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73" r:id="rId3"/>
  </p:sldMasterIdLst>
  <p:notesMasterIdLst>
    <p:notesMasterId r:id="rId5"/>
  </p:notesMasterIdLst>
  <p:sldIdLst>
    <p:sldId id="256" r:id="rId4"/>
    <p:sldId id="327" r:id="rId6"/>
    <p:sldId id="258" r:id="rId7"/>
    <p:sldId id="260" r:id="rId8"/>
    <p:sldId id="261" r:id="rId9"/>
    <p:sldId id="328" r:id="rId10"/>
    <p:sldId id="263" r:id="rId11"/>
    <p:sldId id="265" r:id="rId12"/>
    <p:sldId id="282" r:id="rId13"/>
    <p:sldId id="278" r:id="rId14"/>
    <p:sldId id="279" r:id="rId15"/>
    <p:sldId id="281" r:id="rId16"/>
    <p:sldId id="283" r:id="rId17"/>
    <p:sldId id="284" r:id="rId18"/>
    <p:sldId id="332" r:id="rId19"/>
    <p:sldId id="333" r:id="rId20"/>
    <p:sldId id="346" r:id="rId21"/>
    <p:sldId id="347" r:id="rId22"/>
    <p:sldId id="330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C0AE2170-E6B0-40F3-B0CA-A40B3BD97F36}">
          <p14:sldIdLst>
            <p14:sldId id="256"/>
            <p14:sldId id="327"/>
            <p14:sldId id="258"/>
            <p14:sldId id="260"/>
            <p14:sldId id="261"/>
            <p14:sldId id="328"/>
            <p14:sldId id="263"/>
            <p14:sldId id="265"/>
            <p14:sldId id="282"/>
          </p14:sldIdLst>
        </p14:section>
        <p14:section name="Untitled Section" id="{F9D21208-0E51-4DD1-BF63-4A2E43856DE7}">
          <p14:sldIdLst>
            <p14:sldId id="278"/>
            <p14:sldId id="279"/>
            <p14:sldId id="281"/>
            <p14:sldId id="283"/>
            <p14:sldId id="284"/>
            <p14:sldId id="332"/>
            <p14:sldId id="333"/>
            <p14:sldId id="346"/>
            <p14:sldId id="347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72" userDrawn="1">
          <p15:clr>
            <a:srgbClr val="747775"/>
          </p15:clr>
        </p15:guide>
        <p15:guide id="2" pos="2906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94" y="102"/>
      </p:cViewPr>
      <p:guideLst>
        <p:guide orient="horz" pos="1672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e714d89d77_0_37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e714d89d77_0_37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1e714d89d77_0_37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1e714d89d77_0_37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1e714d89d77_0_37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1e714d89d77_0_37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1e714d89d77_0_37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1e714d89d77_0_37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768775" y="1917600"/>
            <a:ext cx="4662000" cy="13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48475" y="3592150"/>
            <a:ext cx="3882300" cy="38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60326" y="349012"/>
            <a:ext cx="8640603" cy="4532489"/>
            <a:chOff x="360326" y="349012"/>
            <a:chExt cx="8640603" cy="4532489"/>
          </a:xfrm>
        </p:grpSpPr>
        <p:sp>
          <p:nvSpPr>
            <p:cNvPr id="12" name="Google Shape;12;p2"/>
            <p:cNvSpPr/>
            <p:nvPr/>
          </p:nvSpPr>
          <p:spPr>
            <a:xfrm>
              <a:off x="522728" y="34901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723426" y="236822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326" y="446525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67326" y="460400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10428" y="391786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7712013" y="-860362"/>
            <a:ext cx="1894988" cy="1902688"/>
            <a:chOff x="7712013" y="-860362"/>
            <a:chExt cx="1894988" cy="1902688"/>
          </a:xfrm>
        </p:grpSpPr>
        <p:sp>
          <p:nvSpPr>
            <p:cNvPr id="18" name="Google Shape;18;p2"/>
            <p:cNvSpPr/>
            <p:nvPr/>
          </p:nvSpPr>
          <p:spPr>
            <a:xfrm>
              <a:off x="7712013" y="-860362"/>
              <a:ext cx="1894988" cy="1902688"/>
            </a:xfrm>
            <a:custGeom>
              <a:avLst/>
              <a:gdLst/>
              <a:ahLst/>
              <a:cxnLst/>
              <a:rect l="l" t="t" r="r" b="b"/>
              <a:pathLst>
                <a:path w="33225" h="33360" extrusionOk="0">
                  <a:moveTo>
                    <a:pt x="16611" y="0"/>
                  </a:moveTo>
                  <a:cubicBezTo>
                    <a:pt x="12206" y="0"/>
                    <a:pt x="7979" y="1758"/>
                    <a:pt x="4865" y="4886"/>
                  </a:cubicBezTo>
                  <a:cubicBezTo>
                    <a:pt x="1750" y="8014"/>
                    <a:pt x="0" y="12256"/>
                    <a:pt x="0" y="16681"/>
                  </a:cubicBezTo>
                  <a:cubicBezTo>
                    <a:pt x="0" y="21104"/>
                    <a:pt x="1750" y="25345"/>
                    <a:pt x="4865" y="28474"/>
                  </a:cubicBezTo>
                  <a:cubicBezTo>
                    <a:pt x="7979" y="31602"/>
                    <a:pt x="12206" y="33359"/>
                    <a:pt x="16611" y="33359"/>
                  </a:cubicBezTo>
                  <a:cubicBezTo>
                    <a:pt x="21018" y="33359"/>
                    <a:pt x="25243" y="31602"/>
                    <a:pt x="28359" y="28474"/>
                  </a:cubicBezTo>
                  <a:cubicBezTo>
                    <a:pt x="31473" y="25345"/>
                    <a:pt x="33224" y="21104"/>
                    <a:pt x="33224" y="16681"/>
                  </a:cubicBezTo>
                  <a:cubicBezTo>
                    <a:pt x="33224" y="12256"/>
                    <a:pt x="31473" y="8014"/>
                    <a:pt x="28359" y="4886"/>
                  </a:cubicBezTo>
                  <a:cubicBezTo>
                    <a:pt x="25243" y="1758"/>
                    <a:pt x="21018" y="0"/>
                    <a:pt x="16611" y="0"/>
                  </a:cubicBezTo>
                  <a:close/>
                </a:path>
              </a:pathLst>
            </a:custGeom>
            <a:solidFill>
              <a:srgbClr val="FFF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41278" y="-529671"/>
              <a:ext cx="1236405" cy="1241424"/>
            </a:xfrm>
            <a:custGeom>
              <a:avLst/>
              <a:gdLst/>
              <a:ahLst/>
              <a:cxnLst/>
              <a:rect l="l" t="t" r="r" b="b"/>
              <a:pathLst>
                <a:path w="21678" h="21766" extrusionOk="0">
                  <a:moveTo>
                    <a:pt x="10838" y="1"/>
                  </a:moveTo>
                  <a:cubicBezTo>
                    <a:pt x="7964" y="1"/>
                    <a:pt x="5208" y="1146"/>
                    <a:pt x="3174" y="3186"/>
                  </a:cubicBezTo>
                  <a:cubicBezTo>
                    <a:pt x="1142" y="5228"/>
                    <a:pt x="1" y="7996"/>
                    <a:pt x="1" y="10883"/>
                  </a:cubicBezTo>
                  <a:cubicBezTo>
                    <a:pt x="1" y="13768"/>
                    <a:pt x="1142" y="16536"/>
                    <a:pt x="3174" y="18578"/>
                  </a:cubicBezTo>
                  <a:cubicBezTo>
                    <a:pt x="5208" y="20617"/>
                    <a:pt x="7964" y="21765"/>
                    <a:pt x="10838" y="21765"/>
                  </a:cubicBezTo>
                  <a:cubicBezTo>
                    <a:pt x="13713" y="21765"/>
                    <a:pt x="16471" y="20617"/>
                    <a:pt x="18502" y="18578"/>
                  </a:cubicBezTo>
                  <a:cubicBezTo>
                    <a:pt x="20536" y="16536"/>
                    <a:pt x="21677" y="13768"/>
                    <a:pt x="21677" y="10883"/>
                  </a:cubicBezTo>
                  <a:cubicBezTo>
                    <a:pt x="21677" y="7996"/>
                    <a:pt x="20536" y="5228"/>
                    <a:pt x="18502" y="3186"/>
                  </a:cubicBezTo>
                  <a:cubicBezTo>
                    <a:pt x="16471" y="1146"/>
                    <a:pt x="13713" y="1"/>
                    <a:pt x="10838" y="1"/>
                  </a:cubicBezTo>
                  <a:close/>
                </a:path>
              </a:pathLst>
            </a:custGeom>
            <a:solidFill>
              <a:srgbClr val="FCE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4673404" y="1255825"/>
            <a:ext cx="3588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4673404" y="1835950"/>
            <a:ext cx="3588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>
            <a:spLocks noGrp="1"/>
          </p:cNvSpPr>
          <p:nvPr>
            <p:ph type="subTitle" idx="3"/>
          </p:nvPr>
        </p:nvSpPr>
        <p:spPr>
          <a:xfrm>
            <a:off x="4673400" y="2996200"/>
            <a:ext cx="3588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4673400" y="4156450"/>
            <a:ext cx="3588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4673404" y="2416075"/>
            <a:ext cx="3588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>
            <a:spLocks noGrp="1"/>
          </p:cNvSpPr>
          <p:nvPr>
            <p:ph type="subTitle" idx="6"/>
          </p:nvPr>
        </p:nvSpPr>
        <p:spPr>
          <a:xfrm>
            <a:off x="4673400" y="3576325"/>
            <a:ext cx="3588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>
            <a:spLocks noGrp="1"/>
          </p:cNvSpPr>
          <p:nvPr>
            <p:ph type="title" idx="7" hasCustomPrompt="1"/>
          </p:nvPr>
        </p:nvSpPr>
        <p:spPr>
          <a:xfrm>
            <a:off x="948825" y="1255825"/>
            <a:ext cx="7590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8" hasCustomPrompt="1"/>
          </p:nvPr>
        </p:nvSpPr>
        <p:spPr>
          <a:xfrm>
            <a:off x="948825" y="2996200"/>
            <a:ext cx="7590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948821" y="1835950"/>
            <a:ext cx="7590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948821" y="3576325"/>
            <a:ext cx="7590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4" hasCustomPrompt="1"/>
          </p:nvPr>
        </p:nvSpPr>
        <p:spPr>
          <a:xfrm>
            <a:off x="941825" y="2416075"/>
            <a:ext cx="7590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948824" y="4156450"/>
            <a:ext cx="759000" cy="44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1948100" y="1835950"/>
            <a:ext cx="2608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1948100" y="2416075"/>
            <a:ext cx="2608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7" name="Google Shape;127;p13"/>
          <p:cNvSpPr txBox="1">
            <a:spLocks noGrp="1"/>
          </p:cNvSpPr>
          <p:nvPr>
            <p:ph type="subTitle" idx="18"/>
          </p:nvPr>
        </p:nvSpPr>
        <p:spPr>
          <a:xfrm>
            <a:off x="1948100" y="2996200"/>
            <a:ext cx="2608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1948100" y="1255825"/>
            <a:ext cx="2608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1948100" y="3576325"/>
            <a:ext cx="2608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0" name="Google Shape;130;p13"/>
          <p:cNvSpPr txBox="1">
            <a:spLocks noGrp="1"/>
          </p:cNvSpPr>
          <p:nvPr>
            <p:ph type="subTitle" idx="21"/>
          </p:nvPr>
        </p:nvSpPr>
        <p:spPr>
          <a:xfrm>
            <a:off x="1948102" y="4156450"/>
            <a:ext cx="2608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131" name="Google Shape;131;p13"/>
          <p:cNvGrpSpPr/>
          <p:nvPr/>
        </p:nvGrpSpPr>
        <p:grpSpPr>
          <a:xfrm>
            <a:off x="-73524" y="146012"/>
            <a:ext cx="8920025" cy="4868064"/>
            <a:chOff x="-73524" y="146012"/>
            <a:chExt cx="8920025" cy="4868064"/>
          </a:xfrm>
        </p:grpSpPr>
        <p:sp>
          <p:nvSpPr>
            <p:cNvPr id="132" name="Google Shape;132;p13"/>
            <p:cNvSpPr/>
            <p:nvPr/>
          </p:nvSpPr>
          <p:spPr>
            <a:xfrm flipH="1">
              <a:off x="1070685" y="14601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flipH="1">
              <a:off x="8569001" y="40075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flipH="1">
              <a:off x="7610385" y="21026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flipH="1">
              <a:off x="8378510" y="460401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flipH="1">
              <a:off x="7566876" y="473657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flipH="1">
              <a:off x="-73524" y="291410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flipH="1">
              <a:off x="880185" y="479451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13225" y="834916"/>
            <a:ext cx="3462000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" name="Google Shape;195;p19"/>
          <p:cNvSpPr txBox="1">
            <a:spLocks noGrp="1"/>
          </p:cNvSpPr>
          <p:nvPr>
            <p:ph type="body" idx="1"/>
          </p:nvPr>
        </p:nvSpPr>
        <p:spPr>
          <a:xfrm>
            <a:off x="713225" y="2236497"/>
            <a:ext cx="3462000" cy="20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96" name="Google Shape;196;p19"/>
          <p:cNvGrpSpPr/>
          <p:nvPr/>
        </p:nvGrpSpPr>
        <p:grpSpPr>
          <a:xfrm>
            <a:off x="270328" y="165962"/>
            <a:ext cx="8575885" cy="4678639"/>
            <a:chOff x="270328" y="165962"/>
            <a:chExt cx="8575885" cy="4678639"/>
          </a:xfrm>
        </p:grpSpPr>
        <p:sp>
          <p:nvSpPr>
            <p:cNvPr id="197" name="Google Shape;197;p19"/>
            <p:cNvSpPr/>
            <p:nvPr/>
          </p:nvSpPr>
          <p:spPr>
            <a:xfrm rot="10800000" flipH="1">
              <a:off x="270328" y="27294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10800000" flipH="1">
              <a:off x="460813" y="8349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 rot="10800000" flipH="1">
              <a:off x="7240713" y="16596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 rot="10800000" flipH="1">
              <a:off x="5262578" y="46541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 rot="10800000" flipH="1">
              <a:off x="3920003" y="2529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 rot="10800000" flipH="1">
              <a:off x="8568713" y="320456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5" name="Google Shape;205;p20"/>
          <p:cNvSpPr txBox="1">
            <a:spLocks noGrp="1"/>
          </p:cNvSpPr>
          <p:nvPr>
            <p:ph type="subTitle" idx="1"/>
          </p:nvPr>
        </p:nvSpPr>
        <p:spPr>
          <a:xfrm>
            <a:off x="4571999" y="2912150"/>
            <a:ext cx="2481600" cy="11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0"/>
          <p:cNvSpPr txBox="1">
            <a:spLocks noGrp="1"/>
          </p:cNvSpPr>
          <p:nvPr>
            <p:ph type="subTitle" idx="2"/>
          </p:nvPr>
        </p:nvSpPr>
        <p:spPr>
          <a:xfrm>
            <a:off x="713225" y="2912150"/>
            <a:ext cx="2481600" cy="11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0"/>
          <p:cNvSpPr txBox="1">
            <a:spLocks noGrp="1"/>
          </p:cNvSpPr>
          <p:nvPr>
            <p:ph type="subTitle" idx="3"/>
          </p:nvPr>
        </p:nvSpPr>
        <p:spPr>
          <a:xfrm>
            <a:off x="713225" y="2505650"/>
            <a:ext cx="248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8" name="Google Shape;208;p20"/>
          <p:cNvSpPr txBox="1">
            <a:spLocks noGrp="1"/>
          </p:cNvSpPr>
          <p:nvPr>
            <p:ph type="subTitle" idx="4"/>
          </p:nvPr>
        </p:nvSpPr>
        <p:spPr>
          <a:xfrm>
            <a:off x="4571996" y="2505650"/>
            <a:ext cx="248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09" name="Google Shape;209;p20"/>
          <p:cNvGrpSpPr/>
          <p:nvPr/>
        </p:nvGrpSpPr>
        <p:grpSpPr>
          <a:xfrm>
            <a:off x="152388" y="131287"/>
            <a:ext cx="8650325" cy="4739439"/>
            <a:chOff x="152388" y="131287"/>
            <a:chExt cx="8650325" cy="4739439"/>
          </a:xfrm>
        </p:grpSpPr>
        <p:sp>
          <p:nvSpPr>
            <p:cNvPr id="210" name="Google Shape;210;p20"/>
            <p:cNvSpPr/>
            <p:nvPr/>
          </p:nvSpPr>
          <p:spPr>
            <a:xfrm flipH="1">
              <a:off x="1221473" y="131287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flipH="1">
              <a:off x="8525213" y="13875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flipH="1">
              <a:off x="8568723" y="1122137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flipH="1">
              <a:off x="195898" y="1388437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 flipH="1">
              <a:off x="8292013" y="459322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 flipH="1">
              <a:off x="4089573" y="450876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 flipH="1">
              <a:off x="152388" y="459322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9" name="Google Shape;219;p21"/>
          <p:cNvSpPr txBox="1">
            <a:spLocks noGrp="1"/>
          </p:cNvSpPr>
          <p:nvPr>
            <p:ph type="subTitle" idx="1"/>
          </p:nvPr>
        </p:nvSpPr>
        <p:spPr>
          <a:xfrm>
            <a:off x="1101000" y="3148400"/>
            <a:ext cx="68196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1"/>
          <p:cNvSpPr txBox="1">
            <a:spLocks noGrp="1"/>
          </p:cNvSpPr>
          <p:nvPr>
            <p:ph type="subTitle" idx="2"/>
          </p:nvPr>
        </p:nvSpPr>
        <p:spPr>
          <a:xfrm>
            <a:off x="1101000" y="1850050"/>
            <a:ext cx="68196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1" name="Google Shape;221;p21"/>
          <p:cNvGrpSpPr/>
          <p:nvPr/>
        </p:nvGrpSpPr>
        <p:grpSpPr>
          <a:xfrm>
            <a:off x="146288" y="139726"/>
            <a:ext cx="8886400" cy="4846250"/>
            <a:chOff x="146288" y="139726"/>
            <a:chExt cx="8886400" cy="4846250"/>
          </a:xfrm>
        </p:grpSpPr>
        <p:sp>
          <p:nvSpPr>
            <p:cNvPr id="222" name="Google Shape;222;p21"/>
            <p:cNvSpPr/>
            <p:nvPr/>
          </p:nvSpPr>
          <p:spPr>
            <a:xfrm rot="10800000" flipH="1">
              <a:off x="1445303" y="1397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 rot="10800000" flipH="1">
              <a:off x="146288" y="26513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10800000" flipH="1">
              <a:off x="7960028" y="2545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10800000" flipH="1">
              <a:off x="8755188" y="23369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 rot="10800000" flipH="1">
              <a:off x="6868478" y="47954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 rot="10800000" flipH="1">
              <a:off x="1201003" y="45087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28" name="Google Shape;228;p21"/>
          <p:cNvGrpSpPr/>
          <p:nvPr/>
        </p:nvGrpSpPr>
        <p:grpSpPr>
          <a:xfrm>
            <a:off x="8280616" y="254516"/>
            <a:ext cx="1411418" cy="1263053"/>
            <a:chOff x="2497175" y="3692550"/>
            <a:chExt cx="1123025" cy="1004975"/>
          </a:xfrm>
        </p:grpSpPr>
        <p:sp>
          <p:nvSpPr>
            <p:cNvPr id="229" name="Google Shape;229;p21"/>
            <p:cNvSpPr/>
            <p:nvPr/>
          </p:nvSpPr>
          <p:spPr>
            <a:xfrm>
              <a:off x="2497175" y="3755450"/>
              <a:ext cx="1123025" cy="942075"/>
            </a:xfrm>
            <a:custGeom>
              <a:avLst/>
              <a:gdLst/>
              <a:ahLst/>
              <a:cxnLst/>
              <a:rect l="l" t="t" r="r" b="b"/>
              <a:pathLst>
                <a:path w="44921" h="37683" extrusionOk="0">
                  <a:moveTo>
                    <a:pt x="19991" y="0"/>
                  </a:moveTo>
                  <a:cubicBezTo>
                    <a:pt x="19117" y="0"/>
                    <a:pt x="18299" y="412"/>
                    <a:pt x="18299" y="412"/>
                  </a:cubicBezTo>
                  <a:cubicBezTo>
                    <a:pt x="18299" y="412"/>
                    <a:pt x="14954" y="1971"/>
                    <a:pt x="12534" y="3589"/>
                  </a:cubicBezTo>
                  <a:cubicBezTo>
                    <a:pt x="11441" y="4319"/>
                    <a:pt x="10581" y="4519"/>
                    <a:pt x="9966" y="4519"/>
                  </a:cubicBezTo>
                  <a:cubicBezTo>
                    <a:pt x="9219" y="4519"/>
                    <a:pt x="8835" y="4224"/>
                    <a:pt x="8835" y="4224"/>
                  </a:cubicBezTo>
                  <a:lnTo>
                    <a:pt x="7795" y="5140"/>
                  </a:lnTo>
                  <a:cubicBezTo>
                    <a:pt x="7795" y="5140"/>
                    <a:pt x="7449" y="6186"/>
                    <a:pt x="5948" y="8956"/>
                  </a:cubicBezTo>
                  <a:cubicBezTo>
                    <a:pt x="4446" y="11726"/>
                    <a:pt x="0" y="16290"/>
                    <a:pt x="2891" y="23079"/>
                  </a:cubicBezTo>
                  <a:cubicBezTo>
                    <a:pt x="5105" y="28277"/>
                    <a:pt x="8970" y="29321"/>
                    <a:pt x="11408" y="29321"/>
                  </a:cubicBezTo>
                  <a:cubicBezTo>
                    <a:pt x="12154" y="29321"/>
                    <a:pt x="12767" y="29223"/>
                    <a:pt x="13158" y="29116"/>
                  </a:cubicBezTo>
                  <a:cubicBezTo>
                    <a:pt x="13309" y="29075"/>
                    <a:pt x="13469" y="29056"/>
                    <a:pt x="13636" y="29056"/>
                  </a:cubicBezTo>
                  <a:cubicBezTo>
                    <a:pt x="15296" y="29056"/>
                    <a:pt x="17568" y="30972"/>
                    <a:pt x="18299" y="31706"/>
                  </a:cubicBezTo>
                  <a:cubicBezTo>
                    <a:pt x="18674" y="32083"/>
                    <a:pt x="19485" y="32184"/>
                    <a:pt x="20244" y="32184"/>
                  </a:cubicBezTo>
                  <a:cubicBezTo>
                    <a:pt x="21112" y="32184"/>
                    <a:pt x="21912" y="32052"/>
                    <a:pt x="21912" y="32052"/>
                  </a:cubicBezTo>
                  <a:cubicBezTo>
                    <a:pt x="21912" y="32052"/>
                    <a:pt x="22483" y="31984"/>
                    <a:pt x="23192" y="31984"/>
                  </a:cubicBezTo>
                  <a:cubicBezTo>
                    <a:pt x="24207" y="31984"/>
                    <a:pt x="25504" y="32124"/>
                    <a:pt x="25810" y="32803"/>
                  </a:cubicBezTo>
                  <a:cubicBezTo>
                    <a:pt x="26223" y="33722"/>
                    <a:pt x="27730" y="34129"/>
                    <a:pt x="28841" y="34129"/>
                  </a:cubicBezTo>
                  <a:cubicBezTo>
                    <a:pt x="29128" y="34129"/>
                    <a:pt x="29388" y="34102"/>
                    <a:pt x="29597" y="34049"/>
                  </a:cubicBezTo>
                  <a:cubicBezTo>
                    <a:pt x="29875" y="33980"/>
                    <a:pt x="30235" y="33942"/>
                    <a:pt x="30629" y="33942"/>
                  </a:cubicBezTo>
                  <a:cubicBezTo>
                    <a:pt x="31676" y="33942"/>
                    <a:pt x="32959" y="34211"/>
                    <a:pt x="33547" y="34882"/>
                  </a:cubicBezTo>
                  <a:cubicBezTo>
                    <a:pt x="34355" y="35807"/>
                    <a:pt x="36663" y="36152"/>
                    <a:pt x="36663" y="36152"/>
                  </a:cubicBezTo>
                  <a:cubicBezTo>
                    <a:pt x="37049" y="35998"/>
                    <a:pt x="37459" y="35947"/>
                    <a:pt x="37836" y="35947"/>
                  </a:cubicBezTo>
                  <a:cubicBezTo>
                    <a:pt x="38589" y="35947"/>
                    <a:pt x="39204" y="36152"/>
                    <a:pt x="39204" y="36152"/>
                  </a:cubicBezTo>
                  <a:cubicBezTo>
                    <a:pt x="41233" y="37415"/>
                    <a:pt x="42571" y="37683"/>
                    <a:pt x="43342" y="37683"/>
                  </a:cubicBezTo>
                  <a:cubicBezTo>
                    <a:pt x="43910" y="37683"/>
                    <a:pt x="44170" y="37537"/>
                    <a:pt x="44170" y="37537"/>
                  </a:cubicBezTo>
                  <a:cubicBezTo>
                    <a:pt x="44921" y="37306"/>
                    <a:pt x="43824" y="35516"/>
                    <a:pt x="43824" y="35516"/>
                  </a:cubicBezTo>
                  <a:cubicBezTo>
                    <a:pt x="41919" y="34362"/>
                    <a:pt x="42380" y="32629"/>
                    <a:pt x="42380" y="32629"/>
                  </a:cubicBezTo>
                  <a:cubicBezTo>
                    <a:pt x="42785" y="31590"/>
                    <a:pt x="42148" y="30315"/>
                    <a:pt x="42148" y="30315"/>
                  </a:cubicBezTo>
                  <a:cubicBezTo>
                    <a:pt x="41107" y="28578"/>
                    <a:pt x="41919" y="26628"/>
                    <a:pt x="41919" y="26628"/>
                  </a:cubicBezTo>
                  <a:cubicBezTo>
                    <a:pt x="42668" y="24668"/>
                    <a:pt x="41340" y="23541"/>
                    <a:pt x="41340" y="23541"/>
                  </a:cubicBezTo>
                  <a:cubicBezTo>
                    <a:pt x="40129" y="23173"/>
                    <a:pt x="40186" y="19529"/>
                    <a:pt x="40186" y="19529"/>
                  </a:cubicBezTo>
                  <a:cubicBezTo>
                    <a:pt x="40129" y="15435"/>
                    <a:pt x="38453" y="14555"/>
                    <a:pt x="38453" y="14555"/>
                  </a:cubicBezTo>
                  <a:cubicBezTo>
                    <a:pt x="36260" y="13109"/>
                    <a:pt x="36317" y="11094"/>
                    <a:pt x="35914" y="10519"/>
                  </a:cubicBezTo>
                  <a:cubicBezTo>
                    <a:pt x="35509" y="9944"/>
                    <a:pt x="34585" y="7630"/>
                    <a:pt x="31929" y="6312"/>
                  </a:cubicBezTo>
                  <a:cubicBezTo>
                    <a:pt x="29273" y="4997"/>
                    <a:pt x="29216" y="3992"/>
                    <a:pt x="28498" y="3100"/>
                  </a:cubicBezTo>
                  <a:cubicBezTo>
                    <a:pt x="27780" y="2208"/>
                    <a:pt x="24887" y="1856"/>
                    <a:pt x="24887" y="1856"/>
                  </a:cubicBezTo>
                  <a:cubicBezTo>
                    <a:pt x="24887" y="1856"/>
                    <a:pt x="24742" y="1871"/>
                    <a:pt x="24509" y="1871"/>
                  </a:cubicBezTo>
                  <a:cubicBezTo>
                    <a:pt x="23810" y="1871"/>
                    <a:pt x="22314" y="1741"/>
                    <a:pt x="21528" y="703"/>
                  </a:cubicBezTo>
                  <a:cubicBezTo>
                    <a:pt x="21121" y="165"/>
                    <a:pt x="20545" y="0"/>
                    <a:pt x="19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2931675" y="4076100"/>
              <a:ext cx="414125" cy="60525"/>
            </a:xfrm>
            <a:custGeom>
              <a:avLst/>
              <a:gdLst/>
              <a:ahLst/>
              <a:cxnLst/>
              <a:rect l="l" t="t" r="r" b="b"/>
              <a:pathLst>
                <a:path w="16565" h="2421" extrusionOk="0">
                  <a:moveTo>
                    <a:pt x="7824" y="0"/>
                  </a:moveTo>
                  <a:cubicBezTo>
                    <a:pt x="3741" y="0"/>
                    <a:pt x="0" y="815"/>
                    <a:pt x="0" y="815"/>
                  </a:cubicBezTo>
                  <a:lnTo>
                    <a:pt x="753" y="1631"/>
                  </a:lnTo>
                  <a:cubicBezTo>
                    <a:pt x="3858" y="1094"/>
                    <a:pt x="6426" y="897"/>
                    <a:pt x="8526" y="897"/>
                  </a:cubicBezTo>
                  <a:cubicBezTo>
                    <a:pt x="14357" y="897"/>
                    <a:pt x="16564" y="2421"/>
                    <a:pt x="16564" y="2421"/>
                  </a:cubicBezTo>
                  <a:cubicBezTo>
                    <a:pt x="14603" y="526"/>
                    <a:pt x="11103" y="0"/>
                    <a:pt x="7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027275" y="4176750"/>
              <a:ext cx="378350" cy="65200"/>
            </a:xfrm>
            <a:custGeom>
              <a:avLst/>
              <a:gdLst/>
              <a:ahLst/>
              <a:cxnLst/>
              <a:rect l="l" t="t" r="r" b="b"/>
              <a:pathLst>
                <a:path w="15134" h="2608" extrusionOk="0">
                  <a:moveTo>
                    <a:pt x="6130" y="1"/>
                  </a:moveTo>
                  <a:cubicBezTo>
                    <a:pt x="2681" y="1"/>
                    <a:pt x="0" y="832"/>
                    <a:pt x="0" y="832"/>
                  </a:cubicBezTo>
                  <a:lnTo>
                    <a:pt x="743" y="1617"/>
                  </a:lnTo>
                  <a:cubicBezTo>
                    <a:pt x="2738" y="1049"/>
                    <a:pt x="4657" y="838"/>
                    <a:pt x="6408" y="838"/>
                  </a:cubicBezTo>
                  <a:cubicBezTo>
                    <a:pt x="11476" y="838"/>
                    <a:pt x="15134" y="2608"/>
                    <a:pt x="15134" y="2608"/>
                  </a:cubicBezTo>
                  <a:cubicBezTo>
                    <a:pt x="12321" y="562"/>
                    <a:pt x="8966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2572875" y="3692550"/>
              <a:ext cx="1007800" cy="974950"/>
            </a:xfrm>
            <a:custGeom>
              <a:avLst/>
              <a:gdLst/>
              <a:ahLst/>
              <a:cxnLst/>
              <a:rect l="l" t="t" r="r" b="b"/>
              <a:pathLst>
                <a:path w="40312" h="38998" extrusionOk="0">
                  <a:moveTo>
                    <a:pt x="567" y="0"/>
                  </a:moveTo>
                  <a:lnTo>
                    <a:pt x="0" y="731"/>
                  </a:lnTo>
                  <a:cubicBezTo>
                    <a:pt x="1893" y="3748"/>
                    <a:pt x="4205" y="6742"/>
                    <a:pt x="6539" y="9475"/>
                  </a:cubicBezTo>
                  <a:lnTo>
                    <a:pt x="6537" y="9473"/>
                  </a:lnTo>
                  <a:cubicBezTo>
                    <a:pt x="6537" y="9473"/>
                    <a:pt x="770" y="16742"/>
                    <a:pt x="2361" y="22968"/>
                  </a:cubicBezTo>
                  <a:cubicBezTo>
                    <a:pt x="2341" y="22884"/>
                    <a:pt x="1072" y="17581"/>
                    <a:pt x="7136" y="10169"/>
                  </a:cubicBezTo>
                  <a:cubicBezTo>
                    <a:pt x="7932" y="11085"/>
                    <a:pt x="8728" y="11969"/>
                    <a:pt x="9506" y="12810"/>
                  </a:cubicBezTo>
                  <a:cubicBezTo>
                    <a:pt x="9506" y="12810"/>
                    <a:pt x="4843" y="19044"/>
                    <a:pt x="7983" y="27571"/>
                  </a:cubicBezTo>
                  <a:lnTo>
                    <a:pt x="7983" y="27571"/>
                  </a:lnTo>
                  <a:cubicBezTo>
                    <a:pt x="7983" y="27571"/>
                    <a:pt x="6023" y="19666"/>
                    <a:pt x="10113" y="13465"/>
                  </a:cubicBezTo>
                  <a:cubicBezTo>
                    <a:pt x="11367" y="14801"/>
                    <a:pt x="12562" y="16018"/>
                    <a:pt x="13630" y="17076"/>
                  </a:cubicBezTo>
                  <a:cubicBezTo>
                    <a:pt x="13072" y="18489"/>
                    <a:pt x="10414" y="25900"/>
                    <a:pt x="13728" y="31299"/>
                  </a:cubicBezTo>
                  <a:cubicBezTo>
                    <a:pt x="13728" y="31299"/>
                    <a:pt x="11128" y="24985"/>
                    <a:pt x="14289" y="17722"/>
                  </a:cubicBezTo>
                  <a:cubicBezTo>
                    <a:pt x="15811" y="19209"/>
                    <a:pt x="17014" y="20314"/>
                    <a:pt x="17657" y="20895"/>
                  </a:cubicBezTo>
                  <a:cubicBezTo>
                    <a:pt x="17657" y="20895"/>
                    <a:pt x="16732" y="30215"/>
                    <a:pt x="19021" y="32659"/>
                  </a:cubicBezTo>
                  <a:cubicBezTo>
                    <a:pt x="19021" y="32659"/>
                    <a:pt x="17368" y="30268"/>
                    <a:pt x="18176" y="21358"/>
                  </a:cubicBezTo>
                  <a:lnTo>
                    <a:pt x="18176" y="21358"/>
                  </a:lnTo>
                  <a:cubicBezTo>
                    <a:pt x="19737" y="22935"/>
                    <a:pt x="21292" y="24414"/>
                    <a:pt x="22812" y="25793"/>
                  </a:cubicBezTo>
                  <a:cubicBezTo>
                    <a:pt x="22812" y="25793"/>
                    <a:pt x="21957" y="28226"/>
                    <a:pt x="26170" y="33952"/>
                  </a:cubicBezTo>
                  <a:cubicBezTo>
                    <a:pt x="26170" y="33952"/>
                    <a:pt x="23809" y="30654"/>
                    <a:pt x="23545" y="26452"/>
                  </a:cubicBezTo>
                  <a:lnTo>
                    <a:pt x="23543" y="26450"/>
                  </a:lnTo>
                  <a:lnTo>
                    <a:pt x="23543" y="26450"/>
                  </a:lnTo>
                  <a:cubicBezTo>
                    <a:pt x="25028" y="27776"/>
                    <a:pt x="26475" y="29003"/>
                    <a:pt x="27858" y="30127"/>
                  </a:cubicBezTo>
                  <a:cubicBezTo>
                    <a:pt x="27858" y="30127"/>
                    <a:pt x="27078" y="32801"/>
                    <a:pt x="30051" y="35530"/>
                  </a:cubicBezTo>
                  <a:cubicBezTo>
                    <a:pt x="30051" y="35530"/>
                    <a:pt x="27782" y="32467"/>
                    <a:pt x="28430" y="30593"/>
                  </a:cubicBezTo>
                  <a:lnTo>
                    <a:pt x="28430" y="30593"/>
                  </a:lnTo>
                  <a:cubicBezTo>
                    <a:pt x="30255" y="32060"/>
                    <a:pt x="31956" y="33347"/>
                    <a:pt x="33467" y="34441"/>
                  </a:cubicBezTo>
                  <a:cubicBezTo>
                    <a:pt x="33441" y="34767"/>
                    <a:pt x="33529" y="35698"/>
                    <a:pt x="35112" y="36743"/>
                  </a:cubicBezTo>
                  <a:cubicBezTo>
                    <a:pt x="35112" y="36743"/>
                    <a:pt x="34016" y="35831"/>
                    <a:pt x="34008" y="34830"/>
                  </a:cubicBezTo>
                  <a:lnTo>
                    <a:pt x="34008" y="34830"/>
                  </a:lnTo>
                  <a:cubicBezTo>
                    <a:pt x="37827" y="37566"/>
                    <a:pt x="40311" y="38998"/>
                    <a:pt x="40311" y="38998"/>
                  </a:cubicBezTo>
                  <a:cubicBezTo>
                    <a:pt x="37950" y="37122"/>
                    <a:pt x="35857" y="35444"/>
                    <a:pt x="34010" y="33954"/>
                  </a:cubicBezTo>
                  <a:lnTo>
                    <a:pt x="34010" y="33954"/>
                  </a:lnTo>
                  <a:lnTo>
                    <a:pt x="34386" y="34257"/>
                  </a:lnTo>
                  <a:cubicBezTo>
                    <a:pt x="34459" y="34255"/>
                    <a:pt x="34530" y="34254"/>
                    <a:pt x="34600" y="34254"/>
                  </a:cubicBezTo>
                  <a:cubicBezTo>
                    <a:pt x="36442" y="34254"/>
                    <a:pt x="37203" y="34957"/>
                    <a:pt x="37203" y="34957"/>
                  </a:cubicBezTo>
                  <a:cubicBezTo>
                    <a:pt x="36778" y="33962"/>
                    <a:pt x="34116" y="33952"/>
                    <a:pt x="34011" y="33952"/>
                  </a:cubicBezTo>
                  <a:cubicBezTo>
                    <a:pt x="34009" y="33952"/>
                    <a:pt x="34008" y="33952"/>
                    <a:pt x="34008" y="33952"/>
                  </a:cubicBezTo>
                  <a:cubicBezTo>
                    <a:pt x="32066" y="32387"/>
                    <a:pt x="30392" y="31027"/>
                    <a:pt x="28964" y="29859"/>
                  </a:cubicBezTo>
                  <a:cubicBezTo>
                    <a:pt x="30319" y="29573"/>
                    <a:pt x="31466" y="29484"/>
                    <a:pt x="32369" y="29484"/>
                  </a:cubicBezTo>
                  <a:cubicBezTo>
                    <a:pt x="33868" y="29484"/>
                    <a:pt x="34697" y="29730"/>
                    <a:pt x="34697" y="29730"/>
                  </a:cubicBezTo>
                  <a:cubicBezTo>
                    <a:pt x="33865" y="29286"/>
                    <a:pt x="32794" y="29147"/>
                    <a:pt x="31781" y="29147"/>
                  </a:cubicBezTo>
                  <a:cubicBezTo>
                    <a:pt x="30094" y="29147"/>
                    <a:pt x="28565" y="29531"/>
                    <a:pt x="28565" y="29531"/>
                  </a:cubicBezTo>
                  <a:cubicBezTo>
                    <a:pt x="26720" y="28017"/>
                    <a:pt x="25306" y="26841"/>
                    <a:pt x="24259" y="25961"/>
                  </a:cubicBezTo>
                  <a:cubicBezTo>
                    <a:pt x="26548" y="24999"/>
                    <a:pt x="28612" y="24724"/>
                    <a:pt x="30225" y="24724"/>
                  </a:cubicBezTo>
                  <a:cubicBezTo>
                    <a:pt x="32383" y="24724"/>
                    <a:pt x="33733" y="25216"/>
                    <a:pt x="33733" y="25216"/>
                  </a:cubicBezTo>
                  <a:cubicBezTo>
                    <a:pt x="32760" y="24536"/>
                    <a:pt x="31285" y="24310"/>
                    <a:pt x="29751" y="24310"/>
                  </a:cubicBezTo>
                  <a:cubicBezTo>
                    <a:pt x="26682" y="24310"/>
                    <a:pt x="23377" y="25216"/>
                    <a:pt x="23377" y="25216"/>
                  </a:cubicBezTo>
                  <a:cubicBezTo>
                    <a:pt x="22270" y="24277"/>
                    <a:pt x="21793" y="23856"/>
                    <a:pt x="21793" y="23856"/>
                  </a:cubicBezTo>
                  <a:cubicBezTo>
                    <a:pt x="18088" y="20253"/>
                    <a:pt x="14371" y="16241"/>
                    <a:pt x="11106" y="12552"/>
                  </a:cubicBezTo>
                  <a:cubicBezTo>
                    <a:pt x="14302" y="11355"/>
                    <a:pt x="17893" y="11011"/>
                    <a:pt x="20963" y="11011"/>
                  </a:cubicBezTo>
                  <a:cubicBezTo>
                    <a:pt x="25101" y="11011"/>
                    <a:pt x="28291" y="11635"/>
                    <a:pt x="28291" y="11635"/>
                  </a:cubicBezTo>
                  <a:cubicBezTo>
                    <a:pt x="26310" y="10965"/>
                    <a:pt x="23271" y="10181"/>
                    <a:pt x="19551" y="10181"/>
                  </a:cubicBezTo>
                  <a:cubicBezTo>
                    <a:pt x="18661" y="10181"/>
                    <a:pt x="17733" y="10226"/>
                    <a:pt x="16771" y="10328"/>
                  </a:cubicBezTo>
                  <a:cubicBezTo>
                    <a:pt x="14256" y="10596"/>
                    <a:pt x="12122" y="11187"/>
                    <a:pt x="10443" y="11801"/>
                  </a:cubicBezTo>
                  <a:cubicBezTo>
                    <a:pt x="9700" y="10958"/>
                    <a:pt x="8984" y="10134"/>
                    <a:pt x="8301" y="9338"/>
                  </a:cubicBezTo>
                  <a:cubicBezTo>
                    <a:pt x="12136" y="6987"/>
                    <a:pt x="15778" y="6396"/>
                    <a:pt x="18468" y="6396"/>
                  </a:cubicBezTo>
                  <a:cubicBezTo>
                    <a:pt x="21184" y="6396"/>
                    <a:pt x="22931" y="6997"/>
                    <a:pt x="22931" y="6997"/>
                  </a:cubicBezTo>
                  <a:cubicBezTo>
                    <a:pt x="21571" y="6035"/>
                    <a:pt x="19901" y="5678"/>
                    <a:pt x="18171" y="5678"/>
                  </a:cubicBezTo>
                  <a:cubicBezTo>
                    <a:pt x="13232" y="5678"/>
                    <a:pt x="7806" y="8589"/>
                    <a:pt x="7705" y="8644"/>
                  </a:cubicBezTo>
                  <a:lnTo>
                    <a:pt x="7705" y="8644"/>
                  </a:lnTo>
                  <a:cubicBezTo>
                    <a:pt x="3450" y="3673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2631900" y="4266725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3464875" y="1568725"/>
            <a:ext cx="30942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2"/>
          <p:cNvSpPr txBox="1">
            <a:spLocks noGrp="1"/>
          </p:cNvSpPr>
          <p:nvPr>
            <p:ph type="subTitle" idx="2"/>
          </p:nvPr>
        </p:nvSpPr>
        <p:spPr>
          <a:xfrm>
            <a:off x="3464875" y="2700115"/>
            <a:ext cx="30942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2"/>
          <p:cNvSpPr txBox="1">
            <a:spLocks noGrp="1"/>
          </p:cNvSpPr>
          <p:nvPr>
            <p:ph type="subTitle" idx="3"/>
          </p:nvPr>
        </p:nvSpPr>
        <p:spPr>
          <a:xfrm>
            <a:off x="3464875" y="3831504"/>
            <a:ext cx="30942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2"/>
          <p:cNvSpPr txBox="1">
            <a:spLocks noGrp="1"/>
          </p:cNvSpPr>
          <p:nvPr>
            <p:ph type="subTitle" idx="4"/>
          </p:nvPr>
        </p:nvSpPr>
        <p:spPr>
          <a:xfrm>
            <a:off x="1833825" y="1568725"/>
            <a:ext cx="13539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0" name="Google Shape;240;p22"/>
          <p:cNvSpPr txBox="1">
            <a:spLocks noGrp="1"/>
          </p:cNvSpPr>
          <p:nvPr>
            <p:ph type="subTitle" idx="5"/>
          </p:nvPr>
        </p:nvSpPr>
        <p:spPr>
          <a:xfrm>
            <a:off x="1833825" y="2700108"/>
            <a:ext cx="13539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1" name="Google Shape;241;p22"/>
          <p:cNvSpPr txBox="1">
            <a:spLocks noGrp="1"/>
          </p:cNvSpPr>
          <p:nvPr>
            <p:ph type="subTitle" idx="6"/>
          </p:nvPr>
        </p:nvSpPr>
        <p:spPr>
          <a:xfrm>
            <a:off x="1833825" y="3831504"/>
            <a:ext cx="13539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42" name="Google Shape;242;p22"/>
          <p:cNvGrpSpPr/>
          <p:nvPr/>
        </p:nvGrpSpPr>
        <p:grpSpPr>
          <a:xfrm>
            <a:off x="170528" y="167537"/>
            <a:ext cx="8496100" cy="4919925"/>
            <a:chOff x="170528" y="167537"/>
            <a:chExt cx="8496100" cy="4919925"/>
          </a:xfrm>
        </p:grpSpPr>
        <p:sp>
          <p:nvSpPr>
            <p:cNvPr id="243" name="Google Shape;243;p22"/>
            <p:cNvSpPr/>
            <p:nvPr/>
          </p:nvSpPr>
          <p:spPr>
            <a:xfrm rot="10800000" flipH="1">
              <a:off x="170528" y="20121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 rot="10800000" flipH="1">
              <a:off x="1670538" y="1675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 rot="10800000" flipH="1">
              <a:off x="8476128" y="16513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46" name="Google Shape;246;p22"/>
            <p:cNvSpPr/>
            <p:nvPr/>
          </p:nvSpPr>
          <p:spPr>
            <a:xfrm rot="10800000" flipH="1">
              <a:off x="7991388" y="281586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 rot="10800000" flipH="1">
              <a:off x="7464678" y="3490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 rot="10800000" flipH="1">
              <a:off x="262513" y="480996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1" name="Google Shape;251;p23"/>
          <p:cNvSpPr txBox="1">
            <a:spLocks noGrp="1"/>
          </p:cNvSpPr>
          <p:nvPr>
            <p:ph type="subTitle" idx="1"/>
          </p:nvPr>
        </p:nvSpPr>
        <p:spPr>
          <a:xfrm>
            <a:off x="2389575" y="2106958"/>
            <a:ext cx="178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3"/>
          <p:cNvSpPr txBox="1">
            <a:spLocks noGrp="1"/>
          </p:cNvSpPr>
          <p:nvPr>
            <p:ph type="subTitle" idx="2"/>
          </p:nvPr>
        </p:nvSpPr>
        <p:spPr>
          <a:xfrm>
            <a:off x="5582775" y="2106958"/>
            <a:ext cx="178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3"/>
          <p:cNvSpPr txBox="1">
            <a:spLocks noGrp="1"/>
          </p:cNvSpPr>
          <p:nvPr>
            <p:ph type="subTitle" idx="3"/>
          </p:nvPr>
        </p:nvSpPr>
        <p:spPr>
          <a:xfrm>
            <a:off x="2389575" y="3673633"/>
            <a:ext cx="178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3"/>
          <p:cNvSpPr txBox="1">
            <a:spLocks noGrp="1"/>
          </p:cNvSpPr>
          <p:nvPr>
            <p:ph type="subTitle" idx="4"/>
          </p:nvPr>
        </p:nvSpPr>
        <p:spPr>
          <a:xfrm>
            <a:off x="5582775" y="3673633"/>
            <a:ext cx="178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3"/>
          <p:cNvSpPr txBox="1">
            <a:spLocks noGrp="1"/>
          </p:cNvSpPr>
          <p:nvPr>
            <p:ph type="subTitle" idx="5"/>
          </p:nvPr>
        </p:nvSpPr>
        <p:spPr>
          <a:xfrm>
            <a:off x="2389575" y="1739733"/>
            <a:ext cx="1786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6" name="Google Shape;256;p23"/>
          <p:cNvSpPr txBox="1">
            <a:spLocks noGrp="1"/>
          </p:cNvSpPr>
          <p:nvPr>
            <p:ph type="subTitle" idx="6"/>
          </p:nvPr>
        </p:nvSpPr>
        <p:spPr>
          <a:xfrm>
            <a:off x="2389575" y="3306508"/>
            <a:ext cx="1786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7" name="Google Shape;257;p23"/>
          <p:cNvSpPr txBox="1">
            <a:spLocks noGrp="1"/>
          </p:cNvSpPr>
          <p:nvPr>
            <p:ph type="subTitle" idx="7"/>
          </p:nvPr>
        </p:nvSpPr>
        <p:spPr>
          <a:xfrm>
            <a:off x="5582775" y="1739733"/>
            <a:ext cx="1786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23"/>
          <p:cNvSpPr txBox="1">
            <a:spLocks noGrp="1"/>
          </p:cNvSpPr>
          <p:nvPr>
            <p:ph type="subTitle" idx="8"/>
          </p:nvPr>
        </p:nvSpPr>
        <p:spPr>
          <a:xfrm>
            <a:off x="5582775" y="3306508"/>
            <a:ext cx="1786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259" name="Google Shape;259;p23"/>
          <p:cNvGrpSpPr/>
          <p:nvPr/>
        </p:nvGrpSpPr>
        <p:grpSpPr>
          <a:xfrm>
            <a:off x="306578" y="165851"/>
            <a:ext cx="8626950" cy="4771575"/>
            <a:chOff x="306578" y="165851"/>
            <a:chExt cx="8626950" cy="4771575"/>
          </a:xfrm>
        </p:grpSpPr>
        <p:sp>
          <p:nvSpPr>
            <p:cNvPr id="260" name="Google Shape;260;p23"/>
            <p:cNvSpPr/>
            <p:nvPr/>
          </p:nvSpPr>
          <p:spPr>
            <a:xfrm rot="10800000" flipH="1">
              <a:off x="306578" y="6920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 rot="10800000" flipH="1">
              <a:off x="8328813" y="8825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62" name="Google Shape;262;p23"/>
            <p:cNvSpPr/>
            <p:nvPr/>
          </p:nvSpPr>
          <p:spPr>
            <a:xfrm rot="10800000" flipH="1">
              <a:off x="4089403" y="1658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 rot="10800000" flipH="1">
              <a:off x="442488" y="27942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 rot="10800000" flipH="1">
              <a:off x="3354578" y="47469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 rot="10800000" flipH="1">
              <a:off x="8743028" y="27239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03" name="Google Shape;303;p26"/>
          <p:cNvGrpSpPr/>
          <p:nvPr/>
        </p:nvGrpSpPr>
        <p:grpSpPr>
          <a:xfrm>
            <a:off x="290776" y="218501"/>
            <a:ext cx="8766175" cy="4775475"/>
            <a:chOff x="290776" y="218501"/>
            <a:chExt cx="8766175" cy="4775475"/>
          </a:xfrm>
        </p:grpSpPr>
        <p:sp>
          <p:nvSpPr>
            <p:cNvPr id="304" name="Google Shape;304;p26"/>
            <p:cNvSpPr/>
            <p:nvPr/>
          </p:nvSpPr>
          <p:spPr>
            <a:xfrm>
              <a:off x="7815516" y="26201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8588941" y="247651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949691" y="4595387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8779451" y="471647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290776" y="21850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90776" y="466165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12" name="Google Shape;312;p27"/>
          <p:cNvGrpSpPr/>
          <p:nvPr/>
        </p:nvGrpSpPr>
        <p:grpSpPr>
          <a:xfrm>
            <a:off x="361028" y="265737"/>
            <a:ext cx="8672660" cy="4717039"/>
            <a:chOff x="361028" y="265737"/>
            <a:chExt cx="8672660" cy="4717039"/>
          </a:xfrm>
        </p:grpSpPr>
        <p:sp>
          <p:nvSpPr>
            <p:cNvPr id="313" name="Google Shape;313;p27"/>
            <p:cNvSpPr/>
            <p:nvPr/>
          </p:nvSpPr>
          <p:spPr>
            <a:xfrm rot="10800000" flipH="1">
              <a:off x="361028" y="4652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 rot="10800000" flipH="1">
              <a:off x="6922763" y="2657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 rot="10800000" flipH="1">
              <a:off x="442488" y="341378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 rot="10800000" flipH="1">
              <a:off x="3111703" y="47922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 rot="10800000" flipH="1">
              <a:off x="8424003" y="4413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 rot="10800000" flipH="1">
              <a:off x="8756188" y="23431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21" name="Google Shape;321;p28"/>
          <p:cNvGrpSpPr/>
          <p:nvPr/>
        </p:nvGrpSpPr>
        <p:grpSpPr>
          <a:xfrm>
            <a:off x="179603" y="57087"/>
            <a:ext cx="8837450" cy="4814514"/>
            <a:chOff x="179603" y="57087"/>
            <a:chExt cx="8837450" cy="4814514"/>
          </a:xfrm>
        </p:grpSpPr>
        <p:sp>
          <p:nvSpPr>
            <p:cNvPr id="322" name="Google Shape;322;p28"/>
            <p:cNvSpPr/>
            <p:nvPr/>
          </p:nvSpPr>
          <p:spPr>
            <a:xfrm rot="10800000" flipH="1">
              <a:off x="179603" y="14028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23" name="Google Shape;323;p28"/>
            <p:cNvSpPr/>
            <p:nvPr/>
          </p:nvSpPr>
          <p:spPr>
            <a:xfrm rot="10800000" flipH="1">
              <a:off x="2861251" y="5708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 rot="10800000" flipH="1">
              <a:off x="8739551" y="10177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 rot="10800000" flipH="1">
              <a:off x="288453" y="46811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 rot="10800000" flipH="1">
              <a:off x="2994113" y="43265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 rot="10800000" flipH="1">
              <a:off x="8826553" y="42228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30" name="Google Shape;330;p29"/>
          <p:cNvGrpSpPr/>
          <p:nvPr/>
        </p:nvGrpSpPr>
        <p:grpSpPr>
          <a:xfrm>
            <a:off x="297528" y="127012"/>
            <a:ext cx="8463625" cy="4764989"/>
            <a:chOff x="297528" y="127012"/>
            <a:chExt cx="8463625" cy="4764989"/>
          </a:xfrm>
        </p:grpSpPr>
        <p:sp>
          <p:nvSpPr>
            <p:cNvPr id="331" name="Google Shape;331;p29"/>
            <p:cNvSpPr/>
            <p:nvPr/>
          </p:nvSpPr>
          <p:spPr>
            <a:xfrm rot="10800000" flipH="1">
              <a:off x="361028" y="15537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 rot="10800000" flipH="1">
              <a:off x="2831538" y="127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 rot="10800000" flipH="1">
              <a:off x="297528" y="4701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 rot="10800000" flipH="1">
              <a:off x="5509988" y="45042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 rot="10800000" flipH="1">
              <a:off x="8570653" y="4110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 rot="10800000" flipH="1">
              <a:off x="7789003" y="3490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659900" y="2484300"/>
            <a:ext cx="46476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779925" y="1244875"/>
            <a:ext cx="1431600" cy="915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659900" y="3482825"/>
            <a:ext cx="4647600" cy="41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195613" y="265737"/>
            <a:ext cx="8727440" cy="4731975"/>
            <a:chOff x="195613" y="265737"/>
            <a:chExt cx="8727440" cy="4731975"/>
          </a:xfrm>
        </p:grpSpPr>
        <p:sp>
          <p:nvSpPr>
            <p:cNvPr id="25" name="Google Shape;25;p3"/>
            <p:cNvSpPr/>
            <p:nvPr/>
          </p:nvSpPr>
          <p:spPr>
            <a:xfrm rot="10800000" flipH="1">
              <a:off x="7883663" y="4662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10800000" flipH="1">
              <a:off x="195613" y="47202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8732553" y="24843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rot="10800000" flipH="1">
              <a:off x="361028" y="4652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 rot="10800000" flipH="1">
              <a:off x="4126203" y="6643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rot="10800000" flipH="1">
              <a:off x="6922763" y="2657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10800000" flipH="1">
              <a:off x="4079603" y="4471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7712013" y="-860362"/>
            <a:ext cx="1894988" cy="1902688"/>
            <a:chOff x="7712013" y="-860362"/>
            <a:chExt cx="1894988" cy="1902688"/>
          </a:xfrm>
        </p:grpSpPr>
        <p:sp>
          <p:nvSpPr>
            <p:cNvPr id="33" name="Google Shape;33;p3"/>
            <p:cNvSpPr/>
            <p:nvPr/>
          </p:nvSpPr>
          <p:spPr>
            <a:xfrm>
              <a:off x="7712013" y="-860362"/>
              <a:ext cx="1894988" cy="1902688"/>
            </a:xfrm>
            <a:custGeom>
              <a:avLst/>
              <a:gdLst/>
              <a:ahLst/>
              <a:cxnLst/>
              <a:rect l="l" t="t" r="r" b="b"/>
              <a:pathLst>
                <a:path w="33225" h="33360" extrusionOk="0">
                  <a:moveTo>
                    <a:pt x="16611" y="0"/>
                  </a:moveTo>
                  <a:cubicBezTo>
                    <a:pt x="12206" y="0"/>
                    <a:pt x="7979" y="1758"/>
                    <a:pt x="4865" y="4886"/>
                  </a:cubicBezTo>
                  <a:cubicBezTo>
                    <a:pt x="1750" y="8014"/>
                    <a:pt x="0" y="12256"/>
                    <a:pt x="0" y="16681"/>
                  </a:cubicBezTo>
                  <a:cubicBezTo>
                    <a:pt x="0" y="21104"/>
                    <a:pt x="1750" y="25345"/>
                    <a:pt x="4865" y="28474"/>
                  </a:cubicBezTo>
                  <a:cubicBezTo>
                    <a:pt x="7979" y="31602"/>
                    <a:pt x="12206" y="33359"/>
                    <a:pt x="16611" y="33359"/>
                  </a:cubicBezTo>
                  <a:cubicBezTo>
                    <a:pt x="21018" y="33359"/>
                    <a:pt x="25243" y="31602"/>
                    <a:pt x="28359" y="28474"/>
                  </a:cubicBezTo>
                  <a:cubicBezTo>
                    <a:pt x="31473" y="25345"/>
                    <a:pt x="33224" y="21104"/>
                    <a:pt x="33224" y="16681"/>
                  </a:cubicBezTo>
                  <a:cubicBezTo>
                    <a:pt x="33224" y="12256"/>
                    <a:pt x="31473" y="8014"/>
                    <a:pt x="28359" y="4886"/>
                  </a:cubicBezTo>
                  <a:cubicBezTo>
                    <a:pt x="25243" y="1758"/>
                    <a:pt x="21018" y="0"/>
                    <a:pt x="16611" y="0"/>
                  </a:cubicBezTo>
                  <a:close/>
                </a:path>
              </a:pathLst>
            </a:custGeom>
            <a:solidFill>
              <a:srgbClr val="FFF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041278" y="-529671"/>
              <a:ext cx="1236405" cy="1241424"/>
            </a:xfrm>
            <a:custGeom>
              <a:avLst/>
              <a:gdLst/>
              <a:ahLst/>
              <a:cxnLst/>
              <a:rect l="l" t="t" r="r" b="b"/>
              <a:pathLst>
                <a:path w="21678" h="21766" extrusionOk="0">
                  <a:moveTo>
                    <a:pt x="10838" y="1"/>
                  </a:moveTo>
                  <a:cubicBezTo>
                    <a:pt x="7964" y="1"/>
                    <a:pt x="5208" y="1146"/>
                    <a:pt x="3174" y="3186"/>
                  </a:cubicBezTo>
                  <a:cubicBezTo>
                    <a:pt x="1142" y="5228"/>
                    <a:pt x="1" y="7996"/>
                    <a:pt x="1" y="10883"/>
                  </a:cubicBezTo>
                  <a:cubicBezTo>
                    <a:pt x="1" y="13768"/>
                    <a:pt x="1142" y="16536"/>
                    <a:pt x="3174" y="18578"/>
                  </a:cubicBezTo>
                  <a:cubicBezTo>
                    <a:pt x="5208" y="20617"/>
                    <a:pt x="7964" y="21765"/>
                    <a:pt x="10838" y="21765"/>
                  </a:cubicBezTo>
                  <a:cubicBezTo>
                    <a:pt x="13713" y="21765"/>
                    <a:pt x="16471" y="20617"/>
                    <a:pt x="18502" y="18578"/>
                  </a:cubicBezTo>
                  <a:cubicBezTo>
                    <a:pt x="20536" y="16536"/>
                    <a:pt x="21677" y="13768"/>
                    <a:pt x="21677" y="10883"/>
                  </a:cubicBezTo>
                  <a:cubicBezTo>
                    <a:pt x="21677" y="7996"/>
                    <a:pt x="20536" y="5228"/>
                    <a:pt x="18502" y="3186"/>
                  </a:cubicBezTo>
                  <a:cubicBezTo>
                    <a:pt x="16471" y="1146"/>
                    <a:pt x="13713" y="1"/>
                    <a:pt x="10838" y="1"/>
                  </a:cubicBezTo>
                  <a:close/>
                </a:path>
              </a:pathLst>
            </a:custGeom>
            <a:solidFill>
              <a:srgbClr val="FCE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39" name="Google Shape;339;p30"/>
          <p:cNvGrpSpPr/>
          <p:nvPr/>
        </p:nvGrpSpPr>
        <p:grpSpPr>
          <a:xfrm>
            <a:off x="149463" y="165001"/>
            <a:ext cx="8846978" cy="4853689"/>
            <a:chOff x="149463" y="165001"/>
            <a:chExt cx="8846978" cy="4853689"/>
          </a:xfrm>
        </p:grpSpPr>
        <p:sp>
          <p:nvSpPr>
            <p:cNvPr id="340" name="Google Shape;340;p30"/>
            <p:cNvSpPr/>
            <p:nvPr/>
          </p:nvSpPr>
          <p:spPr>
            <a:xfrm rot="10800000" flipH="1">
              <a:off x="149463" y="350467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 rot="10800000" flipH="1">
              <a:off x="829816" y="4828190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 rot="10800000" flipH="1">
              <a:off x="8718938" y="322717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 rot="10800000" flipH="1">
              <a:off x="8805941" y="1344965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 rot="10800000" flipH="1">
              <a:off x="893316" y="208490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 rot="10800000" flipH="1">
              <a:off x="6068488" y="16500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 rot="10800000" flipH="1">
              <a:off x="3909603" y="4743740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49" name="Google Shape;349;p31"/>
          <p:cNvGrpSpPr/>
          <p:nvPr/>
        </p:nvGrpSpPr>
        <p:grpSpPr>
          <a:xfrm>
            <a:off x="-12" y="165851"/>
            <a:ext cx="9051465" cy="4977661"/>
            <a:chOff x="-12" y="165851"/>
            <a:chExt cx="9051465" cy="4977661"/>
          </a:xfrm>
        </p:grpSpPr>
        <p:sp>
          <p:nvSpPr>
            <p:cNvPr id="350" name="Google Shape;350;p31"/>
            <p:cNvSpPr/>
            <p:nvPr/>
          </p:nvSpPr>
          <p:spPr>
            <a:xfrm rot="10800000" flipH="1">
              <a:off x="3562603" y="1658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 rot="10800000" flipH="1">
              <a:off x="7213038" y="262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 rot="10800000" flipH="1">
              <a:off x="379153" y="40212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 rot="10800000" flipH="1">
              <a:off x="8860953" y="42117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 rot="10800000" flipH="1">
              <a:off x="3285088" y="4866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 rot="10800000" flipH="1">
              <a:off x="-12" y="7402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title"/>
          </p:nvPr>
        </p:nvSpPr>
        <p:spPr>
          <a:xfrm>
            <a:off x="4620775" y="571499"/>
            <a:ext cx="3810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8" name="Google Shape;358;p32"/>
          <p:cNvSpPr txBox="1">
            <a:spLocks noGrp="1"/>
          </p:cNvSpPr>
          <p:nvPr>
            <p:ph type="subTitle" idx="1"/>
          </p:nvPr>
        </p:nvSpPr>
        <p:spPr>
          <a:xfrm>
            <a:off x="4620787" y="2195414"/>
            <a:ext cx="38100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9" name="Google Shape;359;p32"/>
          <p:cNvGrpSpPr/>
          <p:nvPr/>
        </p:nvGrpSpPr>
        <p:grpSpPr>
          <a:xfrm>
            <a:off x="137338" y="193076"/>
            <a:ext cx="8931650" cy="4506175"/>
            <a:chOff x="137338" y="193076"/>
            <a:chExt cx="8931650" cy="4506175"/>
          </a:xfrm>
        </p:grpSpPr>
        <p:sp>
          <p:nvSpPr>
            <p:cNvPr id="360" name="Google Shape;360;p32"/>
            <p:cNvSpPr/>
            <p:nvPr/>
          </p:nvSpPr>
          <p:spPr>
            <a:xfrm rot="10800000" flipH="1">
              <a:off x="3608603" y="1930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 rot="10800000" flipH="1">
              <a:off x="8791488" y="231588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 rot="10800000" flipH="1">
              <a:off x="787378" y="8518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 rot="10800000" flipH="1">
              <a:off x="3145953" y="45087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 rot="10800000" flipH="1">
              <a:off x="137338" y="3731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365" name="Google Shape;365;p32"/>
          <p:cNvSpPr txBox="1"/>
          <p:nvPr/>
        </p:nvSpPr>
        <p:spPr>
          <a:xfrm>
            <a:off x="4620775" y="3334314"/>
            <a:ext cx="38100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</a:t>
            </a:r>
            <a:r>
              <a:rPr lang="en-GB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 This presentation template was created by </a:t>
            </a:r>
            <a:r>
              <a:rPr lang="en-GB" b="1" u="sng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  <a:hlinkClick r:id="rId2"/>
              </a:rPr>
              <a:t>Slidesgo</a:t>
            </a:r>
            <a:r>
              <a:rPr lang="en-GB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includes icons by </a:t>
            </a:r>
            <a:r>
              <a:rPr lang="en-GB" b="1" u="sng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  <a:hlinkClick r:id="rId3"/>
              </a:rPr>
              <a:t>Flaticon</a:t>
            </a:r>
            <a:r>
              <a:rPr lang="en-GB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lang="en-GB" b="1" u="sng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  <a:hlinkClick r:id="rId4"/>
              </a:rPr>
              <a:t>Freepik</a:t>
            </a:r>
            <a:r>
              <a:rPr lang="en-GB" u="sng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endParaRPr b="1" u="sng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366" name="Google Shape;366;p32"/>
          <p:cNvGrpSpPr/>
          <p:nvPr/>
        </p:nvGrpSpPr>
        <p:grpSpPr>
          <a:xfrm>
            <a:off x="7712013" y="-860362"/>
            <a:ext cx="1894988" cy="1902688"/>
            <a:chOff x="7712013" y="-860362"/>
            <a:chExt cx="1894988" cy="1902688"/>
          </a:xfrm>
        </p:grpSpPr>
        <p:sp>
          <p:nvSpPr>
            <p:cNvPr id="367" name="Google Shape;367;p32"/>
            <p:cNvSpPr/>
            <p:nvPr/>
          </p:nvSpPr>
          <p:spPr>
            <a:xfrm>
              <a:off x="7712013" y="-860362"/>
              <a:ext cx="1894988" cy="1902688"/>
            </a:xfrm>
            <a:custGeom>
              <a:avLst/>
              <a:gdLst/>
              <a:ahLst/>
              <a:cxnLst/>
              <a:rect l="l" t="t" r="r" b="b"/>
              <a:pathLst>
                <a:path w="33225" h="33360" extrusionOk="0">
                  <a:moveTo>
                    <a:pt x="16611" y="0"/>
                  </a:moveTo>
                  <a:cubicBezTo>
                    <a:pt x="12206" y="0"/>
                    <a:pt x="7979" y="1758"/>
                    <a:pt x="4865" y="4886"/>
                  </a:cubicBezTo>
                  <a:cubicBezTo>
                    <a:pt x="1750" y="8014"/>
                    <a:pt x="0" y="12256"/>
                    <a:pt x="0" y="16681"/>
                  </a:cubicBezTo>
                  <a:cubicBezTo>
                    <a:pt x="0" y="21104"/>
                    <a:pt x="1750" y="25345"/>
                    <a:pt x="4865" y="28474"/>
                  </a:cubicBezTo>
                  <a:cubicBezTo>
                    <a:pt x="7979" y="31602"/>
                    <a:pt x="12206" y="33359"/>
                    <a:pt x="16611" y="33359"/>
                  </a:cubicBezTo>
                  <a:cubicBezTo>
                    <a:pt x="21018" y="33359"/>
                    <a:pt x="25243" y="31602"/>
                    <a:pt x="28359" y="28474"/>
                  </a:cubicBezTo>
                  <a:cubicBezTo>
                    <a:pt x="31473" y="25345"/>
                    <a:pt x="33224" y="21104"/>
                    <a:pt x="33224" y="16681"/>
                  </a:cubicBezTo>
                  <a:cubicBezTo>
                    <a:pt x="33224" y="12256"/>
                    <a:pt x="31473" y="8014"/>
                    <a:pt x="28359" y="4886"/>
                  </a:cubicBezTo>
                  <a:cubicBezTo>
                    <a:pt x="25243" y="1758"/>
                    <a:pt x="21018" y="0"/>
                    <a:pt x="16611" y="0"/>
                  </a:cubicBezTo>
                  <a:close/>
                </a:path>
              </a:pathLst>
            </a:custGeom>
            <a:solidFill>
              <a:srgbClr val="FFF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041278" y="-529671"/>
              <a:ext cx="1236405" cy="1241424"/>
            </a:xfrm>
            <a:custGeom>
              <a:avLst/>
              <a:gdLst/>
              <a:ahLst/>
              <a:cxnLst/>
              <a:rect l="l" t="t" r="r" b="b"/>
              <a:pathLst>
                <a:path w="21678" h="21766" extrusionOk="0">
                  <a:moveTo>
                    <a:pt x="10838" y="1"/>
                  </a:moveTo>
                  <a:cubicBezTo>
                    <a:pt x="7964" y="1"/>
                    <a:pt x="5208" y="1146"/>
                    <a:pt x="3174" y="3186"/>
                  </a:cubicBezTo>
                  <a:cubicBezTo>
                    <a:pt x="1142" y="5228"/>
                    <a:pt x="1" y="7996"/>
                    <a:pt x="1" y="10883"/>
                  </a:cubicBezTo>
                  <a:cubicBezTo>
                    <a:pt x="1" y="13768"/>
                    <a:pt x="1142" y="16536"/>
                    <a:pt x="3174" y="18578"/>
                  </a:cubicBezTo>
                  <a:cubicBezTo>
                    <a:pt x="5208" y="20617"/>
                    <a:pt x="7964" y="21765"/>
                    <a:pt x="10838" y="21765"/>
                  </a:cubicBezTo>
                  <a:cubicBezTo>
                    <a:pt x="13713" y="21765"/>
                    <a:pt x="16471" y="20617"/>
                    <a:pt x="18502" y="18578"/>
                  </a:cubicBezTo>
                  <a:cubicBezTo>
                    <a:pt x="20536" y="16536"/>
                    <a:pt x="21677" y="13768"/>
                    <a:pt x="21677" y="10883"/>
                  </a:cubicBezTo>
                  <a:cubicBezTo>
                    <a:pt x="21677" y="7996"/>
                    <a:pt x="20536" y="5228"/>
                    <a:pt x="18502" y="3186"/>
                  </a:cubicBezTo>
                  <a:cubicBezTo>
                    <a:pt x="16471" y="1146"/>
                    <a:pt x="13713" y="1"/>
                    <a:pt x="10838" y="1"/>
                  </a:cubicBezTo>
                  <a:close/>
                </a:path>
              </a:pathLst>
            </a:custGeom>
            <a:solidFill>
              <a:srgbClr val="FCE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33"/>
          <p:cNvGrpSpPr/>
          <p:nvPr/>
        </p:nvGrpSpPr>
        <p:grpSpPr>
          <a:xfrm>
            <a:off x="360326" y="349012"/>
            <a:ext cx="8640603" cy="4532489"/>
            <a:chOff x="360326" y="349012"/>
            <a:chExt cx="8640603" cy="4532489"/>
          </a:xfrm>
        </p:grpSpPr>
        <p:sp>
          <p:nvSpPr>
            <p:cNvPr id="371" name="Google Shape;371;p33"/>
            <p:cNvSpPr/>
            <p:nvPr/>
          </p:nvSpPr>
          <p:spPr>
            <a:xfrm>
              <a:off x="7493153" y="34901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8723426" y="2368226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60326" y="446525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3667326" y="4604001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8810428" y="3917862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376" name="Google Shape;376;p33"/>
          <p:cNvGrpSpPr/>
          <p:nvPr/>
        </p:nvGrpSpPr>
        <p:grpSpPr>
          <a:xfrm>
            <a:off x="-498487" y="-860362"/>
            <a:ext cx="1894988" cy="1902688"/>
            <a:chOff x="7712013" y="-860362"/>
            <a:chExt cx="1894988" cy="1902688"/>
          </a:xfrm>
        </p:grpSpPr>
        <p:sp>
          <p:nvSpPr>
            <p:cNvPr id="377" name="Google Shape;377;p33"/>
            <p:cNvSpPr/>
            <p:nvPr/>
          </p:nvSpPr>
          <p:spPr>
            <a:xfrm>
              <a:off x="7712013" y="-860362"/>
              <a:ext cx="1894988" cy="1902688"/>
            </a:xfrm>
            <a:custGeom>
              <a:avLst/>
              <a:gdLst/>
              <a:ahLst/>
              <a:cxnLst/>
              <a:rect l="l" t="t" r="r" b="b"/>
              <a:pathLst>
                <a:path w="33225" h="33360" extrusionOk="0">
                  <a:moveTo>
                    <a:pt x="16611" y="0"/>
                  </a:moveTo>
                  <a:cubicBezTo>
                    <a:pt x="12206" y="0"/>
                    <a:pt x="7979" y="1758"/>
                    <a:pt x="4865" y="4886"/>
                  </a:cubicBezTo>
                  <a:cubicBezTo>
                    <a:pt x="1750" y="8014"/>
                    <a:pt x="0" y="12256"/>
                    <a:pt x="0" y="16681"/>
                  </a:cubicBezTo>
                  <a:cubicBezTo>
                    <a:pt x="0" y="21104"/>
                    <a:pt x="1750" y="25345"/>
                    <a:pt x="4865" y="28474"/>
                  </a:cubicBezTo>
                  <a:cubicBezTo>
                    <a:pt x="7979" y="31602"/>
                    <a:pt x="12206" y="33359"/>
                    <a:pt x="16611" y="33359"/>
                  </a:cubicBezTo>
                  <a:cubicBezTo>
                    <a:pt x="21018" y="33359"/>
                    <a:pt x="25243" y="31602"/>
                    <a:pt x="28359" y="28474"/>
                  </a:cubicBezTo>
                  <a:cubicBezTo>
                    <a:pt x="31473" y="25345"/>
                    <a:pt x="33224" y="21104"/>
                    <a:pt x="33224" y="16681"/>
                  </a:cubicBezTo>
                  <a:cubicBezTo>
                    <a:pt x="33224" y="12256"/>
                    <a:pt x="31473" y="8014"/>
                    <a:pt x="28359" y="4886"/>
                  </a:cubicBezTo>
                  <a:cubicBezTo>
                    <a:pt x="25243" y="1758"/>
                    <a:pt x="21018" y="0"/>
                    <a:pt x="16611" y="0"/>
                  </a:cubicBezTo>
                  <a:close/>
                </a:path>
              </a:pathLst>
            </a:custGeom>
            <a:solidFill>
              <a:srgbClr val="FFF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8041278" y="-529671"/>
              <a:ext cx="1236405" cy="1241424"/>
            </a:xfrm>
            <a:custGeom>
              <a:avLst/>
              <a:gdLst/>
              <a:ahLst/>
              <a:cxnLst/>
              <a:rect l="l" t="t" r="r" b="b"/>
              <a:pathLst>
                <a:path w="21678" h="21766" extrusionOk="0">
                  <a:moveTo>
                    <a:pt x="10838" y="1"/>
                  </a:moveTo>
                  <a:cubicBezTo>
                    <a:pt x="7964" y="1"/>
                    <a:pt x="5208" y="1146"/>
                    <a:pt x="3174" y="3186"/>
                  </a:cubicBezTo>
                  <a:cubicBezTo>
                    <a:pt x="1142" y="5228"/>
                    <a:pt x="1" y="7996"/>
                    <a:pt x="1" y="10883"/>
                  </a:cubicBezTo>
                  <a:cubicBezTo>
                    <a:pt x="1" y="13768"/>
                    <a:pt x="1142" y="16536"/>
                    <a:pt x="3174" y="18578"/>
                  </a:cubicBezTo>
                  <a:cubicBezTo>
                    <a:pt x="5208" y="20617"/>
                    <a:pt x="7964" y="21765"/>
                    <a:pt x="10838" y="21765"/>
                  </a:cubicBezTo>
                  <a:cubicBezTo>
                    <a:pt x="13713" y="21765"/>
                    <a:pt x="16471" y="20617"/>
                    <a:pt x="18502" y="18578"/>
                  </a:cubicBezTo>
                  <a:cubicBezTo>
                    <a:pt x="20536" y="16536"/>
                    <a:pt x="21677" y="13768"/>
                    <a:pt x="21677" y="10883"/>
                  </a:cubicBezTo>
                  <a:cubicBezTo>
                    <a:pt x="21677" y="7996"/>
                    <a:pt x="20536" y="5228"/>
                    <a:pt x="18502" y="3186"/>
                  </a:cubicBezTo>
                  <a:cubicBezTo>
                    <a:pt x="16471" y="1146"/>
                    <a:pt x="13713" y="1"/>
                    <a:pt x="10838" y="1"/>
                  </a:cubicBezTo>
                  <a:close/>
                </a:path>
              </a:pathLst>
            </a:custGeom>
            <a:solidFill>
              <a:srgbClr val="FCE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4"/>
          <p:cNvGrpSpPr/>
          <p:nvPr/>
        </p:nvGrpSpPr>
        <p:grpSpPr>
          <a:xfrm>
            <a:off x="146288" y="139726"/>
            <a:ext cx="8886400" cy="4846250"/>
            <a:chOff x="146288" y="139726"/>
            <a:chExt cx="8886400" cy="4846250"/>
          </a:xfrm>
        </p:grpSpPr>
        <p:sp>
          <p:nvSpPr>
            <p:cNvPr id="381" name="Google Shape;381;p34"/>
            <p:cNvSpPr/>
            <p:nvPr/>
          </p:nvSpPr>
          <p:spPr>
            <a:xfrm rot="10800000" flipH="1">
              <a:off x="1445303" y="1397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 rot="10800000" flipH="1">
              <a:off x="146288" y="26513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 rot="10800000" flipH="1">
              <a:off x="7960028" y="2545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84" name="Google Shape;384;p34"/>
            <p:cNvSpPr/>
            <p:nvPr/>
          </p:nvSpPr>
          <p:spPr>
            <a:xfrm rot="10800000" flipH="1">
              <a:off x="8755188" y="23369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 rot="10800000" flipH="1">
              <a:off x="6868478" y="47954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386" name="Google Shape;386;p34"/>
            <p:cNvSpPr/>
            <p:nvPr/>
          </p:nvSpPr>
          <p:spPr>
            <a:xfrm rot="10800000" flipH="1">
              <a:off x="1201003" y="45087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387" name="Google Shape;387;p34"/>
          <p:cNvGrpSpPr/>
          <p:nvPr/>
        </p:nvGrpSpPr>
        <p:grpSpPr>
          <a:xfrm>
            <a:off x="8280616" y="254516"/>
            <a:ext cx="1411418" cy="1263053"/>
            <a:chOff x="2497175" y="3692550"/>
            <a:chExt cx="1123025" cy="1004975"/>
          </a:xfrm>
        </p:grpSpPr>
        <p:sp>
          <p:nvSpPr>
            <p:cNvPr id="388" name="Google Shape;388;p34"/>
            <p:cNvSpPr/>
            <p:nvPr/>
          </p:nvSpPr>
          <p:spPr>
            <a:xfrm>
              <a:off x="2497175" y="3755450"/>
              <a:ext cx="1123025" cy="942075"/>
            </a:xfrm>
            <a:custGeom>
              <a:avLst/>
              <a:gdLst/>
              <a:ahLst/>
              <a:cxnLst/>
              <a:rect l="l" t="t" r="r" b="b"/>
              <a:pathLst>
                <a:path w="44921" h="37683" extrusionOk="0">
                  <a:moveTo>
                    <a:pt x="19991" y="0"/>
                  </a:moveTo>
                  <a:cubicBezTo>
                    <a:pt x="19117" y="0"/>
                    <a:pt x="18299" y="412"/>
                    <a:pt x="18299" y="412"/>
                  </a:cubicBezTo>
                  <a:cubicBezTo>
                    <a:pt x="18299" y="412"/>
                    <a:pt x="14954" y="1971"/>
                    <a:pt x="12534" y="3589"/>
                  </a:cubicBezTo>
                  <a:cubicBezTo>
                    <a:pt x="11441" y="4319"/>
                    <a:pt x="10581" y="4519"/>
                    <a:pt x="9966" y="4519"/>
                  </a:cubicBezTo>
                  <a:cubicBezTo>
                    <a:pt x="9219" y="4519"/>
                    <a:pt x="8835" y="4224"/>
                    <a:pt x="8835" y="4224"/>
                  </a:cubicBezTo>
                  <a:lnTo>
                    <a:pt x="7795" y="5140"/>
                  </a:lnTo>
                  <a:cubicBezTo>
                    <a:pt x="7795" y="5140"/>
                    <a:pt x="7449" y="6186"/>
                    <a:pt x="5948" y="8956"/>
                  </a:cubicBezTo>
                  <a:cubicBezTo>
                    <a:pt x="4446" y="11726"/>
                    <a:pt x="0" y="16290"/>
                    <a:pt x="2891" y="23079"/>
                  </a:cubicBezTo>
                  <a:cubicBezTo>
                    <a:pt x="5105" y="28277"/>
                    <a:pt x="8970" y="29321"/>
                    <a:pt x="11408" y="29321"/>
                  </a:cubicBezTo>
                  <a:cubicBezTo>
                    <a:pt x="12154" y="29321"/>
                    <a:pt x="12767" y="29223"/>
                    <a:pt x="13158" y="29116"/>
                  </a:cubicBezTo>
                  <a:cubicBezTo>
                    <a:pt x="13309" y="29075"/>
                    <a:pt x="13469" y="29056"/>
                    <a:pt x="13636" y="29056"/>
                  </a:cubicBezTo>
                  <a:cubicBezTo>
                    <a:pt x="15296" y="29056"/>
                    <a:pt x="17568" y="30972"/>
                    <a:pt x="18299" y="31706"/>
                  </a:cubicBezTo>
                  <a:cubicBezTo>
                    <a:pt x="18674" y="32083"/>
                    <a:pt x="19485" y="32184"/>
                    <a:pt x="20244" y="32184"/>
                  </a:cubicBezTo>
                  <a:cubicBezTo>
                    <a:pt x="21112" y="32184"/>
                    <a:pt x="21912" y="32052"/>
                    <a:pt x="21912" y="32052"/>
                  </a:cubicBezTo>
                  <a:cubicBezTo>
                    <a:pt x="21912" y="32052"/>
                    <a:pt x="22483" y="31984"/>
                    <a:pt x="23192" y="31984"/>
                  </a:cubicBezTo>
                  <a:cubicBezTo>
                    <a:pt x="24207" y="31984"/>
                    <a:pt x="25504" y="32124"/>
                    <a:pt x="25810" y="32803"/>
                  </a:cubicBezTo>
                  <a:cubicBezTo>
                    <a:pt x="26223" y="33722"/>
                    <a:pt x="27730" y="34129"/>
                    <a:pt x="28841" y="34129"/>
                  </a:cubicBezTo>
                  <a:cubicBezTo>
                    <a:pt x="29128" y="34129"/>
                    <a:pt x="29388" y="34102"/>
                    <a:pt x="29597" y="34049"/>
                  </a:cubicBezTo>
                  <a:cubicBezTo>
                    <a:pt x="29875" y="33980"/>
                    <a:pt x="30235" y="33942"/>
                    <a:pt x="30629" y="33942"/>
                  </a:cubicBezTo>
                  <a:cubicBezTo>
                    <a:pt x="31676" y="33942"/>
                    <a:pt x="32959" y="34211"/>
                    <a:pt x="33547" y="34882"/>
                  </a:cubicBezTo>
                  <a:cubicBezTo>
                    <a:pt x="34355" y="35807"/>
                    <a:pt x="36663" y="36152"/>
                    <a:pt x="36663" y="36152"/>
                  </a:cubicBezTo>
                  <a:cubicBezTo>
                    <a:pt x="37049" y="35998"/>
                    <a:pt x="37459" y="35947"/>
                    <a:pt x="37836" y="35947"/>
                  </a:cubicBezTo>
                  <a:cubicBezTo>
                    <a:pt x="38589" y="35947"/>
                    <a:pt x="39204" y="36152"/>
                    <a:pt x="39204" y="36152"/>
                  </a:cubicBezTo>
                  <a:cubicBezTo>
                    <a:pt x="41233" y="37415"/>
                    <a:pt x="42571" y="37683"/>
                    <a:pt x="43342" y="37683"/>
                  </a:cubicBezTo>
                  <a:cubicBezTo>
                    <a:pt x="43910" y="37683"/>
                    <a:pt x="44170" y="37537"/>
                    <a:pt x="44170" y="37537"/>
                  </a:cubicBezTo>
                  <a:cubicBezTo>
                    <a:pt x="44921" y="37306"/>
                    <a:pt x="43824" y="35516"/>
                    <a:pt x="43824" y="35516"/>
                  </a:cubicBezTo>
                  <a:cubicBezTo>
                    <a:pt x="41919" y="34362"/>
                    <a:pt x="42380" y="32629"/>
                    <a:pt x="42380" y="32629"/>
                  </a:cubicBezTo>
                  <a:cubicBezTo>
                    <a:pt x="42785" y="31590"/>
                    <a:pt x="42148" y="30315"/>
                    <a:pt x="42148" y="30315"/>
                  </a:cubicBezTo>
                  <a:cubicBezTo>
                    <a:pt x="41107" y="28578"/>
                    <a:pt x="41919" y="26628"/>
                    <a:pt x="41919" y="26628"/>
                  </a:cubicBezTo>
                  <a:cubicBezTo>
                    <a:pt x="42668" y="24668"/>
                    <a:pt x="41340" y="23541"/>
                    <a:pt x="41340" y="23541"/>
                  </a:cubicBezTo>
                  <a:cubicBezTo>
                    <a:pt x="40129" y="23173"/>
                    <a:pt x="40186" y="19529"/>
                    <a:pt x="40186" y="19529"/>
                  </a:cubicBezTo>
                  <a:cubicBezTo>
                    <a:pt x="40129" y="15435"/>
                    <a:pt x="38453" y="14555"/>
                    <a:pt x="38453" y="14555"/>
                  </a:cubicBezTo>
                  <a:cubicBezTo>
                    <a:pt x="36260" y="13109"/>
                    <a:pt x="36317" y="11094"/>
                    <a:pt x="35914" y="10519"/>
                  </a:cubicBezTo>
                  <a:cubicBezTo>
                    <a:pt x="35509" y="9944"/>
                    <a:pt x="34585" y="7630"/>
                    <a:pt x="31929" y="6312"/>
                  </a:cubicBezTo>
                  <a:cubicBezTo>
                    <a:pt x="29273" y="4997"/>
                    <a:pt x="29216" y="3992"/>
                    <a:pt x="28498" y="3100"/>
                  </a:cubicBezTo>
                  <a:cubicBezTo>
                    <a:pt x="27780" y="2208"/>
                    <a:pt x="24887" y="1856"/>
                    <a:pt x="24887" y="1856"/>
                  </a:cubicBezTo>
                  <a:cubicBezTo>
                    <a:pt x="24887" y="1856"/>
                    <a:pt x="24742" y="1871"/>
                    <a:pt x="24509" y="1871"/>
                  </a:cubicBezTo>
                  <a:cubicBezTo>
                    <a:pt x="23810" y="1871"/>
                    <a:pt x="22314" y="1741"/>
                    <a:pt x="21528" y="703"/>
                  </a:cubicBezTo>
                  <a:cubicBezTo>
                    <a:pt x="21121" y="165"/>
                    <a:pt x="20545" y="0"/>
                    <a:pt x="19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2931675" y="4076100"/>
              <a:ext cx="414125" cy="60525"/>
            </a:xfrm>
            <a:custGeom>
              <a:avLst/>
              <a:gdLst/>
              <a:ahLst/>
              <a:cxnLst/>
              <a:rect l="l" t="t" r="r" b="b"/>
              <a:pathLst>
                <a:path w="16565" h="2421" extrusionOk="0">
                  <a:moveTo>
                    <a:pt x="7824" y="0"/>
                  </a:moveTo>
                  <a:cubicBezTo>
                    <a:pt x="3741" y="0"/>
                    <a:pt x="0" y="815"/>
                    <a:pt x="0" y="815"/>
                  </a:cubicBezTo>
                  <a:lnTo>
                    <a:pt x="753" y="1631"/>
                  </a:lnTo>
                  <a:cubicBezTo>
                    <a:pt x="3858" y="1094"/>
                    <a:pt x="6426" y="897"/>
                    <a:pt x="8526" y="897"/>
                  </a:cubicBezTo>
                  <a:cubicBezTo>
                    <a:pt x="14357" y="897"/>
                    <a:pt x="16564" y="2421"/>
                    <a:pt x="16564" y="2421"/>
                  </a:cubicBezTo>
                  <a:cubicBezTo>
                    <a:pt x="14603" y="526"/>
                    <a:pt x="11103" y="0"/>
                    <a:pt x="7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3027275" y="4176750"/>
              <a:ext cx="378350" cy="65200"/>
            </a:xfrm>
            <a:custGeom>
              <a:avLst/>
              <a:gdLst/>
              <a:ahLst/>
              <a:cxnLst/>
              <a:rect l="l" t="t" r="r" b="b"/>
              <a:pathLst>
                <a:path w="15134" h="2608" extrusionOk="0">
                  <a:moveTo>
                    <a:pt x="6130" y="1"/>
                  </a:moveTo>
                  <a:cubicBezTo>
                    <a:pt x="2681" y="1"/>
                    <a:pt x="0" y="832"/>
                    <a:pt x="0" y="832"/>
                  </a:cubicBezTo>
                  <a:lnTo>
                    <a:pt x="743" y="1617"/>
                  </a:lnTo>
                  <a:cubicBezTo>
                    <a:pt x="2738" y="1049"/>
                    <a:pt x="4657" y="838"/>
                    <a:pt x="6408" y="838"/>
                  </a:cubicBezTo>
                  <a:cubicBezTo>
                    <a:pt x="11476" y="838"/>
                    <a:pt x="15134" y="2608"/>
                    <a:pt x="15134" y="2608"/>
                  </a:cubicBezTo>
                  <a:cubicBezTo>
                    <a:pt x="12321" y="562"/>
                    <a:pt x="8966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2572875" y="3692550"/>
              <a:ext cx="1007800" cy="974950"/>
            </a:xfrm>
            <a:custGeom>
              <a:avLst/>
              <a:gdLst/>
              <a:ahLst/>
              <a:cxnLst/>
              <a:rect l="l" t="t" r="r" b="b"/>
              <a:pathLst>
                <a:path w="40312" h="38998" extrusionOk="0">
                  <a:moveTo>
                    <a:pt x="567" y="0"/>
                  </a:moveTo>
                  <a:lnTo>
                    <a:pt x="0" y="731"/>
                  </a:lnTo>
                  <a:cubicBezTo>
                    <a:pt x="1893" y="3748"/>
                    <a:pt x="4205" y="6742"/>
                    <a:pt x="6539" y="9475"/>
                  </a:cubicBezTo>
                  <a:lnTo>
                    <a:pt x="6537" y="9473"/>
                  </a:lnTo>
                  <a:cubicBezTo>
                    <a:pt x="6537" y="9473"/>
                    <a:pt x="770" y="16742"/>
                    <a:pt x="2361" y="22968"/>
                  </a:cubicBezTo>
                  <a:cubicBezTo>
                    <a:pt x="2341" y="22884"/>
                    <a:pt x="1072" y="17581"/>
                    <a:pt x="7136" y="10169"/>
                  </a:cubicBezTo>
                  <a:cubicBezTo>
                    <a:pt x="7932" y="11085"/>
                    <a:pt x="8728" y="11969"/>
                    <a:pt x="9506" y="12810"/>
                  </a:cubicBezTo>
                  <a:cubicBezTo>
                    <a:pt x="9506" y="12810"/>
                    <a:pt x="4843" y="19044"/>
                    <a:pt x="7983" y="27571"/>
                  </a:cubicBezTo>
                  <a:lnTo>
                    <a:pt x="7983" y="27571"/>
                  </a:lnTo>
                  <a:cubicBezTo>
                    <a:pt x="7983" y="27571"/>
                    <a:pt x="6023" y="19666"/>
                    <a:pt x="10113" y="13465"/>
                  </a:cubicBezTo>
                  <a:cubicBezTo>
                    <a:pt x="11367" y="14801"/>
                    <a:pt x="12562" y="16018"/>
                    <a:pt x="13630" y="17076"/>
                  </a:cubicBezTo>
                  <a:cubicBezTo>
                    <a:pt x="13072" y="18489"/>
                    <a:pt x="10414" y="25900"/>
                    <a:pt x="13728" y="31299"/>
                  </a:cubicBezTo>
                  <a:cubicBezTo>
                    <a:pt x="13728" y="31299"/>
                    <a:pt x="11128" y="24985"/>
                    <a:pt x="14289" y="17722"/>
                  </a:cubicBezTo>
                  <a:cubicBezTo>
                    <a:pt x="15811" y="19209"/>
                    <a:pt x="17014" y="20314"/>
                    <a:pt x="17657" y="20895"/>
                  </a:cubicBezTo>
                  <a:cubicBezTo>
                    <a:pt x="17657" y="20895"/>
                    <a:pt x="16732" y="30215"/>
                    <a:pt x="19021" y="32659"/>
                  </a:cubicBezTo>
                  <a:cubicBezTo>
                    <a:pt x="19021" y="32659"/>
                    <a:pt x="17368" y="30268"/>
                    <a:pt x="18176" y="21358"/>
                  </a:cubicBezTo>
                  <a:lnTo>
                    <a:pt x="18176" y="21358"/>
                  </a:lnTo>
                  <a:cubicBezTo>
                    <a:pt x="19737" y="22935"/>
                    <a:pt x="21292" y="24414"/>
                    <a:pt x="22812" y="25793"/>
                  </a:cubicBezTo>
                  <a:cubicBezTo>
                    <a:pt x="22812" y="25793"/>
                    <a:pt x="21957" y="28226"/>
                    <a:pt x="26170" y="33952"/>
                  </a:cubicBezTo>
                  <a:cubicBezTo>
                    <a:pt x="26170" y="33952"/>
                    <a:pt x="23809" y="30654"/>
                    <a:pt x="23545" y="26452"/>
                  </a:cubicBezTo>
                  <a:lnTo>
                    <a:pt x="23543" y="26450"/>
                  </a:lnTo>
                  <a:lnTo>
                    <a:pt x="23543" y="26450"/>
                  </a:lnTo>
                  <a:cubicBezTo>
                    <a:pt x="25028" y="27776"/>
                    <a:pt x="26475" y="29003"/>
                    <a:pt x="27858" y="30127"/>
                  </a:cubicBezTo>
                  <a:cubicBezTo>
                    <a:pt x="27858" y="30127"/>
                    <a:pt x="27078" y="32801"/>
                    <a:pt x="30051" y="35530"/>
                  </a:cubicBezTo>
                  <a:cubicBezTo>
                    <a:pt x="30051" y="35530"/>
                    <a:pt x="27782" y="32467"/>
                    <a:pt x="28430" y="30593"/>
                  </a:cubicBezTo>
                  <a:lnTo>
                    <a:pt x="28430" y="30593"/>
                  </a:lnTo>
                  <a:cubicBezTo>
                    <a:pt x="30255" y="32060"/>
                    <a:pt x="31956" y="33347"/>
                    <a:pt x="33467" y="34441"/>
                  </a:cubicBezTo>
                  <a:cubicBezTo>
                    <a:pt x="33441" y="34767"/>
                    <a:pt x="33529" y="35698"/>
                    <a:pt x="35112" y="36743"/>
                  </a:cubicBezTo>
                  <a:cubicBezTo>
                    <a:pt x="35112" y="36743"/>
                    <a:pt x="34016" y="35831"/>
                    <a:pt x="34008" y="34830"/>
                  </a:cubicBezTo>
                  <a:lnTo>
                    <a:pt x="34008" y="34830"/>
                  </a:lnTo>
                  <a:cubicBezTo>
                    <a:pt x="37827" y="37566"/>
                    <a:pt x="40311" y="38998"/>
                    <a:pt x="40311" y="38998"/>
                  </a:cubicBezTo>
                  <a:cubicBezTo>
                    <a:pt x="37950" y="37122"/>
                    <a:pt x="35857" y="35444"/>
                    <a:pt x="34010" y="33954"/>
                  </a:cubicBezTo>
                  <a:lnTo>
                    <a:pt x="34010" y="33954"/>
                  </a:lnTo>
                  <a:lnTo>
                    <a:pt x="34386" y="34257"/>
                  </a:lnTo>
                  <a:cubicBezTo>
                    <a:pt x="34459" y="34255"/>
                    <a:pt x="34530" y="34254"/>
                    <a:pt x="34600" y="34254"/>
                  </a:cubicBezTo>
                  <a:cubicBezTo>
                    <a:pt x="36442" y="34254"/>
                    <a:pt x="37203" y="34957"/>
                    <a:pt x="37203" y="34957"/>
                  </a:cubicBezTo>
                  <a:cubicBezTo>
                    <a:pt x="36778" y="33962"/>
                    <a:pt x="34116" y="33952"/>
                    <a:pt x="34011" y="33952"/>
                  </a:cubicBezTo>
                  <a:cubicBezTo>
                    <a:pt x="34009" y="33952"/>
                    <a:pt x="34008" y="33952"/>
                    <a:pt x="34008" y="33952"/>
                  </a:cubicBezTo>
                  <a:cubicBezTo>
                    <a:pt x="32066" y="32387"/>
                    <a:pt x="30392" y="31027"/>
                    <a:pt x="28964" y="29859"/>
                  </a:cubicBezTo>
                  <a:cubicBezTo>
                    <a:pt x="30319" y="29573"/>
                    <a:pt x="31466" y="29484"/>
                    <a:pt x="32369" y="29484"/>
                  </a:cubicBezTo>
                  <a:cubicBezTo>
                    <a:pt x="33868" y="29484"/>
                    <a:pt x="34697" y="29730"/>
                    <a:pt x="34697" y="29730"/>
                  </a:cubicBezTo>
                  <a:cubicBezTo>
                    <a:pt x="33865" y="29286"/>
                    <a:pt x="32794" y="29147"/>
                    <a:pt x="31781" y="29147"/>
                  </a:cubicBezTo>
                  <a:cubicBezTo>
                    <a:pt x="30094" y="29147"/>
                    <a:pt x="28565" y="29531"/>
                    <a:pt x="28565" y="29531"/>
                  </a:cubicBezTo>
                  <a:cubicBezTo>
                    <a:pt x="26720" y="28017"/>
                    <a:pt x="25306" y="26841"/>
                    <a:pt x="24259" y="25961"/>
                  </a:cubicBezTo>
                  <a:cubicBezTo>
                    <a:pt x="26548" y="24999"/>
                    <a:pt x="28612" y="24724"/>
                    <a:pt x="30225" y="24724"/>
                  </a:cubicBezTo>
                  <a:cubicBezTo>
                    <a:pt x="32383" y="24724"/>
                    <a:pt x="33733" y="25216"/>
                    <a:pt x="33733" y="25216"/>
                  </a:cubicBezTo>
                  <a:cubicBezTo>
                    <a:pt x="32760" y="24536"/>
                    <a:pt x="31285" y="24310"/>
                    <a:pt x="29751" y="24310"/>
                  </a:cubicBezTo>
                  <a:cubicBezTo>
                    <a:pt x="26682" y="24310"/>
                    <a:pt x="23377" y="25216"/>
                    <a:pt x="23377" y="25216"/>
                  </a:cubicBezTo>
                  <a:cubicBezTo>
                    <a:pt x="22270" y="24277"/>
                    <a:pt x="21793" y="23856"/>
                    <a:pt x="21793" y="23856"/>
                  </a:cubicBezTo>
                  <a:cubicBezTo>
                    <a:pt x="18088" y="20253"/>
                    <a:pt x="14371" y="16241"/>
                    <a:pt x="11106" y="12552"/>
                  </a:cubicBezTo>
                  <a:cubicBezTo>
                    <a:pt x="14302" y="11355"/>
                    <a:pt x="17893" y="11011"/>
                    <a:pt x="20963" y="11011"/>
                  </a:cubicBezTo>
                  <a:cubicBezTo>
                    <a:pt x="25101" y="11011"/>
                    <a:pt x="28291" y="11635"/>
                    <a:pt x="28291" y="11635"/>
                  </a:cubicBezTo>
                  <a:cubicBezTo>
                    <a:pt x="26310" y="10965"/>
                    <a:pt x="23271" y="10181"/>
                    <a:pt x="19551" y="10181"/>
                  </a:cubicBezTo>
                  <a:cubicBezTo>
                    <a:pt x="18661" y="10181"/>
                    <a:pt x="17733" y="10226"/>
                    <a:pt x="16771" y="10328"/>
                  </a:cubicBezTo>
                  <a:cubicBezTo>
                    <a:pt x="14256" y="10596"/>
                    <a:pt x="12122" y="11187"/>
                    <a:pt x="10443" y="11801"/>
                  </a:cubicBezTo>
                  <a:cubicBezTo>
                    <a:pt x="9700" y="10958"/>
                    <a:pt x="8984" y="10134"/>
                    <a:pt x="8301" y="9338"/>
                  </a:cubicBezTo>
                  <a:cubicBezTo>
                    <a:pt x="12136" y="6987"/>
                    <a:pt x="15778" y="6396"/>
                    <a:pt x="18468" y="6396"/>
                  </a:cubicBezTo>
                  <a:cubicBezTo>
                    <a:pt x="21184" y="6396"/>
                    <a:pt x="22931" y="6997"/>
                    <a:pt x="22931" y="6997"/>
                  </a:cubicBezTo>
                  <a:cubicBezTo>
                    <a:pt x="21571" y="6035"/>
                    <a:pt x="19901" y="5678"/>
                    <a:pt x="18171" y="5678"/>
                  </a:cubicBezTo>
                  <a:cubicBezTo>
                    <a:pt x="13232" y="5678"/>
                    <a:pt x="7806" y="8589"/>
                    <a:pt x="7705" y="8644"/>
                  </a:cubicBezTo>
                  <a:lnTo>
                    <a:pt x="7705" y="8644"/>
                  </a:lnTo>
                  <a:cubicBezTo>
                    <a:pt x="3450" y="3673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2631900" y="4266725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slide">
  <p:cSld name="BLANK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716700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443575" y="834888"/>
            <a:ext cx="346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443575" y="1605613"/>
            <a:ext cx="3462000" cy="27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270328" y="165962"/>
            <a:ext cx="8735160" cy="4744214"/>
            <a:chOff x="270328" y="165962"/>
            <a:chExt cx="8735160" cy="4744214"/>
          </a:xfrm>
        </p:grpSpPr>
        <p:sp>
          <p:nvSpPr>
            <p:cNvPr id="39" name="Google Shape;39;p4"/>
            <p:cNvSpPr/>
            <p:nvPr/>
          </p:nvSpPr>
          <p:spPr>
            <a:xfrm rot="10800000" flipH="1">
              <a:off x="270328" y="20708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10800000" flipH="1">
              <a:off x="1507113" y="16596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10800000" flipH="1">
              <a:off x="7512413" y="69208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rot="10800000" flipH="1">
              <a:off x="1168403" y="47196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6496428" y="43749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10800000" flipH="1">
              <a:off x="8727988" y="26424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5055246" y="40312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583154" y="40312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5055246" y="361100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1583154" y="361100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51" name="Google Shape;51;p5"/>
          <p:cNvGrpSpPr/>
          <p:nvPr/>
        </p:nvGrpSpPr>
        <p:grpSpPr>
          <a:xfrm>
            <a:off x="426003" y="265737"/>
            <a:ext cx="8580100" cy="4615775"/>
            <a:chOff x="426003" y="265737"/>
            <a:chExt cx="8580100" cy="4615775"/>
          </a:xfrm>
        </p:grpSpPr>
        <p:sp>
          <p:nvSpPr>
            <p:cNvPr id="52" name="Google Shape;52;p5"/>
            <p:cNvSpPr/>
            <p:nvPr/>
          </p:nvSpPr>
          <p:spPr>
            <a:xfrm rot="10800000" flipH="1">
              <a:off x="8815603" y="3420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10800000" flipH="1">
              <a:off x="6922763" y="2657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10800000" flipH="1">
              <a:off x="8501188" y="18532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10800000" flipH="1">
              <a:off x="426003" y="35565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10800000" flipH="1">
              <a:off x="1425463" y="4604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 rot="10800000" flipH="1">
              <a:off x="574463" y="109816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0" name="Google Shape;60;p6"/>
          <p:cNvGrpSpPr/>
          <p:nvPr/>
        </p:nvGrpSpPr>
        <p:grpSpPr>
          <a:xfrm>
            <a:off x="206813" y="154751"/>
            <a:ext cx="8571750" cy="4871275"/>
            <a:chOff x="206813" y="154751"/>
            <a:chExt cx="8571750" cy="4871275"/>
          </a:xfrm>
        </p:grpSpPr>
        <p:sp>
          <p:nvSpPr>
            <p:cNvPr id="61" name="Google Shape;61;p6"/>
            <p:cNvSpPr/>
            <p:nvPr/>
          </p:nvSpPr>
          <p:spPr>
            <a:xfrm rot="10800000" flipH="1">
              <a:off x="2229753" y="2545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rot="10800000" flipH="1">
              <a:off x="206813" y="109498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rot="10800000" flipH="1">
              <a:off x="8501063" y="2573374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 rot="10800000" flipH="1">
              <a:off x="968853" y="47380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 rot="10800000" flipH="1">
              <a:off x="5949028" y="1547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5678853" y="48355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4163225" y="794963"/>
            <a:ext cx="35340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9" name="Google Shape;69;p7"/>
          <p:cNvSpPr txBox="1">
            <a:spLocks noGrp="1"/>
          </p:cNvSpPr>
          <p:nvPr>
            <p:ph type="subTitle" idx="1"/>
          </p:nvPr>
        </p:nvSpPr>
        <p:spPr>
          <a:xfrm>
            <a:off x="4163225" y="2050238"/>
            <a:ext cx="35340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70" name="Google Shape;70;p7"/>
          <p:cNvGrpSpPr/>
          <p:nvPr/>
        </p:nvGrpSpPr>
        <p:grpSpPr>
          <a:xfrm>
            <a:off x="198688" y="192126"/>
            <a:ext cx="8713200" cy="4784636"/>
            <a:chOff x="198688" y="192126"/>
            <a:chExt cx="8713200" cy="4784636"/>
          </a:xfrm>
        </p:grpSpPr>
        <p:sp>
          <p:nvSpPr>
            <p:cNvPr id="71" name="Google Shape;71;p7"/>
            <p:cNvSpPr/>
            <p:nvPr/>
          </p:nvSpPr>
          <p:spPr>
            <a:xfrm rot="10800000" flipH="1">
              <a:off x="2886178" y="1921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 rot="10800000" flipH="1">
              <a:off x="198688" y="15021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 rot="10800000" flipH="1">
              <a:off x="575103" y="45087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 rot="10800000" flipH="1">
              <a:off x="8634388" y="7511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 rot="10800000" flipH="1">
              <a:off x="8163728" y="24129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 rot="10800000" flipH="1">
              <a:off x="5499388" y="469926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2435700" y="2412200"/>
            <a:ext cx="42726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79" name="Google Shape;79;p8"/>
          <p:cNvGrpSpPr/>
          <p:nvPr/>
        </p:nvGrpSpPr>
        <p:grpSpPr>
          <a:xfrm>
            <a:off x="159603" y="207087"/>
            <a:ext cx="8779335" cy="4740650"/>
            <a:chOff x="159603" y="207087"/>
            <a:chExt cx="8779335" cy="4740650"/>
          </a:xfrm>
        </p:grpSpPr>
        <p:sp>
          <p:nvSpPr>
            <p:cNvPr id="80" name="Google Shape;80;p8"/>
            <p:cNvSpPr/>
            <p:nvPr/>
          </p:nvSpPr>
          <p:spPr>
            <a:xfrm rot="10800000" flipH="1">
              <a:off x="1117338" y="20708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rot="10800000" flipH="1">
              <a:off x="8661438" y="19583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rot="10800000" flipH="1">
              <a:off x="6942328" y="25057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rot="10800000" flipH="1">
              <a:off x="159603" y="4413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 rot="10800000" flipH="1">
              <a:off x="2732038" y="4670237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 rot="10800000" flipH="1">
              <a:off x="8138003" y="42683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3049625" y="2284225"/>
            <a:ext cx="4275900" cy="12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3049625" y="3489970"/>
            <a:ext cx="4275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9" name="Google Shape;89;p9"/>
          <p:cNvGrpSpPr/>
          <p:nvPr/>
        </p:nvGrpSpPr>
        <p:grpSpPr>
          <a:xfrm>
            <a:off x="233613" y="262012"/>
            <a:ext cx="8673515" cy="4972013"/>
            <a:chOff x="233613" y="262012"/>
            <a:chExt cx="8673515" cy="4972013"/>
          </a:xfrm>
        </p:grpSpPr>
        <p:sp>
          <p:nvSpPr>
            <p:cNvPr id="90" name="Google Shape;90;p9"/>
            <p:cNvSpPr/>
            <p:nvPr/>
          </p:nvSpPr>
          <p:spPr>
            <a:xfrm rot="10800000" flipH="1">
              <a:off x="3977753" y="539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 rot="10800000" flipH="1">
              <a:off x="7804763" y="262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 rot="10800000" flipH="1">
              <a:off x="233613" y="262012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 rot="10800000" flipH="1">
              <a:off x="233628" y="4696226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rot="10800000" flipH="1">
              <a:off x="5143263" y="4956524"/>
              <a:ext cx="277500" cy="277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10800000" flipH="1">
              <a:off x="8716628" y="50025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 rot="10800000" flipH="1">
              <a:off x="1534953" y="2476501"/>
              <a:ext cx="190500" cy="190500"/>
            </a:xfrm>
            <a:prstGeom prst="ellipse">
              <a:avLst/>
            </a:prstGeom>
            <a:solidFill>
              <a:srgbClr val="5EAC4A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eebo Medium"/>
              <a:buNone/>
              <a:defRPr sz="3500">
                <a:solidFill>
                  <a:schemeClr val="dk1"/>
                </a:solidFill>
                <a:latin typeface="Heebo Medium"/>
                <a:ea typeface="Heebo Medium"/>
                <a:cs typeface="Heebo Medium"/>
                <a:sym typeface="Heebo Medium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●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○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■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●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○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■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●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○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Char char="■"/>
              <a:defRPr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5" name="Google Shape;395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38"/>
          <p:cNvGrpSpPr/>
          <p:nvPr/>
        </p:nvGrpSpPr>
        <p:grpSpPr>
          <a:xfrm>
            <a:off x="2475078" y="321016"/>
            <a:ext cx="1411418" cy="1263053"/>
            <a:chOff x="2497175" y="3692550"/>
            <a:chExt cx="1123025" cy="1004975"/>
          </a:xfrm>
        </p:grpSpPr>
        <p:sp>
          <p:nvSpPr>
            <p:cNvPr id="404" name="Google Shape;404;p38"/>
            <p:cNvSpPr/>
            <p:nvPr/>
          </p:nvSpPr>
          <p:spPr>
            <a:xfrm>
              <a:off x="2497175" y="3755450"/>
              <a:ext cx="1123025" cy="942075"/>
            </a:xfrm>
            <a:custGeom>
              <a:avLst/>
              <a:gdLst/>
              <a:ahLst/>
              <a:cxnLst/>
              <a:rect l="l" t="t" r="r" b="b"/>
              <a:pathLst>
                <a:path w="44921" h="37683" extrusionOk="0">
                  <a:moveTo>
                    <a:pt x="19991" y="0"/>
                  </a:moveTo>
                  <a:cubicBezTo>
                    <a:pt x="19117" y="0"/>
                    <a:pt x="18299" y="412"/>
                    <a:pt x="18299" y="412"/>
                  </a:cubicBezTo>
                  <a:cubicBezTo>
                    <a:pt x="18299" y="412"/>
                    <a:pt x="14954" y="1971"/>
                    <a:pt x="12534" y="3589"/>
                  </a:cubicBezTo>
                  <a:cubicBezTo>
                    <a:pt x="11441" y="4319"/>
                    <a:pt x="10581" y="4519"/>
                    <a:pt x="9966" y="4519"/>
                  </a:cubicBezTo>
                  <a:cubicBezTo>
                    <a:pt x="9219" y="4519"/>
                    <a:pt x="8835" y="4224"/>
                    <a:pt x="8835" y="4224"/>
                  </a:cubicBezTo>
                  <a:lnTo>
                    <a:pt x="7795" y="5140"/>
                  </a:lnTo>
                  <a:cubicBezTo>
                    <a:pt x="7795" y="5140"/>
                    <a:pt x="7449" y="6186"/>
                    <a:pt x="5948" y="8956"/>
                  </a:cubicBezTo>
                  <a:cubicBezTo>
                    <a:pt x="4446" y="11726"/>
                    <a:pt x="0" y="16290"/>
                    <a:pt x="2891" y="23079"/>
                  </a:cubicBezTo>
                  <a:cubicBezTo>
                    <a:pt x="5105" y="28277"/>
                    <a:pt x="8970" y="29321"/>
                    <a:pt x="11408" y="29321"/>
                  </a:cubicBezTo>
                  <a:cubicBezTo>
                    <a:pt x="12154" y="29321"/>
                    <a:pt x="12767" y="29223"/>
                    <a:pt x="13158" y="29116"/>
                  </a:cubicBezTo>
                  <a:cubicBezTo>
                    <a:pt x="13309" y="29075"/>
                    <a:pt x="13469" y="29056"/>
                    <a:pt x="13636" y="29056"/>
                  </a:cubicBezTo>
                  <a:cubicBezTo>
                    <a:pt x="15296" y="29056"/>
                    <a:pt x="17568" y="30972"/>
                    <a:pt x="18299" y="31706"/>
                  </a:cubicBezTo>
                  <a:cubicBezTo>
                    <a:pt x="18674" y="32083"/>
                    <a:pt x="19485" y="32184"/>
                    <a:pt x="20244" y="32184"/>
                  </a:cubicBezTo>
                  <a:cubicBezTo>
                    <a:pt x="21112" y="32184"/>
                    <a:pt x="21912" y="32052"/>
                    <a:pt x="21912" y="32052"/>
                  </a:cubicBezTo>
                  <a:cubicBezTo>
                    <a:pt x="21912" y="32052"/>
                    <a:pt x="22483" y="31984"/>
                    <a:pt x="23192" y="31984"/>
                  </a:cubicBezTo>
                  <a:cubicBezTo>
                    <a:pt x="24207" y="31984"/>
                    <a:pt x="25504" y="32124"/>
                    <a:pt x="25810" y="32803"/>
                  </a:cubicBezTo>
                  <a:cubicBezTo>
                    <a:pt x="26223" y="33722"/>
                    <a:pt x="27730" y="34129"/>
                    <a:pt x="28841" y="34129"/>
                  </a:cubicBezTo>
                  <a:cubicBezTo>
                    <a:pt x="29128" y="34129"/>
                    <a:pt x="29388" y="34102"/>
                    <a:pt x="29597" y="34049"/>
                  </a:cubicBezTo>
                  <a:cubicBezTo>
                    <a:pt x="29875" y="33980"/>
                    <a:pt x="30235" y="33942"/>
                    <a:pt x="30629" y="33942"/>
                  </a:cubicBezTo>
                  <a:cubicBezTo>
                    <a:pt x="31676" y="33942"/>
                    <a:pt x="32959" y="34211"/>
                    <a:pt x="33547" y="34882"/>
                  </a:cubicBezTo>
                  <a:cubicBezTo>
                    <a:pt x="34355" y="35807"/>
                    <a:pt x="36663" y="36152"/>
                    <a:pt x="36663" y="36152"/>
                  </a:cubicBezTo>
                  <a:cubicBezTo>
                    <a:pt x="37049" y="35998"/>
                    <a:pt x="37459" y="35947"/>
                    <a:pt x="37836" y="35947"/>
                  </a:cubicBezTo>
                  <a:cubicBezTo>
                    <a:pt x="38589" y="35947"/>
                    <a:pt x="39204" y="36152"/>
                    <a:pt x="39204" y="36152"/>
                  </a:cubicBezTo>
                  <a:cubicBezTo>
                    <a:pt x="41233" y="37415"/>
                    <a:pt x="42571" y="37683"/>
                    <a:pt x="43342" y="37683"/>
                  </a:cubicBezTo>
                  <a:cubicBezTo>
                    <a:pt x="43910" y="37683"/>
                    <a:pt x="44170" y="37537"/>
                    <a:pt x="44170" y="37537"/>
                  </a:cubicBezTo>
                  <a:cubicBezTo>
                    <a:pt x="44921" y="37306"/>
                    <a:pt x="43824" y="35516"/>
                    <a:pt x="43824" y="35516"/>
                  </a:cubicBezTo>
                  <a:cubicBezTo>
                    <a:pt x="41919" y="34362"/>
                    <a:pt x="42380" y="32629"/>
                    <a:pt x="42380" y="32629"/>
                  </a:cubicBezTo>
                  <a:cubicBezTo>
                    <a:pt x="42785" y="31590"/>
                    <a:pt x="42148" y="30315"/>
                    <a:pt x="42148" y="30315"/>
                  </a:cubicBezTo>
                  <a:cubicBezTo>
                    <a:pt x="41107" y="28578"/>
                    <a:pt x="41919" y="26628"/>
                    <a:pt x="41919" y="26628"/>
                  </a:cubicBezTo>
                  <a:cubicBezTo>
                    <a:pt x="42668" y="24668"/>
                    <a:pt x="41340" y="23541"/>
                    <a:pt x="41340" y="23541"/>
                  </a:cubicBezTo>
                  <a:cubicBezTo>
                    <a:pt x="40129" y="23173"/>
                    <a:pt x="40186" y="19529"/>
                    <a:pt x="40186" y="19529"/>
                  </a:cubicBezTo>
                  <a:cubicBezTo>
                    <a:pt x="40129" y="15435"/>
                    <a:pt x="38453" y="14555"/>
                    <a:pt x="38453" y="14555"/>
                  </a:cubicBezTo>
                  <a:cubicBezTo>
                    <a:pt x="36260" y="13109"/>
                    <a:pt x="36317" y="11094"/>
                    <a:pt x="35914" y="10519"/>
                  </a:cubicBezTo>
                  <a:cubicBezTo>
                    <a:pt x="35509" y="9944"/>
                    <a:pt x="34585" y="7630"/>
                    <a:pt x="31929" y="6312"/>
                  </a:cubicBezTo>
                  <a:cubicBezTo>
                    <a:pt x="29273" y="4997"/>
                    <a:pt x="29216" y="3992"/>
                    <a:pt x="28498" y="3100"/>
                  </a:cubicBezTo>
                  <a:cubicBezTo>
                    <a:pt x="27780" y="2208"/>
                    <a:pt x="24887" y="1856"/>
                    <a:pt x="24887" y="1856"/>
                  </a:cubicBezTo>
                  <a:cubicBezTo>
                    <a:pt x="24887" y="1856"/>
                    <a:pt x="24742" y="1871"/>
                    <a:pt x="24509" y="1871"/>
                  </a:cubicBezTo>
                  <a:cubicBezTo>
                    <a:pt x="23810" y="1871"/>
                    <a:pt x="22314" y="1741"/>
                    <a:pt x="21528" y="703"/>
                  </a:cubicBezTo>
                  <a:cubicBezTo>
                    <a:pt x="21121" y="165"/>
                    <a:pt x="20545" y="0"/>
                    <a:pt x="19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2931675" y="4076100"/>
              <a:ext cx="414125" cy="60525"/>
            </a:xfrm>
            <a:custGeom>
              <a:avLst/>
              <a:gdLst/>
              <a:ahLst/>
              <a:cxnLst/>
              <a:rect l="l" t="t" r="r" b="b"/>
              <a:pathLst>
                <a:path w="16565" h="2421" extrusionOk="0">
                  <a:moveTo>
                    <a:pt x="7824" y="0"/>
                  </a:moveTo>
                  <a:cubicBezTo>
                    <a:pt x="3741" y="0"/>
                    <a:pt x="0" y="815"/>
                    <a:pt x="0" y="815"/>
                  </a:cubicBezTo>
                  <a:lnTo>
                    <a:pt x="753" y="1631"/>
                  </a:lnTo>
                  <a:cubicBezTo>
                    <a:pt x="3858" y="1094"/>
                    <a:pt x="6426" y="897"/>
                    <a:pt x="8526" y="897"/>
                  </a:cubicBezTo>
                  <a:cubicBezTo>
                    <a:pt x="14357" y="897"/>
                    <a:pt x="16564" y="2421"/>
                    <a:pt x="16564" y="2421"/>
                  </a:cubicBezTo>
                  <a:cubicBezTo>
                    <a:pt x="14603" y="526"/>
                    <a:pt x="11103" y="0"/>
                    <a:pt x="7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3027275" y="4176750"/>
              <a:ext cx="378350" cy="65200"/>
            </a:xfrm>
            <a:custGeom>
              <a:avLst/>
              <a:gdLst/>
              <a:ahLst/>
              <a:cxnLst/>
              <a:rect l="l" t="t" r="r" b="b"/>
              <a:pathLst>
                <a:path w="15134" h="2608" extrusionOk="0">
                  <a:moveTo>
                    <a:pt x="6130" y="1"/>
                  </a:moveTo>
                  <a:cubicBezTo>
                    <a:pt x="2681" y="1"/>
                    <a:pt x="0" y="832"/>
                    <a:pt x="0" y="832"/>
                  </a:cubicBezTo>
                  <a:lnTo>
                    <a:pt x="743" y="1617"/>
                  </a:lnTo>
                  <a:cubicBezTo>
                    <a:pt x="2738" y="1049"/>
                    <a:pt x="4657" y="838"/>
                    <a:pt x="6408" y="838"/>
                  </a:cubicBezTo>
                  <a:cubicBezTo>
                    <a:pt x="11476" y="838"/>
                    <a:pt x="15134" y="2608"/>
                    <a:pt x="15134" y="2608"/>
                  </a:cubicBezTo>
                  <a:cubicBezTo>
                    <a:pt x="12321" y="562"/>
                    <a:pt x="8966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2572875" y="3692550"/>
              <a:ext cx="1007800" cy="974950"/>
            </a:xfrm>
            <a:custGeom>
              <a:avLst/>
              <a:gdLst/>
              <a:ahLst/>
              <a:cxnLst/>
              <a:rect l="l" t="t" r="r" b="b"/>
              <a:pathLst>
                <a:path w="40312" h="38998" extrusionOk="0">
                  <a:moveTo>
                    <a:pt x="567" y="0"/>
                  </a:moveTo>
                  <a:lnTo>
                    <a:pt x="0" y="731"/>
                  </a:lnTo>
                  <a:cubicBezTo>
                    <a:pt x="1893" y="3748"/>
                    <a:pt x="4205" y="6742"/>
                    <a:pt x="6539" y="9475"/>
                  </a:cubicBezTo>
                  <a:lnTo>
                    <a:pt x="6537" y="9473"/>
                  </a:lnTo>
                  <a:cubicBezTo>
                    <a:pt x="6537" y="9473"/>
                    <a:pt x="770" y="16742"/>
                    <a:pt x="2361" y="22968"/>
                  </a:cubicBezTo>
                  <a:cubicBezTo>
                    <a:pt x="2341" y="22884"/>
                    <a:pt x="1072" y="17581"/>
                    <a:pt x="7136" y="10169"/>
                  </a:cubicBezTo>
                  <a:cubicBezTo>
                    <a:pt x="7932" y="11085"/>
                    <a:pt x="8728" y="11969"/>
                    <a:pt x="9506" y="12810"/>
                  </a:cubicBezTo>
                  <a:cubicBezTo>
                    <a:pt x="9506" y="12810"/>
                    <a:pt x="4843" y="19044"/>
                    <a:pt x="7983" y="27571"/>
                  </a:cubicBezTo>
                  <a:lnTo>
                    <a:pt x="7983" y="27571"/>
                  </a:lnTo>
                  <a:cubicBezTo>
                    <a:pt x="7983" y="27571"/>
                    <a:pt x="6023" y="19666"/>
                    <a:pt x="10113" y="13465"/>
                  </a:cubicBezTo>
                  <a:cubicBezTo>
                    <a:pt x="11367" y="14801"/>
                    <a:pt x="12562" y="16018"/>
                    <a:pt x="13630" y="17076"/>
                  </a:cubicBezTo>
                  <a:cubicBezTo>
                    <a:pt x="13072" y="18489"/>
                    <a:pt x="10414" y="25900"/>
                    <a:pt x="13728" y="31299"/>
                  </a:cubicBezTo>
                  <a:cubicBezTo>
                    <a:pt x="13728" y="31299"/>
                    <a:pt x="11128" y="24985"/>
                    <a:pt x="14289" y="17722"/>
                  </a:cubicBezTo>
                  <a:cubicBezTo>
                    <a:pt x="15811" y="19209"/>
                    <a:pt x="17014" y="20314"/>
                    <a:pt x="17657" y="20895"/>
                  </a:cubicBezTo>
                  <a:cubicBezTo>
                    <a:pt x="17657" y="20895"/>
                    <a:pt x="16732" y="30215"/>
                    <a:pt x="19021" y="32659"/>
                  </a:cubicBezTo>
                  <a:cubicBezTo>
                    <a:pt x="19021" y="32659"/>
                    <a:pt x="17368" y="30268"/>
                    <a:pt x="18176" y="21358"/>
                  </a:cubicBezTo>
                  <a:lnTo>
                    <a:pt x="18176" y="21358"/>
                  </a:lnTo>
                  <a:cubicBezTo>
                    <a:pt x="19737" y="22935"/>
                    <a:pt x="21292" y="24414"/>
                    <a:pt x="22812" y="25793"/>
                  </a:cubicBezTo>
                  <a:cubicBezTo>
                    <a:pt x="22812" y="25793"/>
                    <a:pt x="21957" y="28226"/>
                    <a:pt x="26170" y="33952"/>
                  </a:cubicBezTo>
                  <a:cubicBezTo>
                    <a:pt x="26170" y="33952"/>
                    <a:pt x="23809" y="30654"/>
                    <a:pt x="23545" y="26452"/>
                  </a:cubicBezTo>
                  <a:lnTo>
                    <a:pt x="23543" y="26450"/>
                  </a:lnTo>
                  <a:lnTo>
                    <a:pt x="23543" y="26450"/>
                  </a:lnTo>
                  <a:cubicBezTo>
                    <a:pt x="25028" y="27776"/>
                    <a:pt x="26475" y="29003"/>
                    <a:pt x="27858" y="30127"/>
                  </a:cubicBezTo>
                  <a:cubicBezTo>
                    <a:pt x="27858" y="30127"/>
                    <a:pt x="27078" y="32801"/>
                    <a:pt x="30051" y="35530"/>
                  </a:cubicBezTo>
                  <a:cubicBezTo>
                    <a:pt x="30051" y="35530"/>
                    <a:pt x="27782" y="32467"/>
                    <a:pt x="28430" y="30593"/>
                  </a:cubicBezTo>
                  <a:lnTo>
                    <a:pt x="28430" y="30593"/>
                  </a:lnTo>
                  <a:cubicBezTo>
                    <a:pt x="30255" y="32060"/>
                    <a:pt x="31956" y="33347"/>
                    <a:pt x="33467" y="34441"/>
                  </a:cubicBezTo>
                  <a:cubicBezTo>
                    <a:pt x="33441" y="34767"/>
                    <a:pt x="33529" y="35698"/>
                    <a:pt x="35112" y="36743"/>
                  </a:cubicBezTo>
                  <a:cubicBezTo>
                    <a:pt x="35112" y="36743"/>
                    <a:pt x="34016" y="35831"/>
                    <a:pt x="34008" y="34830"/>
                  </a:cubicBezTo>
                  <a:lnTo>
                    <a:pt x="34008" y="34830"/>
                  </a:lnTo>
                  <a:cubicBezTo>
                    <a:pt x="37827" y="37566"/>
                    <a:pt x="40311" y="38998"/>
                    <a:pt x="40311" y="38998"/>
                  </a:cubicBezTo>
                  <a:cubicBezTo>
                    <a:pt x="37950" y="37122"/>
                    <a:pt x="35857" y="35444"/>
                    <a:pt x="34010" y="33954"/>
                  </a:cubicBezTo>
                  <a:lnTo>
                    <a:pt x="34010" y="33954"/>
                  </a:lnTo>
                  <a:lnTo>
                    <a:pt x="34386" y="34257"/>
                  </a:lnTo>
                  <a:cubicBezTo>
                    <a:pt x="34459" y="34255"/>
                    <a:pt x="34530" y="34254"/>
                    <a:pt x="34600" y="34254"/>
                  </a:cubicBezTo>
                  <a:cubicBezTo>
                    <a:pt x="36442" y="34254"/>
                    <a:pt x="37203" y="34957"/>
                    <a:pt x="37203" y="34957"/>
                  </a:cubicBezTo>
                  <a:cubicBezTo>
                    <a:pt x="36778" y="33962"/>
                    <a:pt x="34116" y="33952"/>
                    <a:pt x="34011" y="33952"/>
                  </a:cubicBezTo>
                  <a:cubicBezTo>
                    <a:pt x="34009" y="33952"/>
                    <a:pt x="34008" y="33952"/>
                    <a:pt x="34008" y="33952"/>
                  </a:cubicBezTo>
                  <a:cubicBezTo>
                    <a:pt x="32066" y="32387"/>
                    <a:pt x="30392" y="31027"/>
                    <a:pt x="28964" y="29859"/>
                  </a:cubicBezTo>
                  <a:cubicBezTo>
                    <a:pt x="30319" y="29573"/>
                    <a:pt x="31466" y="29484"/>
                    <a:pt x="32369" y="29484"/>
                  </a:cubicBezTo>
                  <a:cubicBezTo>
                    <a:pt x="33868" y="29484"/>
                    <a:pt x="34697" y="29730"/>
                    <a:pt x="34697" y="29730"/>
                  </a:cubicBezTo>
                  <a:cubicBezTo>
                    <a:pt x="33865" y="29286"/>
                    <a:pt x="32794" y="29147"/>
                    <a:pt x="31781" y="29147"/>
                  </a:cubicBezTo>
                  <a:cubicBezTo>
                    <a:pt x="30094" y="29147"/>
                    <a:pt x="28565" y="29531"/>
                    <a:pt x="28565" y="29531"/>
                  </a:cubicBezTo>
                  <a:cubicBezTo>
                    <a:pt x="26720" y="28017"/>
                    <a:pt x="25306" y="26841"/>
                    <a:pt x="24259" y="25961"/>
                  </a:cubicBezTo>
                  <a:cubicBezTo>
                    <a:pt x="26548" y="24999"/>
                    <a:pt x="28612" y="24724"/>
                    <a:pt x="30225" y="24724"/>
                  </a:cubicBezTo>
                  <a:cubicBezTo>
                    <a:pt x="32383" y="24724"/>
                    <a:pt x="33733" y="25216"/>
                    <a:pt x="33733" y="25216"/>
                  </a:cubicBezTo>
                  <a:cubicBezTo>
                    <a:pt x="32760" y="24536"/>
                    <a:pt x="31285" y="24310"/>
                    <a:pt x="29751" y="24310"/>
                  </a:cubicBezTo>
                  <a:cubicBezTo>
                    <a:pt x="26682" y="24310"/>
                    <a:pt x="23377" y="25216"/>
                    <a:pt x="23377" y="25216"/>
                  </a:cubicBezTo>
                  <a:cubicBezTo>
                    <a:pt x="22270" y="24277"/>
                    <a:pt x="21793" y="23856"/>
                    <a:pt x="21793" y="23856"/>
                  </a:cubicBezTo>
                  <a:cubicBezTo>
                    <a:pt x="18088" y="20253"/>
                    <a:pt x="14371" y="16241"/>
                    <a:pt x="11106" y="12552"/>
                  </a:cubicBezTo>
                  <a:cubicBezTo>
                    <a:pt x="14302" y="11355"/>
                    <a:pt x="17893" y="11011"/>
                    <a:pt x="20963" y="11011"/>
                  </a:cubicBezTo>
                  <a:cubicBezTo>
                    <a:pt x="25101" y="11011"/>
                    <a:pt x="28291" y="11635"/>
                    <a:pt x="28291" y="11635"/>
                  </a:cubicBezTo>
                  <a:cubicBezTo>
                    <a:pt x="26310" y="10965"/>
                    <a:pt x="23271" y="10181"/>
                    <a:pt x="19551" y="10181"/>
                  </a:cubicBezTo>
                  <a:cubicBezTo>
                    <a:pt x="18661" y="10181"/>
                    <a:pt x="17733" y="10226"/>
                    <a:pt x="16771" y="10328"/>
                  </a:cubicBezTo>
                  <a:cubicBezTo>
                    <a:pt x="14256" y="10596"/>
                    <a:pt x="12122" y="11187"/>
                    <a:pt x="10443" y="11801"/>
                  </a:cubicBezTo>
                  <a:cubicBezTo>
                    <a:pt x="9700" y="10958"/>
                    <a:pt x="8984" y="10134"/>
                    <a:pt x="8301" y="9338"/>
                  </a:cubicBezTo>
                  <a:cubicBezTo>
                    <a:pt x="12136" y="6987"/>
                    <a:pt x="15778" y="6396"/>
                    <a:pt x="18468" y="6396"/>
                  </a:cubicBezTo>
                  <a:cubicBezTo>
                    <a:pt x="21184" y="6396"/>
                    <a:pt x="22931" y="6997"/>
                    <a:pt x="22931" y="6997"/>
                  </a:cubicBezTo>
                  <a:cubicBezTo>
                    <a:pt x="21571" y="6035"/>
                    <a:pt x="19901" y="5678"/>
                    <a:pt x="18171" y="5678"/>
                  </a:cubicBezTo>
                  <a:cubicBezTo>
                    <a:pt x="13232" y="5678"/>
                    <a:pt x="7806" y="8589"/>
                    <a:pt x="7705" y="8644"/>
                  </a:cubicBezTo>
                  <a:lnTo>
                    <a:pt x="7705" y="8644"/>
                  </a:lnTo>
                  <a:cubicBezTo>
                    <a:pt x="3450" y="3673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2631900" y="4266725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9" name="Google Shape;409;p38"/>
          <p:cNvGrpSpPr/>
          <p:nvPr/>
        </p:nvGrpSpPr>
        <p:grpSpPr>
          <a:xfrm>
            <a:off x="805450" y="2057488"/>
            <a:ext cx="2332981" cy="2308491"/>
            <a:chOff x="301538" y="2057488"/>
            <a:chExt cx="2332981" cy="2308491"/>
          </a:xfrm>
        </p:grpSpPr>
        <p:sp>
          <p:nvSpPr>
            <p:cNvPr id="410" name="Google Shape;410;p38"/>
            <p:cNvSpPr/>
            <p:nvPr/>
          </p:nvSpPr>
          <p:spPr>
            <a:xfrm>
              <a:off x="363135" y="2057488"/>
              <a:ext cx="2232068" cy="2015875"/>
            </a:xfrm>
            <a:custGeom>
              <a:avLst/>
              <a:gdLst/>
              <a:ahLst/>
              <a:cxnLst/>
              <a:rect l="l" t="t" r="r" b="b"/>
              <a:pathLst>
                <a:path w="60119" h="54296" extrusionOk="0">
                  <a:moveTo>
                    <a:pt x="26760" y="0"/>
                  </a:moveTo>
                  <a:cubicBezTo>
                    <a:pt x="23386" y="0"/>
                    <a:pt x="20338" y="19"/>
                    <a:pt x="18786" y="74"/>
                  </a:cubicBezTo>
                  <a:cubicBezTo>
                    <a:pt x="14132" y="242"/>
                    <a:pt x="12221" y="3982"/>
                    <a:pt x="12221" y="3982"/>
                  </a:cubicBezTo>
                  <a:cubicBezTo>
                    <a:pt x="12221" y="3982"/>
                    <a:pt x="4324" y="17530"/>
                    <a:pt x="1332" y="22657"/>
                  </a:cubicBezTo>
                  <a:cubicBezTo>
                    <a:pt x="686" y="23764"/>
                    <a:pt x="320" y="24815"/>
                    <a:pt x="142" y="25785"/>
                  </a:cubicBezTo>
                  <a:lnTo>
                    <a:pt x="3" y="25783"/>
                  </a:lnTo>
                  <a:lnTo>
                    <a:pt x="9" y="26998"/>
                  </a:lnTo>
                  <a:cubicBezTo>
                    <a:pt x="1" y="27223"/>
                    <a:pt x="1" y="27444"/>
                    <a:pt x="11" y="27657"/>
                  </a:cubicBezTo>
                  <a:lnTo>
                    <a:pt x="48" y="36035"/>
                  </a:lnTo>
                  <a:lnTo>
                    <a:pt x="3853" y="36035"/>
                  </a:lnTo>
                  <a:cubicBezTo>
                    <a:pt x="6550" y="40634"/>
                    <a:pt x="10623" y="47603"/>
                    <a:pt x="11971" y="50029"/>
                  </a:cubicBezTo>
                  <a:cubicBezTo>
                    <a:pt x="14048" y="53769"/>
                    <a:pt x="17706" y="54185"/>
                    <a:pt x="17706" y="54185"/>
                  </a:cubicBezTo>
                  <a:cubicBezTo>
                    <a:pt x="17706" y="54185"/>
                    <a:pt x="26831" y="54296"/>
                    <a:pt x="33972" y="54296"/>
                  </a:cubicBezTo>
                  <a:cubicBezTo>
                    <a:pt x="37543" y="54296"/>
                    <a:pt x="40618" y="54268"/>
                    <a:pt x="41809" y="54185"/>
                  </a:cubicBezTo>
                  <a:cubicBezTo>
                    <a:pt x="45383" y="53935"/>
                    <a:pt x="47462" y="51110"/>
                    <a:pt x="47462" y="51110"/>
                  </a:cubicBezTo>
                  <a:cubicBezTo>
                    <a:pt x="47462" y="51110"/>
                    <a:pt x="52489" y="42382"/>
                    <a:pt x="56108" y="36035"/>
                  </a:cubicBezTo>
                  <a:lnTo>
                    <a:pt x="59858" y="36035"/>
                  </a:lnTo>
                  <a:lnTo>
                    <a:pt x="60089" y="27984"/>
                  </a:lnTo>
                  <a:cubicBezTo>
                    <a:pt x="60112" y="27737"/>
                    <a:pt x="60118" y="27489"/>
                    <a:pt x="60112" y="27244"/>
                  </a:cubicBezTo>
                  <a:lnTo>
                    <a:pt x="60114" y="27148"/>
                  </a:lnTo>
                  <a:lnTo>
                    <a:pt x="60108" y="27148"/>
                  </a:lnTo>
                  <a:cubicBezTo>
                    <a:pt x="60020" y="24803"/>
                    <a:pt x="58850" y="22657"/>
                    <a:pt x="58850" y="22657"/>
                  </a:cubicBezTo>
                  <a:lnTo>
                    <a:pt x="48376" y="4978"/>
                  </a:lnTo>
                  <a:cubicBezTo>
                    <a:pt x="46300" y="242"/>
                    <a:pt x="41562" y="74"/>
                    <a:pt x="41562" y="74"/>
                  </a:cubicBezTo>
                  <a:cubicBezTo>
                    <a:pt x="41562" y="74"/>
                    <a:pt x="33508" y="0"/>
                    <a:pt x="26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301538" y="2350178"/>
              <a:ext cx="2332981" cy="2015800"/>
            </a:xfrm>
            <a:custGeom>
              <a:avLst/>
              <a:gdLst/>
              <a:ahLst/>
              <a:cxnLst/>
              <a:rect l="l" t="t" r="r" b="b"/>
              <a:pathLst>
                <a:path w="62837" h="54294" extrusionOk="0">
                  <a:moveTo>
                    <a:pt x="28420" y="0"/>
                  </a:moveTo>
                  <a:cubicBezTo>
                    <a:pt x="25046" y="0"/>
                    <a:pt x="21999" y="19"/>
                    <a:pt x="20447" y="74"/>
                  </a:cubicBezTo>
                  <a:cubicBezTo>
                    <a:pt x="15791" y="240"/>
                    <a:pt x="13880" y="3980"/>
                    <a:pt x="13880" y="3980"/>
                  </a:cubicBezTo>
                  <a:cubicBezTo>
                    <a:pt x="13880" y="3980"/>
                    <a:pt x="5985" y="17528"/>
                    <a:pt x="2991" y="22655"/>
                  </a:cubicBezTo>
                  <a:cubicBezTo>
                    <a:pt x="0" y="27782"/>
                    <a:pt x="2991" y="31741"/>
                    <a:pt x="2991" y="31741"/>
                  </a:cubicBezTo>
                  <a:cubicBezTo>
                    <a:pt x="2991" y="31741"/>
                    <a:pt x="11554" y="46287"/>
                    <a:pt x="13630" y="50027"/>
                  </a:cubicBezTo>
                  <a:cubicBezTo>
                    <a:pt x="15709" y="53767"/>
                    <a:pt x="19367" y="54183"/>
                    <a:pt x="19367" y="54183"/>
                  </a:cubicBezTo>
                  <a:cubicBezTo>
                    <a:pt x="19367" y="54183"/>
                    <a:pt x="28491" y="54293"/>
                    <a:pt x="35633" y="54293"/>
                  </a:cubicBezTo>
                  <a:cubicBezTo>
                    <a:pt x="39203" y="54293"/>
                    <a:pt x="42279" y="54266"/>
                    <a:pt x="43470" y="54183"/>
                  </a:cubicBezTo>
                  <a:cubicBezTo>
                    <a:pt x="47044" y="53933"/>
                    <a:pt x="49123" y="51108"/>
                    <a:pt x="49123" y="51108"/>
                  </a:cubicBezTo>
                  <a:cubicBezTo>
                    <a:pt x="49123" y="51108"/>
                    <a:pt x="59512" y="33071"/>
                    <a:pt x="61174" y="29996"/>
                  </a:cubicBezTo>
                  <a:cubicBezTo>
                    <a:pt x="62837" y="26921"/>
                    <a:pt x="60509" y="22655"/>
                    <a:pt x="60509" y="22655"/>
                  </a:cubicBezTo>
                  <a:lnTo>
                    <a:pt x="50035" y="4978"/>
                  </a:lnTo>
                  <a:cubicBezTo>
                    <a:pt x="47959" y="240"/>
                    <a:pt x="43221" y="74"/>
                    <a:pt x="43221" y="74"/>
                  </a:cubicBezTo>
                  <a:cubicBezTo>
                    <a:pt x="43221" y="74"/>
                    <a:pt x="35168" y="0"/>
                    <a:pt x="28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366922" y="2406132"/>
              <a:ext cx="2203443" cy="1903861"/>
            </a:xfrm>
            <a:custGeom>
              <a:avLst/>
              <a:gdLst/>
              <a:ahLst/>
              <a:cxnLst/>
              <a:rect l="l" t="t" r="r" b="b"/>
              <a:pathLst>
                <a:path w="59348" h="51279" extrusionOk="0">
                  <a:moveTo>
                    <a:pt x="26841" y="1"/>
                  </a:moveTo>
                  <a:cubicBezTo>
                    <a:pt x="23655" y="1"/>
                    <a:pt x="20776" y="18"/>
                    <a:pt x="19310" y="71"/>
                  </a:cubicBezTo>
                  <a:cubicBezTo>
                    <a:pt x="14916" y="228"/>
                    <a:pt x="13109" y="3759"/>
                    <a:pt x="13109" y="3759"/>
                  </a:cubicBezTo>
                  <a:cubicBezTo>
                    <a:pt x="13109" y="3759"/>
                    <a:pt x="5652" y="16557"/>
                    <a:pt x="2826" y="21399"/>
                  </a:cubicBezTo>
                  <a:cubicBezTo>
                    <a:pt x="1" y="26240"/>
                    <a:pt x="2826" y="29980"/>
                    <a:pt x="2826" y="29980"/>
                  </a:cubicBezTo>
                  <a:cubicBezTo>
                    <a:pt x="2826" y="29980"/>
                    <a:pt x="10912" y="43716"/>
                    <a:pt x="12874" y="47250"/>
                  </a:cubicBezTo>
                  <a:cubicBezTo>
                    <a:pt x="14836" y="50781"/>
                    <a:pt x="18291" y="51174"/>
                    <a:pt x="18291" y="51174"/>
                  </a:cubicBezTo>
                  <a:cubicBezTo>
                    <a:pt x="18291" y="51174"/>
                    <a:pt x="26909" y="51278"/>
                    <a:pt x="33654" y="51278"/>
                  </a:cubicBezTo>
                  <a:cubicBezTo>
                    <a:pt x="37027" y="51278"/>
                    <a:pt x="39931" y="51252"/>
                    <a:pt x="41056" y="51174"/>
                  </a:cubicBezTo>
                  <a:cubicBezTo>
                    <a:pt x="44432" y="50939"/>
                    <a:pt x="46394" y="48271"/>
                    <a:pt x="46394" y="48271"/>
                  </a:cubicBezTo>
                  <a:cubicBezTo>
                    <a:pt x="46394" y="48271"/>
                    <a:pt x="56207" y="31236"/>
                    <a:pt x="57776" y="28331"/>
                  </a:cubicBezTo>
                  <a:cubicBezTo>
                    <a:pt x="59347" y="25426"/>
                    <a:pt x="57148" y="21399"/>
                    <a:pt x="57148" y="21399"/>
                  </a:cubicBezTo>
                  <a:lnTo>
                    <a:pt x="47258" y="4703"/>
                  </a:lnTo>
                  <a:cubicBezTo>
                    <a:pt x="45296" y="228"/>
                    <a:pt x="40821" y="71"/>
                    <a:pt x="40821" y="71"/>
                  </a:cubicBezTo>
                  <a:cubicBezTo>
                    <a:pt x="40821" y="71"/>
                    <a:pt x="33215" y="1"/>
                    <a:pt x="26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618917" y="2877748"/>
              <a:ext cx="641600" cy="644162"/>
            </a:xfrm>
            <a:custGeom>
              <a:avLst/>
              <a:gdLst/>
              <a:ahLst/>
              <a:cxnLst/>
              <a:rect l="l" t="t" r="r" b="b"/>
              <a:pathLst>
                <a:path w="17281" h="17350" extrusionOk="0">
                  <a:moveTo>
                    <a:pt x="8640" y="0"/>
                  </a:moveTo>
                  <a:cubicBezTo>
                    <a:pt x="3869" y="0"/>
                    <a:pt x="0" y="3883"/>
                    <a:pt x="0" y="8675"/>
                  </a:cubicBezTo>
                  <a:cubicBezTo>
                    <a:pt x="0" y="13464"/>
                    <a:pt x="3869" y="17350"/>
                    <a:pt x="8640" y="17350"/>
                  </a:cubicBezTo>
                  <a:cubicBezTo>
                    <a:pt x="13411" y="17350"/>
                    <a:pt x="17280" y="13464"/>
                    <a:pt x="17280" y="8675"/>
                  </a:cubicBezTo>
                  <a:cubicBezTo>
                    <a:pt x="17280" y="3883"/>
                    <a:pt x="13411" y="0"/>
                    <a:pt x="8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887954" y="3189411"/>
              <a:ext cx="227703" cy="228594"/>
            </a:xfrm>
            <a:custGeom>
              <a:avLst/>
              <a:gdLst/>
              <a:ahLst/>
              <a:cxnLst/>
              <a:rect l="l" t="t" r="r" b="b"/>
              <a:pathLst>
                <a:path w="6133" h="6157" extrusionOk="0">
                  <a:moveTo>
                    <a:pt x="3066" y="1"/>
                  </a:moveTo>
                  <a:cubicBezTo>
                    <a:pt x="1374" y="1"/>
                    <a:pt x="1" y="1378"/>
                    <a:pt x="1" y="3078"/>
                  </a:cubicBezTo>
                  <a:cubicBezTo>
                    <a:pt x="1" y="4778"/>
                    <a:pt x="1374" y="6157"/>
                    <a:pt x="3066" y="6157"/>
                  </a:cubicBezTo>
                  <a:cubicBezTo>
                    <a:pt x="4760" y="6157"/>
                    <a:pt x="6133" y="4778"/>
                    <a:pt x="6133" y="3078"/>
                  </a:cubicBezTo>
                  <a:cubicBezTo>
                    <a:pt x="6133" y="1378"/>
                    <a:pt x="4760" y="1"/>
                    <a:pt x="30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02606" y="3455813"/>
              <a:ext cx="708838" cy="472336"/>
            </a:xfrm>
            <a:custGeom>
              <a:avLst/>
              <a:gdLst/>
              <a:ahLst/>
              <a:cxnLst/>
              <a:rect l="l" t="t" r="r" b="b"/>
              <a:pathLst>
                <a:path w="19092" h="12722" extrusionOk="0">
                  <a:moveTo>
                    <a:pt x="18262" y="0"/>
                  </a:moveTo>
                  <a:cubicBezTo>
                    <a:pt x="18039" y="0"/>
                    <a:pt x="17832" y="132"/>
                    <a:pt x="17741" y="344"/>
                  </a:cubicBezTo>
                  <a:cubicBezTo>
                    <a:pt x="17725" y="383"/>
                    <a:pt x="15971" y="4314"/>
                    <a:pt x="11675" y="6668"/>
                  </a:cubicBezTo>
                  <a:cubicBezTo>
                    <a:pt x="9885" y="7650"/>
                    <a:pt x="8150" y="7994"/>
                    <a:pt x="6742" y="8064"/>
                  </a:cubicBezTo>
                  <a:cubicBezTo>
                    <a:pt x="8827" y="7597"/>
                    <a:pt x="11268" y="6648"/>
                    <a:pt x="12911" y="4725"/>
                  </a:cubicBezTo>
                  <a:cubicBezTo>
                    <a:pt x="13189" y="4412"/>
                    <a:pt x="14075" y="3327"/>
                    <a:pt x="13737" y="2468"/>
                  </a:cubicBezTo>
                  <a:cubicBezTo>
                    <a:pt x="13676" y="2315"/>
                    <a:pt x="13553" y="2194"/>
                    <a:pt x="13395" y="2139"/>
                  </a:cubicBezTo>
                  <a:cubicBezTo>
                    <a:pt x="13334" y="2117"/>
                    <a:pt x="13271" y="2106"/>
                    <a:pt x="13208" y="2106"/>
                  </a:cubicBezTo>
                  <a:cubicBezTo>
                    <a:pt x="13110" y="2106"/>
                    <a:pt x="13012" y="2132"/>
                    <a:pt x="12925" y="2182"/>
                  </a:cubicBezTo>
                  <a:lnTo>
                    <a:pt x="9001" y="4424"/>
                  </a:lnTo>
                  <a:cubicBezTo>
                    <a:pt x="8727" y="4580"/>
                    <a:pt x="8631" y="4929"/>
                    <a:pt x="8786" y="5206"/>
                  </a:cubicBezTo>
                  <a:cubicBezTo>
                    <a:pt x="8891" y="5391"/>
                    <a:pt x="9084" y="5495"/>
                    <a:pt x="9283" y="5495"/>
                  </a:cubicBezTo>
                  <a:cubicBezTo>
                    <a:pt x="9378" y="5495"/>
                    <a:pt x="9475" y="5471"/>
                    <a:pt x="9563" y="5420"/>
                  </a:cubicBezTo>
                  <a:lnTo>
                    <a:pt x="12002" y="4025"/>
                  </a:lnTo>
                  <a:lnTo>
                    <a:pt x="12002" y="4025"/>
                  </a:lnTo>
                  <a:cubicBezTo>
                    <a:pt x="9184" y="7251"/>
                    <a:pt x="3525" y="7363"/>
                    <a:pt x="2800" y="7363"/>
                  </a:cubicBezTo>
                  <a:cubicBezTo>
                    <a:pt x="2754" y="7363"/>
                    <a:pt x="2728" y="7362"/>
                    <a:pt x="2724" y="7362"/>
                  </a:cubicBezTo>
                  <a:cubicBezTo>
                    <a:pt x="2721" y="7362"/>
                    <a:pt x="2718" y="7362"/>
                    <a:pt x="2715" y="7362"/>
                  </a:cubicBezTo>
                  <a:cubicBezTo>
                    <a:pt x="2457" y="7362"/>
                    <a:pt x="2228" y="7533"/>
                    <a:pt x="2159" y="7783"/>
                  </a:cubicBezTo>
                  <a:cubicBezTo>
                    <a:pt x="2090" y="8037"/>
                    <a:pt x="2202" y="8305"/>
                    <a:pt x="2429" y="8434"/>
                  </a:cubicBezTo>
                  <a:lnTo>
                    <a:pt x="3031" y="8776"/>
                  </a:lnTo>
                  <a:cubicBezTo>
                    <a:pt x="3062" y="8794"/>
                    <a:pt x="3096" y="8808"/>
                    <a:pt x="3131" y="8821"/>
                  </a:cubicBezTo>
                  <a:cubicBezTo>
                    <a:pt x="3224" y="8852"/>
                    <a:pt x="4411" y="9235"/>
                    <a:pt x="6188" y="9235"/>
                  </a:cubicBezTo>
                  <a:cubicBezTo>
                    <a:pt x="7830" y="9235"/>
                    <a:pt x="9974" y="8908"/>
                    <a:pt x="12221" y="7675"/>
                  </a:cubicBezTo>
                  <a:cubicBezTo>
                    <a:pt x="13643" y="6896"/>
                    <a:pt x="14803" y="5965"/>
                    <a:pt x="15732" y="5042"/>
                  </a:cubicBezTo>
                  <a:lnTo>
                    <a:pt x="15732" y="5042"/>
                  </a:lnTo>
                  <a:cubicBezTo>
                    <a:pt x="14793" y="6220"/>
                    <a:pt x="13428" y="7540"/>
                    <a:pt x="11485" y="8673"/>
                  </a:cubicBezTo>
                  <a:cubicBezTo>
                    <a:pt x="9192" y="10012"/>
                    <a:pt x="6691" y="10366"/>
                    <a:pt x="4684" y="10366"/>
                  </a:cubicBezTo>
                  <a:cubicBezTo>
                    <a:pt x="2438" y="10366"/>
                    <a:pt x="809" y="9922"/>
                    <a:pt x="778" y="9913"/>
                  </a:cubicBezTo>
                  <a:cubicBezTo>
                    <a:pt x="727" y="9899"/>
                    <a:pt x="676" y="9892"/>
                    <a:pt x="625" y="9892"/>
                  </a:cubicBezTo>
                  <a:cubicBezTo>
                    <a:pt x="425" y="9892"/>
                    <a:pt x="236" y="9998"/>
                    <a:pt x="132" y="10177"/>
                  </a:cubicBezTo>
                  <a:cubicBezTo>
                    <a:pt x="1" y="10402"/>
                    <a:pt x="36" y="10687"/>
                    <a:pt x="220" y="10871"/>
                  </a:cubicBezTo>
                  <a:cubicBezTo>
                    <a:pt x="1237" y="11896"/>
                    <a:pt x="4516" y="12518"/>
                    <a:pt x="4915" y="12589"/>
                  </a:cubicBezTo>
                  <a:cubicBezTo>
                    <a:pt x="5595" y="12680"/>
                    <a:pt x="6247" y="12721"/>
                    <a:pt x="6871" y="12721"/>
                  </a:cubicBezTo>
                  <a:cubicBezTo>
                    <a:pt x="12198" y="12721"/>
                    <a:pt x="15447" y="9747"/>
                    <a:pt x="15599" y="9606"/>
                  </a:cubicBezTo>
                  <a:cubicBezTo>
                    <a:pt x="15828" y="9389"/>
                    <a:pt x="15840" y="9027"/>
                    <a:pt x="15626" y="8796"/>
                  </a:cubicBezTo>
                  <a:cubicBezTo>
                    <a:pt x="15513" y="8675"/>
                    <a:pt x="15361" y="8613"/>
                    <a:pt x="15208" y="8613"/>
                  </a:cubicBezTo>
                  <a:cubicBezTo>
                    <a:pt x="15069" y="8613"/>
                    <a:pt x="14930" y="8664"/>
                    <a:pt x="14819" y="8768"/>
                  </a:cubicBezTo>
                  <a:cubicBezTo>
                    <a:pt x="14785" y="8800"/>
                    <a:pt x="11759" y="11577"/>
                    <a:pt x="6861" y="11577"/>
                  </a:cubicBezTo>
                  <a:cubicBezTo>
                    <a:pt x="6485" y="11577"/>
                    <a:pt x="6097" y="11561"/>
                    <a:pt x="5699" y="11525"/>
                  </a:cubicBezTo>
                  <a:cubicBezTo>
                    <a:pt x="5637" y="11519"/>
                    <a:pt x="5578" y="11515"/>
                    <a:pt x="5519" y="11509"/>
                  </a:cubicBezTo>
                  <a:cubicBezTo>
                    <a:pt x="7513" y="11413"/>
                    <a:pt x="9852" y="10953"/>
                    <a:pt x="12057" y="9666"/>
                  </a:cubicBezTo>
                  <a:cubicBezTo>
                    <a:pt x="17332" y="6589"/>
                    <a:pt x="18635" y="2309"/>
                    <a:pt x="18686" y="2133"/>
                  </a:cubicBezTo>
                  <a:cubicBezTo>
                    <a:pt x="19091" y="799"/>
                    <a:pt x="18893" y="459"/>
                    <a:pt x="18817" y="330"/>
                  </a:cubicBezTo>
                  <a:cubicBezTo>
                    <a:pt x="18721" y="164"/>
                    <a:pt x="18566" y="52"/>
                    <a:pt x="18383" y="13"/>
                  </a:cubicBezTo>
                  <a:cubicBezTo>
                    <a:pt x="18361" y="7"/>
                    <a:pt x="18336" y="5"/>
                    <a:pt x="18314" y="3"/>
                  </a:cubicBezTo>
                  <a:cubicBezTo>
                    <a:pt x="18296" y="1"/>
                    <a:pt x="18279" y="0"/>
                    <a:pt x="18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690985" y="3445120"/>
              <a:ext cx="730112" cy="493684"/>
            </a:xfrm>
            <a:custGeom>
              <a:avLst/>
              <a:gdLst/>
              <a:ahLst/>
              <a:cxnLst/>
              <a:rect l="l" t="t" r="r" b="b"/>
              <a:pathLst>
                <a:path w="19665" h="13297" extrusionOk="0">
                  <a:moveTo>
                    <a:pt x="18589" y="575"/>
                  </a:moveTo>
                  <a:cubicBezTo>
                    <a:pt x="18605" y="575"/>
                    <a:pt x="18621" y="576"/>
                    <a:pt x="18637" y="579"/>
                  </a:cubicBezTo>
                  <a:cubicBezTo>
                    <a:pt x="18741" y="602"/>
                    <a:pt x="18827" y="665"/>
                    <a:pt x="18885" y="763"/>
                  </a:cubicBezTo>
                  <a:cubicBezTo>
                    <a:pt x="19059" y="1060"/>
                    <a:pt x="18895" y="1782"/>
                    <a:pt x="18725" y="2341"/>
                  </a:cubicBezTo>
                  <a:cubicBezTo>
                    <a:pt x="18674" y="2517"/>
                    <a:pt x="17403" y="6684"/>
                    <a:pt x="12227" y="9704"/>
                  </a:cubicBezTo>
                  <a:cubicBezTo>
                    <a:pt x="10372" y="10788"/>
                    <a:pt x="8215" y="11396"/>
                    <a:pt x="5817" y="11511"/>
                  </a:cubicBezTo>
                  <a:cubicBezTo>
                    <a:pt x="5668" y="11517"/>
                    <a:pt x="5549" y="11640"/>
                    <a:pt x="5547" y="11789"/>
                  </a:cubicBezTo>
                  <a:cubicBezTo>
                    <a:pt x="5543" y="11938"/>
                    <a:pt x="5656" y="12067"/>
                    <a:pt x="5805" y="12081"/>
                  </a:cubicBezTo>
                  <a:lnTo>
                    <a:pt x="5987" y="12100"/>
                  </a:lnTo>
                  <a:cubicBezTo>
                    <a:pt x="6393" y="12136"/>
                    <a:pt x="6788" y="12152"/>
                    <a:pt x="7172" y="12152"/>
                  </a:cubicBezTo>
                  <a:cubicBezTo>
                    <a:pt x="12195" y="12152"/>
                    <a:pt x="15295" y="9297"/>
                    <a:pt x="15327" y="9264"/>
                  </a:cubicBezTo>
                  <a:cubicBezTo>
                    <a:pt x="15382" y="9212"/>
                    <a:pt x="15452" y="9187"/>
                    <a:pt x="15521" y="9187"/>
                  </a:cubicBezTo>
                  <a:cubicBezTo>
                    <a:pt x="15598" y="9187"/>
                    <a:pt x="15674" y="9218"/>
                    <a:pt x="15730" y="9279"/>
                  </a:cubicBezTo>
                  <a:cubicBezTo>
                    <a:pt x="15838" y="9393"/>
                    <a:pt x="15832" y="9575"/>
                    <a:pt x="15716" y="9684"/>
                  </a:cubicBezTo>
                  <a:cubicBezTo>
                    <a:pt x="15569" y="9821"/>
                    <a:pt x="12409" y="12725"/>
                    <a:pt x="7199" y="12725"/>
                  </a:cubicBezTo>
                  <a:cubicBezTo>
                    <a:pt x="6586" y="12725"/>
                    <a:pt x="5945" y="12685"/>
                    <a:pt x="5277" y="12595"/>
                  </a:cubicBezTo>
                  <a:cubicBezTo>
                    <a:pt x="3958" y="12356"/>
                    <a:pt x="1515" y="11742"/>
                    <a:pt x="735" y="10956"/>
                  </a:cubicBezTo>
                  <a:cubicBezTo>
                    <a:pt x="643" y="10864"/>
                    <a:pt x="625" y="10721"/>
                    <a:pt x="690" y="10608"/>
                  </a:cubicBezTo>
                  <a:cubicBezTo>
                    <a:pt x="742" y="10519"/>
                    <a:pt x="837" y="10467"/>
                    <a:pt x="937" y="10467"/>
                  </a:cubicBezTo>
                  <a:cubicBezTo>
                    <a:pt x="962" y="10467"/>
                    <a:pt x="988" y="10470"/>
                    <a:pt x="1014" y="10477"/>
                  </a:cubicBezTo>
                  <a:cubicBezTo>
                    <a:pt x="1045" y="10486"/>
                    <a:pt x="2704" y="10943"/>
                    <a:pt x="4997" y="10943"/>
                  </a:cubicBezTo>
                  <a:cubicBezTo>
                    <a:pt x="7043" y="10943"/>
                    <a:pt x="9593" y="10579"/>
                    <a:pt x="11941" y="9209"/>
                  </a:cubicBezTo>
                  <a:cubicBezTo>
                    <a:pt x="13649" y="8213"/>
                    <a:pt x="15106" y="6967"/>
                    <a:pt x="16268" y="5508"/>
                  </a:cubicBezTo>
                  <a:cubicBezTo>
                    <a:pt x="16362" y="5389"/>
                    <a:pt x="16348" y="5217"/>
                    <a:pt x="16235" y="5115"/>
                  </a:cubicBezTo>
                  <a:cubicBezTo>
                    <a:pt x="16181" y="5066"/>
                    <a:pt x="16113" y="5041"/>
                    <a:pt x="16045" y="5041"/>
                  </a:cubicBezTo>
                  <a:cubicBezTo>
                    <a:pt x="15972" y="5041"/>
                    <a:pt x="15899" y="5069"/>
                    <a:pt x="15844" y="5125"/>
                  </a:cubicBezTo>
                  <a:cubicBezTo>
                    <a:pt x="14807" y="6154"/>
                    <a:pt x="13649" y="7024"/>
                    <a:pt x="12399" y="7709"/>
                  </a:cubicBezTo>
                  <a:cubicBezTo>
                    <a:pt x="10195" y="8919"/>
                    <a:pt x="8100" y="9239"/>
                    <a:pt x="6500" y="9239"/>
                  </a:cubicBezTo>
                  <a:cubicBezTo>
                    <a:pt x="4775" y="9239"/>
                    <a:pt x="3625" y="8866"/>
                    <a:pt x="3536" y="8837"/>
                  </a:cubicBezTo>
                  <a:cubicBezTo>
                    <a:pt x="3518" y="8830"/>
                    <a:pt x="3499" y="8822"/>
                    <a:pt x="3483" y="8814"/>
                  </a:cubicBezTo>
                  <a:lnTo>
                    <a:pt x="2884" y="8472"/>
                  </a:lnTo>
                  <a:cubicBezTo>
                    <a:pt x="2769" y="8407"/>
                    <a:pt x="2714" y="8274"/>
                    <a:pt x="2748" y="8147"/>
                  </a:cubicBezTo>
                  <a:cubicBezTo>
                    <a:pt x="2783" y="8022"/>
                    <a:pt x="2897" y="7936"/>
                    <a:pt x="3026" y="7936"/>
                  </a:cubicBezTo>
                  <a:cubicBezTo>
                    <a:pt x="3028" y="7936"/>
                    <a:pt x="3029" y="7936"/>
                    <a:pt x="3031" y="7936"/>
                  </a:cubicBezTo>
                  <a:cubicBezTo>
                    <a:pt x="3035" y="7937"/>
                    <a:pt x="3060" y="7937"/>
                    <a:pt x="3105" y="7937"/>
                  </a:cubicBezTo>
                  <a:cubicBezTo>
                    <a:pt x="3831" y="7937"/>
                    <a:pt x="9626" y="7825"/>
                    <a:pt x="12530" y="4501"/>
                  </a:cubicBezTo>
                  <a:cubicBezTo>
                    <a:pt x="12622" y="4397"/>
                    <a:pt x="12624" y="4239"/>
                    <a:pt x="12536" y="4131"/>
                  </a:cubicBezTo>
                  <a:cubicBezTo>
                    <a:pt x="12480" y="4062"/>
                    <a:pt x="12399" y="4026"/>
                    <a:pt x="12316" y="4026"/>
                  </a:cubicBezTo>
                  <a:cubicBezTo>
                    <a:pt x="12268" y="4026"/>
                    <a:pt x="12219" y="4038"/>
                    <a:pt x="12174" y="4063"/>
                  </a:cubicBezTo>
                  <a:lnTo>
                    <a:pt x="9735" y="5457"/>
                  </a:lnTo>
                  <a:cubicBezTo>
                    <a:pt x="9691" y="5482"/>
                    <a:pt x="9642" y="5494"/>
                    <a:pt x="9594" y="5494"/>
                  </a:cubicBezTo>
                  <a:cubicBezTo>
                    <a:pt x="9495" y="5494"/>
                    <a:pt x="9399" y="5443"/>
                    <a:pt x="9347" y="5350"/>
                  </a:cubicBezTo>
                  <a:cubicBezTo>
                    <a:pt x="9269" y="5213"/>
                    <a:pt x="9316" y="5037"/>
                    <a:pt x="9453" y="4960"/>
                  </a:cubicBezTo>
                  <a:lnTo>
                    <a:pt x="13377" y="2717"/>
                  </a:lnTo>
                  <a:cubicBezTo>
                    <a:pt x="13420" y="2693"/>
                    <a:pt x="13469" y="2680"/>
                    <a:pt x="13518" y="2680"/>
                  </a:cubicBezTo>
                  <a:cubicBezTo>
                    <a:pt x="13551" y="2680"/>
                    <a:pt x="13583" y="2685"/>
                    <a:pt x="13614" y="2697"/>
                  </a:cubicBezTo>
                  <a:cubicBezTo>
                    <a:pt x="13692" y="2723"/>
                    <a:pt x="13754" y="2785"/>
                    <a:pt x="13784" y="2860"/>
                  </a:cubicBezTo>
                  <a:cubicBezTo>
                    <a:pt x="14069" y="3585"/>
                    <a:pt x="13189" y="4620"/>
                    <a:pt x="13007" y="4827"/>
                  </a:cubicBezTo>
                  <a:cubicBezTo>
                    <a:pt x="11677" y="6384"/>
                    <a:pt x="9653" y="7474"/>
                    <a:pt x="6992" y="8069"/>
                  </a:cubicBezTo>
                  <a:cubicBezTo>
                    <a:pt x="6846" y="8102"/>
                    <a:pt x="6750" y="8241"/>
                    <a:pt x="6771" y="8389"/>
                  </a:cubicBezTo>
                  <a:cubicBezTo>
                    <a:pt x="6790" y="8531"/>
                    <a:pt x="6909" y="8637"/>
                    <a:pt x="7052" y="8637"/>
                  </a:cubicBezTo>
                  <a:cubicBezTo>
                    <a:pt x="7057" y="8637"/>
                    <a:pt x="7062" y="8636"/>
                    <a:pt x="7067" y="8636"/>
                  </a:cubicBezTo>
                  <a:cubicBezTo>
                    <a:pt x="8851" y="8548"/>
                    <a:pt x="10554" y="8069"/>
                    <a:pt x="12125" y="7208"/>
                  </a:cubicBezTo>
                  <a:cubicBezTo>
                    <a:pt x="16495" y="4810"/>
                    <a:pt x="18298" y="786"/>
                    <a:pt x="18316" y="745"/>
                  </a:cubicBezTo>
                  <a:cubicBezTo>
                    <a:pt x="18362" y="638"/>
                    <a:pt x="18479" y="575"/>
                    <a:pt x="18589" y="575"/>
                  </a:cubicBezTo>
                  <a:close/>
                  <a:moveTo>
                    <a:pt x="18575" y="1"/>
                  </a:moveTo>
                  <a:cubicBezTo>
                    <a:pt x="18238" y="1"/>
                    <a:pt x="17929" y="202"/>
                    <a:pt x="17792" y="516"/>
                  </a:cubicBezTo>
                  <a:cubicBezTo>
                    <a:pt x="17774" y="555"/>
                    <a:pt x="16037" y="4409"/>
                    <a:pt x="11851" y="6705"/>
                  </a:cubicBezTo>
                  <a:cubicBezTo>
                    <a:pt x="11716" y="6778"/>
                    <a:pt x="11583" y="6848"/>
                    <a:pt x="11446" y="6915"/>
                  </a:cubicBezTo>
                  <a:cubicBezTo>
                    <a:pt x="12217" y="6422"/>
                    <a:pt x="12882" y="5852"/>
                    <a:pt x="13434" y="5203"/>
                  </a:cubicBezTo>
                  <a:cubicBezTo>
                    <a:pt x="13827" y="4765"/>
                    <a:pt x="14701" y="3636"/>
                    <a:pt x="14314" y="2652"/>
                  </a:cubicBezTo>
                  <a:cubicBezTo>
                    <a:pt x="14224" y="2421"/>
                    <a:pt x="14038" y="2239"/>
                    <a:pt x="13803" y="2157"/>
                  </a:cubicBezTo>
                  <a:cubicBezTo>
                    <a:pt x="13711" y="2124"/>
                    <a:pt x="13615" y="2107"/>
                    <a:pt x="13519" y="2107"/>
                  </a:cubicBezTo>
                  <a:cubicBezTo>
                    <a:pt x="13373" y="2107"/>
                    <a:pt x="13226" y="2146"/>
                    <a:pt x="13095" y="2220"/>
                  </a:cubicBezTo>
                  <a:lnTo>
                    <a:pt x="9171" y="4462"/>
                  </a:lnTo>
                  <a:cubicBezTo>
                    <a:pt x="8759" y="4696"/>
                    <a:pt x="8616" y="5224"/>
                    <a:pt x="8849" y="5635"/>
                  </a:cubicBezTo>
                  <a:cubicBezTo>
                    <a:pt x="8978" y="5860"/>
                    <a:pt x="9193" y="6005"/>
                    <a:pt x="9428" y="6052"/>
                  </a:cubicBezTo>
                  <a:cubicBezTo>
                    <a:pt x="6722" y="7305"/>
                    <a:pt x="3614" y="7364"/>
                    <a:pt x="3111" y="7364"/>
                  </a:cubicBezTo>
                  <a:cubicBezTo>
                    <a:pt x="3069" y="7364"/>
                    <a:pt x="3045" y="7364"/>
                    <a:pt x="3041" y="7364"/>
                  </a:cubicBezTo>
                  <a:cubicBezTo>
                    <a:pt x="3035" y="7363"/>
                    <a:pt x="3029" y="7363"/>
                    <a:pt x="3023" y="7363"/>
                  </a:cubicBezTo>
                  <a:cubicBezTo>
                    <a:pt x="2638" y="7363"/>
                    <a:pt x="2301" y="7621"/>
                    <a:pt x="2196" y="7996"/>
                  </a:cubicBezTo>
                  <a:cubicBezTo>
                    <a:pt x="2094" y="8376"/>
                    <a:pt x="2259" y="8777"/>
                    <a:pt x="2601" y="8972"/>
                  </a:cubicBezTo>
                  <a:lnTo>
                    <a:pt x="3201" y="9313"/>
                  </a:lnTo>
                  <a:cubicBezTo>
                    <a:pt x="3250" y="9340"/>
                    <a:pt x="3301" y="9362"/>
                    <a:pt x="3352" y="9381"/>
                  </a:cubicBezTo>
                  <a:cubicBezTo>
                    <a:pt x="3447" y="9413"/>
                    <a:pt x="4671" y="9809"/>
                    <a:pt x="6500" y="9809"/>
                  </a:cubicBezTo>
                  <a:cubicBezTo>
                    <a:pt x="7927" y="9809"/>
                    <a:pt x="9723" y="9568"/>
                    <a:pt x="11638" y="8724"/>
                  </a:cubicBezTo>
                  <a:lnTo>
                    <a:pt x="11638" y="8724"/>
                  </a:lnTo>
                  <a:cubicBezTo>
                    <a:pt x="9404" y="10023"/>
                    <a:pt x="6962" y="10368"/>
                    <a:pt x="4999" y="10368"/>
                  </a:cubicBezTo>
                  <a:cubicBezTo>
                    <a:pt x="2797" y="10368"/>
                    <a:pt x="1197" y="9935"/>
                    <a:pt x="1167" y="9927"/>
                  </a:cubicBezTo>
                  <a:cubicBezTo>
                    <a:pt x="1091" y="9906"/>
                    <a:pt x="1014" y="9896"/>
                    <a:pt x="937" y="9896"/>
                  </a:cubicBezTo>
                  <a:cubicBezTo>
                    <a:pt x="639" y="9896"/>
                    <a:pt x="354" y="10053"/>
                    <a:pt x="197" y="10320"/>
                  </a:cubicBezTo>
                  <a:cubicBezTo>
                    <a:pt x="1" y="10657"/>
                    <a:pt x="56" y="11085"/>
                    <a:pt x="330" y="11361"/>
                  </a:cubicBezTo>
                  <a:cubicBezTo>
                    <a:pt x="1392" y="12429"/>
                    <a:pt x="4553" y="13047"/>
                    <a:pt x="5189" y="13162"/>
                  </a:cubicBezTo>
                  <a:cubicBezTo>
                    <a:pt x="5883" y="13255"/>
                    <a:pt x="6549" y="13296"/>
                    <a:pt x="7186" y="13296"/>
                  </a:cubicBezTo>
                  <a:cubicBezTo>
                    <a:pt x="12632" y="13296"/>
                    <a:pt x="15951" y="10248"/>
                    <a:pt x="16106" y="10103"/>
                  </a:cubicBezTo>
                  <a:cubicBezTo>
                    <a:pt x="16450" y="9780"/>
                    <a:pt x="16470" y="9234"/>
                    <a:pt x="16147" y="8888"/>
                  </a:cubicBezTo>
                  <a:cubicBezTo>
                    <a:pt x="15980" y="8707"/>
                    <a:pt x="15751" y="8616"/>
                    <a:pt x="15522" y="8616"/>
                  </a:cubicBezTo>
                  <a:cubicBezTo>
                    <a:pt x="15312" y="8616"/>
                    <a:pt x="15102" y="8692"/>
                    <a:pt x="14938" y="8847"/>
                  </a:cubicBezTo>
                  <a:cubicBezTo>
                    <a:pt x="14916" y="8867"/>
                    <a:pt x="13406" y="10240"/>
                    <a:pt x="10822" y="11030"/>
                  </a:cubicBezTo>
                  <a:cubicBezTo>
                    <a:pt x="11409" y="10793"/>
                    <a:pt x="11974" y="10516"/>
                    <a:pt x="12514" y="10201"/>
                  </a:cubicBezTo>
                  <a:cubicBezTo>
                    <a:pt x="17884" y="7067"/>
                    <a:pt x="19220" y="2687"/>
                    <a:pt x="19273" y="2504"/>
                  </a:cubicBezTo>
                  <a:cubicBezTo>
                    <a:pt x="19664" y="1213"/>
                    <a:pt x="19533" y="741"/>
                    <a:pt x="19378" y="473"/>
                  </a:cubicBezTo>
                  <a:cubicBezTo>
                    <a:pt x="19239" y="238"/>
                    <a:pt x="19018" y="76"/>
                    <a:pt x="18756" y="21"/>
                  </a:cubicBezTo>
                  <a:cubicBezTo>
                    <a:pt x="18721" y="13"/>
                    <a:pt x="18686" y="8"/>
                    <a:pt x="18651" y="4"/>
                  </a:cubicBezTo>
                  <a:cubicBezTo>
                    <a:pt x="18626" y="2"/>
                    <a:pt x="18601" y="1"/>
                    <a:pt x="18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064949" y="2536121"/>
              <a:ext cx="500404" cy="701004"/>
            </a:xfrm>
            <a:custGeom>
              <a:avLst/>
              <a:gdLst/>
              <a:ahLst/>
              <a:cxnLst/>
              <a:rect l="l" t="t" r="r" b="b"/>
              <a:pathLst>
                <a:path w="13478" h="18881" extrusionOk="0">
                  <a:moveTo>
                    <a:pt x="856" y="1"/>
                  </a:moveTo>
                  <a:cubicBezTo>
                    <a:pt x="548" y="1"/>
                    <a:pt x="419" y="76"/>
                    <a:pt x="351" y="115"/>
                  </a:cubicBezTo>
                  <a:cubicBezTo>
                    <a:pt x="185" y="213"/>
                    <a:pt x="72" y="367"/>
                    <a:pt x="34" y="551"/>
                  </a:cubicBezTo>
                  <a:cubicBezTo>
                    <a:pt x="27" y="574"/>
                    <a:pt x="25" y="596"/>
                    <a:pt x="23" y="621"/>
                  </a:cubicBezTo>
                  <a:cubicBezTo>
                    <a:pt x="1" y="862"/>
                    <a:pt x="136" y="1093"/>
                    <a:pt x="365" y="1193"/>
                  </a:cubicBezTo>
                  <a:cubicBezTo>
                    <a:pt x="404" y="1210"/>
                    <a:pt x="4334" y="2961"/>
                    <a:pt x="6689" y="7260"/>
                  </a:cubicBezTo>
                  <a:cubicBezTo>
                    <a:pt x="7671" y="9050"/>
                    <a:pt x="8015" y="10785"/>
                    <a:pt x="8082" y="12192"/>
                  </a:cubicBezTo>
                  <a:cubicBezTo>
                    <a:pt x="7618" y="10108"/>
                    <a:pt x="6669" y="7667"/>
                    <a:pt x="4745" y="6024"/>
                  </a:cubicBezTo>
                  <a:cubicBezTo>
                    <a:pt x="4481" y="5789"/>
                    <a:pt x="3668" y="5122"/>
                    <a:pt x="2904" y="5122"/>
                  </a:cubicBezTo>
                  <a:cubicBezTo>
                    <a:pt x="2763" y="5122"/>
                    <a:pt x="2623" y="5145"/>
                    <a:pt x="2489" y="5197"/>
                  </a:cubicBezTo>
                  <a:cubicBezTo>
                    <a:pt x="2335" y="5257"/>
                    <a:pt x="2215" y="5381"/>
                    <a:pt x="2159" y="5537"/>
                  </a:cubicBezTo>
                  <a:cubicBezTo>
                    <a:pt x="2104" y="5695"/>
                    <a:pt x="2120" y="5866"/>
                    <a:pt x="2202" y="6010"/>
                  </a:cubicBezTo>
                  <a:lnTo>
                    <a:pt x="4443" y="9934"/>
                  </a:lnTo>
                  <a:cubicBezTo>
                    <a:pt x="4549" y="10119"/>
                    <a:pt x="4743" y="10223"/>
                    <a:pt x="4943" y="10223"/>
                  </a:cubicBezTo>
                  <a:cubicBezTo>
                    <a:pt x="5039" y="10223"/>
                    <a:pt x="5137" y="10199"/>
                    <a:pt x="5226" y="10148"/>
                  </a:cubicBezTo>
                  <a:cubicBezTo>
                    <a:pt x="5500" y="9993"/>
                    <a:pt x="5596" y="9643"/>
                    <a:pt x="5439" y="9369"/>
                  </a:cubicBezTo>
                  <a:lnTo>
                    <a:pt x="4046" y="6930"/>
                  </a:lnTo>
                  <a:lnTo>
                    <a:pt x="4046" y="6930"/>
                  </a:lnTo>
                  <a:cubicBezTo>
                    <a:pt x="7479" y="9932"/>
                    <a:pt x="7385" y="16147"/>
                    <a:pt x="7383" y="16211"/>
                  </a:cubicBezTo>
                  <a:cubicBezTo>
                    <a:pt x="7378" y="16472"/>
                    <a:pt x="7550" y="16704"/>
                    <a:pt x="7804" y="16773"/>
                  </a:cubicBezTo>
                  <a:cubicBezTo>
                    <a:pt x="7855" y="16787"/>
                    <a:pt x="7906" y="16794"/>
                    <a:pt x="7957" y="16794"/>
                  </a:cubicBezTo>
                  <a:cubicBezTo>
                    <a:pt x="8160" y="16794"/>
                    <a:pt x="8352" y="16687"/>
                    <a:pt x="8455" y="16505"/>
                  </a:cubicBezTo>
                  <a:lnTo>
                    <a:pt x="8796" y="15904"/>
                  </a:lnTo>
                  <a:cubicBezTo>
                    <a:pt x="8815" y="15871"/>
                    <a:pt x="8829" y="15838"/>
                    <a:pt x="8841" y="15803"/>
                  </a:cubicBezTo>
                  <a:cubicBezTo>
                    <a:pt x="8901" y="15625"/>
                    <a:pt x="10263" y="11394"/>
                    <a:pt x="7696" y="6711"/>
                  </a:cubicBezTo>
                  <a:cubicBezTo>
                    <a:pt x="6916" y="5289"/>
                    <a:pt x="5985" y="4129"/>
                    <a:pt x="5063" y="3203"/>
                  </a:cubicBezTo>
                  <a:lnTo>
                    <a:pt x="5063" y="3203"/>
                  </a:lnTo>
                  <a:cubicBezTo>
                    <a:pt x="6241" y="4142"/>
                    <a:pt x="7561" y="5506"/>
                    <a:pt x="8694" y="7450"/>
                  </a:cubicBezTo>
                  <a:cubicBezTo>
                    <a:pt x="11530" y="12309"/>
                    <a:pt x="9950" y="18099"/>
                    <a:pt x="9934" y="18156"/>
                  </a:cubicBezTo>
                  <a:cubicBezTo>
                    <a:pt x="9864" y="18406"/>
                    <a:pt x="9971" y="18672"/>
                    <a:pt x="10198" y="18803"/>
                  </a:cubicBezTo>
                  <a:cubicBezTo>
                    <a:pt x="10288" y="18855"/>
                    <a:pt x="10388" y="18881"/>
                    <a:pt x="10487" y="18881"/>
                  </a:cubicBezTo>
                  <a:cubicBezTo>
                    <a:pt x="10635" y="18881"/>
                    <a:pt x="10781" y="18824"/>
                    <a:pt x="10891" y="18715"/>
                  </a:cubicBezTo>
                  <a:cubicBezTo>
                    <a:pt x="11916" y="17698"/>
                    <a:pt x="12538" y="14416"/>
                    <a:pt x="12610" y="14019"/>
                  </a:cubicBezTo>
                  <a:cubicBezTo>
                    <a:pt x="13477" y="7540"/>
                    <a:pt x="9785" y="3503"/>
                    <a:pt x="9627" y="3336"/>
                  </a:cubicBezTo>
                  <a:cubicBezTo>
                    <a:pt x="9514" y="3215"/>
                    <a:pt x="9360" y="3154"/>
                    <a:pt x="9206" y="3154"/>
                  </a:cubicBezTo>
                  <a:cubicBezTo>
                    <a:pt x="9066" y="3154"/>
                    <a:pt x="8926" y="3204"/>
                    <a:pt x="8817" y="3307"/>
                  </a:cubicBezTo>
                  <a:cubicBezTo>
                    <a:pt x="8586" y="3524"/>
                    <a:pt x="8571" y="3884"/>
                    <a:pt x="8788" y="4115"/>
                  </a:cubicBezTo>
                  <a:cubicBezTo>
                    <a:pt x="8821" y="4152"/>
                    <a:pt x="12039" y="7657"/>
                    <a:pt x="11546" y="13236"/>
                  </a:cubicBezTo>
                  <a:cubicBezTo>
                    <a:pt x="11540" y="13295"/>
                    <a:pt x="11534" y="13357"/>
                    <a:pt x="11530" y="13416"/>
                  </a:cubicBezTo>
                  <a:cubicBezTo>
                    <a:pt x="11434" y="11421"/>
                    <a:pt x="10973" y="9083"/>
                    <a:pt x="9686" y="6877"/>
                  </a:cubicBezTo>
                  <a:cubicBezTo>
                    <a:pt x="6609" y="1603"/>
                    <a:pt x="2329" y="299"/>
                    <a:pt x="2153" y="248"/>
                  </a:cubicBezTo>
                  <a:cubicBezTo>
                    <a:pt x="1531" y="58"/>
                    <a:pt x="1125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1053959" y="2525577"/>
              <a:ext cx="522718" cy="722204"/>
            </a:xfrm>
            <a:custGeom>
              <a:avLst/>
              <a:gdLst/>
              <a:ahLst/>
              <a:cxnLst/>
              <a:rect l="l" t="t" r="r" b="b"/>
              <a:pathLst>
                <a:path w="14079" h="19452" extrusionOk="0">
                  <a:moveTo>
                    <a:pt x="1162" y="572"/>
                  </a:moveTo>
                  <a:cubicBezTo>
                    <a:pt x="1511" y="572"/>
                    <a:pt x="1979" y="687"/>
                    <a:pt x="2367" y="804"/>
                  </a:cubicBezTo>
                  <a:cubicBezTo>
                    <a:pt x="2543" y="858"/>
                    <a:pt x="6713" y="2128"/>
                    <a:pt x="9733" y="7304"/>
                  </a:cubicBezTo>
                  <a:cubicBezTo>
                    <a:pt x="10817" y="9160"/>
                    <a:pt x="11425" y="11316"/>
                    <a:pt x="11537" y="13712"/>
                  </a:cubicBezTo>
                  <a:cubicBezTo>
                    <a:pt x="11545" y="13864"/>
                    <a:pt x="11668" y="13980"/>
                    <a:pt x="11817" y="13984"/>
                  </a:cubicBezTo>
                  <a:cubicBezTo>
                    <a:pt x="11820" y="13984"/>
                    <a:pt x="11823" y="13984"/>
                    <a:pt x="11825" y="13984"/>
                  </a:cubicBezTo>
                  <a:cubicBezTo>
                    <a:pt x="11971" y="13984"/>
                    <a:pt x="12096" y="13873"/>
                    <a:pt x="12110" y="13726"/>
                  </a:cubicBezTo>
                  <a:lnTo>
                    <a:pt x="12126" y="13544"/>
                  </a:lnTo>
                  <a:cubicBezTo>
                    <a:pt x="12634" y="7826"/>
                    <a:pt x="9328" y="4239"/>
                    <a:pt x="9293" y="4205"/>
                  </a:cubicBezTo>
                  <a:cubicBezTo>
                    <a:pt x="9184" y="4090"/>
                    <a:pt x="9191" y="3908"/>
                    <a:pt x="9305" y="3802"/>
                  </a:cubicBezTo>
                  <a:cubicBezTo>
                    <a:pt x="9361" y="3750"/>
                    <a:pt x="9432" y="3724"/>
                    <a:pt x="9502" y="3724"/>
                  </a:cubicBezTo>
                  <a:cubicBezTo>
                    <a:pt x="9579" y="3724"/>
                    <a:pt x="9655" y="3754"/>
                    <a:pt x="9710" y="3814"/>
                  </a:cubicBezTo>
                  <a:cubicBezTo>
                    <a:pt x="9866" y="3980"/>
                    <a:pt x="13475" y="7908"/>
                    <a:pt x="12624" y="14252"/>
                  </a:cubicBezTo>
                  <a:cubicBezTo>
                    <a:pt x="12384" y="15574"/>
                    <a:pt x="11768" y="18017"/>
                    <a:pt x="10985" y="18796"/>
                  </a:cubicBezTo>
                  <a:cubicBezTo>
                    <a:pt x="10930" y="18851"/>
                    <a:pt x="10856" y="18880"/>
                    <a:pt x="10782" y="18880"/>
                  </a:cubicBezTo>
                  <a:cubicBezTo>
                    <a:pt x="10732" y="18880"/>
                    <a:pt x="10682" y="18867"/>
                    <a:pt x="10637" y="18841"/>
                  </a:cubicBezTo>
                  <a:cubicBezTo>
                    <a:pt x="10524" y="18776"/>
                    <a:pt x="10471" y="18643"/>
                    <a:pt x="10506" y="18518"/>
                  </a:cubicBezTo>
                  <a:cubicBezTo>
                    <a:pt x="10520" y="18459"/>
                    <a:pt x="12143" y="12568"/>
                    <a:pt x="9238" y="7591"/>
                  </a:cubicBezTo>
                  <a:cubicBezTo>
                    <a:pt x="8239" y="5880"/>
                    <a:pt x="6995" y="4426"/>
                    <a:pt x="5537" y="3264"/>
                  </a:cubicBezTo>
                  <a:cubicBezTo>
                    <a:pt x="5484" y="3222"/>
                    <a:pt x="5421" y="3201"/>
                    <a:pt x="5358" y="3201"/>
                  </a:cubicBezTo>
                  <a:cubicBezTo>
                    <a:pt x="5279" y="3201"/>
                    <a:pt x="5201" y="3234"/>
                    <a:pt x="5144" y="3296"/>
                  </a:cubicBezTo>
                  <a:cubicBezTo>
                    <a:pt x="5041" y="3409"/>
                    <a:pt x="5045" y="3579"/>
                    <a:pt x="5154" y="3687"/>
                  </a:cubicBezTo>
                  <a:cubicBezTo>
                    <a:pt x="6183" y="4722"/>
                    <a:pt x="7053" y="5882"/>
                    <a:pt x="7738" y="7132"/>
                  </a:cubicBezTo>
                  <a:cubicBezTo>
                    <a:pt x="10250" y="11715"/>
                    <a:pt x="8923" y="15824"/>
                    <a:pt x="8863" y="15995"/>
                  </a:cubicBezTo>
                  <a:cubicBezTo>
                    <a:pt x="8859" y="16014"/>
                    <a:pt x="8851" y="16030"/>
                    <a:pt x="8841" y="16047"/>
                  </a:cubicBezTo>
                  <a:lnTo>
                    <a:pt x="8501" y="16648"/>
                  </a:lnTo>
                  <a:cubicBezTo>
                    <a:pt x="8449" y="16740"/>
                    <a:pt x="8353" y="16793"/>
                    <a:pt x="8252" y="16793"/>
                  </a:cubicBezTo>
                  <a:cubicBezTo>
                    <a:pt x="8227" y="16793"/>
                    <a:pt x="8201" y="16790"/>
                    <a:pt x="8176" y="16783"/>
                  </a:cubicBezTo>
                  <a:cubicBezTo>
                    <a:pt x="8049" y="16748"/>
                    <a:pt x="7961" y="16632"/>
                    <a:pt x="7965" y="16501"/>
                  </a:cubicBezTo>
                  <a:cubicBezTo>
                    <a:pt x="7965" y="16437"/>
                    <a:pt x="8061" y="10087"/>
                    <a:pt x="4530" y="6999"/>
                  </a:cubicBezTo>
                  <a:cubicBezTo>
                    <a:pt x="4476" y="6953"/>
                    <a:pt x="4408" y="6930"/>
                    <a:pt x="4341" y="6930"/>
                  </a:cubicBezTo>
                  <a:cubicBezTo>
                    <a:pt x="4276" y="6930"/>
                    <a:pt x="4212" y="6951"/>
                    <a:pt x="4160" y="6993"/>
                  </a:cubicBezTo>
                  <a:cubicBezTo>
                    <a:pt x="4051" y="7081"/>
                    <a:pt x="4023" y="7235"/>
                    <a:pt x="4092" y="7355"/>
                  </a:cubicBezTo>
                  <a:lnTo>
                    <a:pt x="5485" y="9794"/>
                  </a:lnTo>
                  <a:cubicBezTo>
                    <a:pt x="5563" y="9931"/>
                    <a:pt x="5516" y="10107"/>
                    <a:pt x="5379" y="10185"/>
                  </a:cubicBezTo>
                  <a:cubicBezTo>
                    <a:pt x="5335" y="10210"/>
                    <a:pt x="5287" y="10222"/>
                    <a:pt x="5239" y="10222"/>
                  </a:cubicBezTo>
                  <a:cubicBezTo>
                    <a:pt x="5139" y="10222"/>
                    <a:pt x="5041" y="10169"/>
                    <a:pt x="4988" y="10076"/>
                  </a:cubicBezTo>
                  <a:lnTo>
                    <a:pt x="2746" y="6152"/>
                  </a:lnTo>
                  <a:cubicBezTo>
                    <a:pt x="2705" y="6081"/>
                    <a:pt x="2697" y="5995"/>
                    <a:pt x="2723" y="5917"/>
                  </a:cubicBezTo>
                  <a:cubicBezTo>
                    <a:pt x="2752" y="5839"/>
                    <a:pt x="2811" y="5778"/>
                    <a:pt x="2889" y="5747"/>
                  </a:cubicBezTo>
                  <a:cubicBezTo>
                    <a:pt x="2989" y="5708"/>
                    <a:pt x="3094" y="5691"/>
                    <a:pt x="3202" y="5691"/>
                  </a:cubicBezTo>
                  <a:cubicBezTo>
                    <a:pt x="3882" y="5691"/>
                    <a:pt x="4677" y="6366"/>
                    <a:pt x="4853" y="6525"/>
                  </a:cubicBezTo>
                  <a:cubicBezTo>
                    <a:pt x="6412" y="7855"/>
                    <a:pt x="7503" y="9878"/>
                    <a:pt x="8098" y="12540"/>
                  </a:cubicBezTo>
                  <a:cubicBezTo>
                    <a:pt x="8128" y="12671"/>
                    <a:pt x="8248" y="12763"/>
                    <a:pt x="8381" y="12763"/>
                  </a:cubicBezTo>
                  <a:cubicBezTo>
                    <a:pt x="8393" y="12763"/>
                    <a:pt x="8405" y="12762"/>
                    <a:pt x="8417" y="12761"/>
                  </a:cubicBezTo>
                  <a:cubicBezTo>
                    <a:pt x="8564" y="12740"/>
                    <a:pt x="8673" y="12613"/>
                    <a:pt x="8665" y="12464"/>
                  </a:cubicBezTo>
                  <a:cubicBezTo>
                    <a:pt x="8577" y="10678"/>
                    <a:pt x="8096" y="8978"/>
                    <a:pt x="7237" y="7407"/>
                  </a:cubicBezTo>
                  <a:cubicBezTo>
                    <a:pt x="4839" y="3034"/>
                    <a:pt x="815" y="1234"/>
                    <a:pt x="774" y="1216"/>
                  </a:cubicBezTo>
                  <a:cubicBezTo>
                    <a:pt x="651" y="1162"/>
                    <a:pt x="585" y="1015"/>
                    <a:pt x="608" y="894"/>
                  </a:cubicBezTo>
                  <a:cubicBezTo>
                    <a:pt x="630" y="790"/>
                    <a:pt x="694" y="704"/>
                    <a:pt x="792" y="647"/>
                  </a:cubicBezTo>
                  <a:cubicBezTo>
                    <a:pt x="882" y="594"/>
                    <a:pt x="1011" y="572"/>
                    <a:pt x="1162" y="572"/>
                  </a:cubicBezTo>
                  <a:close/>
                  <a:moveTo>
                    <a:pt x="1155" y="0"/>
                  </a:moveTo>
                  <a:cubicBezTo>
                    <a:pt x="829" y="0"/>
                    <a:pt x="638" y="73"/>
                    <a:pt x="501" y="154"/>
                  </a:cubicBezTo>
                  <a:cubicBezTo>
                    <a:pt x="266" y="293"/>
                    <a:pt x="105" y="514"/>
                    <a:pt x="47" y="776"/>
                  </a:cubicBezTo>
                  <a:cubicBezTo>
                    <a:pt x="41" y="810"/>
                    <a:pt x="35" y="845"/>
                    <a:pt x="33" y="878"/>
                  </a:cubicBezTo>
                  <a:cubicBezTo>
                    <a:pt x="0" y="1246"/>
                    <a:pt x="207" y="1590"/>
                    <a:pt x="544" y="1739"/>
                  </a:cubicBezTo>
                  <a:cubicBezTo>
                    <a:pt x="583" y="1756"/>
                    <a:pt x="4438" y="3495"/>
                    <a:pt x="6733" y="7681"/>
                  </a:cubicBezTo>
                  <a:cubicBezTo>
                    <a:pt x="6807" y="7814"/>
                    <a:pt x="6877" y="7949"/>
                    <a:pt x="6944" y="8084"/>
                  </a:cubicBezTo>
                  <a:cubicBezTo>
                    <a:pt x="6451" y="7312"/>
                    <a:pt x="5880" y="6650"/>
                    <a:pt x="5232" y="6097"/>
                  </a:cubicBezTo>
                  <a:cubicBezTo>
                    <a:pt x="4868" y="5773"/>
                    <a:pt x="4035" y="5120"/>
                    <a:pt x="3202" y="5120"/>
                  </a:cubicBezTo>
                  <a:cubicBezTo>
                    <a:pt x="3027" y="5120"/>
                    <a:pt x="2851" y="5149"/>
                    <a:pt x="2680" y="5215"/>
                  </a:cubicBezTo>
                  <a:cubicBezTo>
                    <a:pt x="2449" y="5307"/>
                    <a:pt x="2267" y="5494"/>
                    <a:pt x="2185" y="5727"/>
                  </a:cubicBezTo>
                  <a:cubicBezTo>
                    <a:pt x="2101" y="5960"/>
                    <a:pt x="2126" y="6220"/>
                    <a:pt x="2249" y="6437"/>
                  </a:cubicBezTo>
                  <a:lnTo>
                    <a:pt x="4491" y="10361"/>
                  </a:lnTo>
                  <a:cubicBezTo>
                    <a:pt x="4649" y="10637"/>
                    <a:pt x="4941" y="10793"/>
                    <a:pt x="5241" y="10793"/>
                  </a:cubicBezTo>
                  <a:cubicBezTo>
                    <a:pt x="5385" y="10793"/>
                    <a:pt x="5530" y="10758"/>
                    <a:pt x="5663" y="10682"/>
                  </a:cubicBezTo>
                  <a:cubicBezTo>
                    <a:pt x="5888" y="10553"/>
                    <a:pt x="6034" y="10338"/>
                    <a:pt x="6081" y="10103"/>
                  </a:cubicBezTo>
                  <a:cubicBezTo>
                    <a:pt x="7439" y="13035"/>
                    <a:pt x="7394" y="16443"/>
                    <a:pt x="7392" y="16488"/>
                  </a:cubicBezTo>
                  <a:cubicBezTo>
                    <a:pt x="7384" y="16881"/>
                    <a:pt x="7644" y="17229"/>
                    <a:pt x="8024" y="17333"/>
                  </a:cubicBezTo>
                  <a:cubicBezTo>
                    <a:pt x="8101" y="17354"/>
                    <a:pt x="8178" y="17364"/>
                    <a:pt x="8253" y="17364"/>
                  </a:cubicBezTo>
                  <a:cubicBezTo>
                    <a:pt x="8557" y="17364"/>
                    <a:pt x="8845" y="17204"/>
                    <a:pt x="9000" y="16930"/>
                  </a:cubicBezTo>
                  <a:lnTo>
                    <a:pt x="9342" y="16329"/>
                  </a:lnTo>
                  <a:cubicBezTo>
                    <a:pt x="9369" y="16282"/>
                    <a:pt x="9391" y="16231"/>
                    <a:pt x="9409" y="16177"/>
                  </a:cubicBezTo>
                  <a:cubicBezTo>
                    <a:pt x="9467" y="16010"/>
                    <a:pt x="10678" y="12264"/>
                    <a:pt x="8753" y="7891"/>
                  </a:cubicBezTo>
                  <a:lnTo>
                    <a:pt x="8753" y="7891"/>
                  </a:lnTo>
                  <a:cubicBezTo>
                    <a:pt x="11507" y="12632"/>
                    <a:pt x="9970" y="18305"/>
                    <a:pt x="9956" y="18365"/>
                  </a:cubicBezTo>
                  <a:cubicBezTo>
                    <a:pt x="9851" y="18739"/>
                    <a:pt x="10013" y="19138"/>
                    <a:pt x="10349" y="19334"/>
                  </a:cubicBezTo>
                  <a:cubicBezTo>
                    <a:pt x="10484" y="19413"/>
                    <a:pt x="10633" y="19451"/>
                    <a:pt x="10782" y="19451"/>
                  </a:cubicBezTo>
                  <a:cubicBezTo>
                    <a:pt x="11004" y="19451"/>
                    <a:pt x="11224" y="19366"/>
                    <a:pt x="11390" y="19201"/>
                  </a:cubicBezTo>
                  <a:cubicBezTo>
                    <a:pt x="12458" y="18139"/>
                    <a:pt x="13076" y="14979"/>
                    <a:pt x="13190" y="14342"/>
                  </a:cubicBezTo>
                  <a:cubicBezTo>
                    <a:pt x="14078" y="7718"/>
                    <a:pt x="10293" y="3597"/>
                    <a:pt x="10132" y="3425"/>
                  </a:cubicBezTo>
                  <a:cubicBezTo>
                    <a:pt x="9963" y="3245"/>
                    <a:pt x="9733" y="3153"/>
                    <a:pt x="9503" y="3153"/>
                  </a:cubicBezTo>
                  <a:cubicBezTo>
                    <a:pt x="9293" y="3153"/>
                    <a:pt x="9082" y="3230"/>
                    <a:pt x="8916" y="3384"/>
                  </a:cubicBezTo>
                  <a:cubicBezTo>
                    <a:pt x="8571" y="3705"/>
                    <a:pt x="8552" y="4250"/>
                    <a:pt x="8875" y="4593"/>
                  </a:cubicBezTo>
                  <a:cubicBezTo>
                    <a:pt x="8896" y="4616"/>
                    <a:pt x="10267" y="6126"/>
                    <a:pt x="11058" y="8710"/>
                  </a:cubicBezTo>
                  <a:cubicBezTo>
                    <a:pt x="10821" y="8123"/>
                    <a:pt x="10545" y="7558"/>
                    <a:pt x="10230" y="7018"/>
                  </a:cubicBezTo>
                  <a:cubicBezTo>
                    <a:pt x="7095" y="1645"/>
                    <a:pt x="2715" y="311"/>
                    <a:pt x="2533" y="258"/>
                  </a:cubicBezTo>
                  <a:cubicBezTo>
                    <a:pt x="1902" y="67"/>
                    <a:pt x="1466" y="0"/>
                    <a:pt x="1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1685339" y="3489527"/>
              <a:ext cx="487930" cy="523943"/>
            </a:xfrm>
            <a:custGeom>
              <a:avLst/>
              <a:gdLst/>
              <a:ahLst/>
              <a:cxnLst/>
              <a:rect l="l" t="t" r="r" b="b"/>
              <a:pathLst>
                <a:path w="13142" h="14112" extrusionOk="0">
                  <a:moveTo>
                    <a:pt x="4437" y="0"/>
                  </a:moveTo>
                  <a:cubicBezTo>
                    <a:pt x="3580" y="0"/>
                    <a:pt x="2788" y="370"/>
                    <a:pt x="2100" y="1188"/>
                  </a:cubicBezTo>
                  <a:cubicBezTo>
                    <a:pt x="1" y="3684"/>
                    <a:pt x="3661" y="5816"/>
                    <a:pt x="3661" y="5816"/>
                  </a:cubicBezTo>
                  <a:cubicBezTo>
                    <a:pt x="6120" y="7219"/>
                    <a:pt x="6965" y="8684"/>
                    <a:pt x="7278" y="9777"/>
                  </a:cubicBezTo>
                  <a:cubicBezTo>
                    <a:pt x="7655" y="11088"/>
                    <a:pt x="7391" y="12314"/>
                    <a:pt x="8399" y="13316"/>
                  </a:cubicBezTo>
                  <a:cubicBezTo>
                    <a:pt x="8619" y="13536"/>
                    <a:pt x="9271" y="14112"/>
                    <a:pt x="10079" y="14112"/>
                  </a:cubicBezTo>
                  <a:cubicBezTo>
                    <a:pt x="10150" y="14112"/>
                    <a:pt x="10222" y="14107"/>
                    <a:pt x="10296" y="14098"/>
                  </a:cubicBezTo>
                  <a:cubicBezTo>
                    <a:pt x="11317" y="13965"/>
                    <a:pt x="12215" y="12884"/>
                    <a:pt x="12393" y="11399"/>
                  </a:cubicBezTo>
                  <a:cubicBezTo>
                    <a:pt x="12393" y="11399"/>
                    <a:pt x="13142" y="7549"/>
                    <a:pt x="10200" y="3960"/>
                  </a:cubicBezTo>
                  <a:cubicBezTo>
                    <a:pt x="8223" y="1549"/>
                    <a:pt x="6193" y="0"/>
                    <a:pt x="4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1729559" y="3483326"/>
              <a:ext cx="428897" cy="536344"/>
            </a:xfrm>
            <a:custGeom>
              <a:avLst/>
              <a:gdLst/>
              <a:ahLst/>
              <a:cxnLst/>
              <a:rect l="l" t="t" r="r" b="b"/>
              <a:pathLst>
                <a:path w="11552" h="14446" extrusionOk="0">
                  <a:moveTo>
                    <a:pt x="3252" y="334"/>
                  </a:moveTo>
                  <a:cubicBezTo>
                    <a:pt x="3257" y="334"/>
                    <a:pt x="3261" y="334"/>
                    <a:pt x="3266" y="334"/>
                  </a:cubicBezTo>
                  <a:cubicBezTo>
                    <a:pt x="4856" y="344"/>
                    <a:pt x="6797" y="1692"/>
                    <a:pt x="8880" y="4233"/>
                  </a:cubicBezTo>
                  <a:cubicBezTo>
                    <a:pt x="9539" y="5035"/>
                    <a:pt x="10063" y="5919"/>
                    <a:pt x="10435" y="6856"/>
                  </a:cubicBezTo>
                  <a:cubicBezTo>
                    <a:pt x="10734" y="7609"/>
                    <a:pt x="10938" y="8397"/>
                    <a:pt x="11043" y="9201"/>
                  </a:cubicBezTo>
                  <a:cubicBezTo>
                    <a:pt x="11221" y="10572"/>
                    <a:pt x="11041" y="11525"/>
                    <a:pt x="11038" y="11535"/>
                  </a:cubicBezTo>
                  <a:lnTo>
                    <a:pt x="11038" y="11548"/>
                  </a:lnTo>
                  <a:cubicBezTo>
                    <a:pt x="10955" y="12235"/>
                    <a:pt x="10713" y="12847"/>
                    <a:pt x="10339" y="13319"/>
                  </a:cubicBezTo>
                  <a:cubicBezTo>
                    <a:pt x="9987" y="13763"/>
                    <a:pt x="9541" y="14040"/>
                    <a:pt x="9083" y="14099"/>
                  </a:cubicBezTo>
                  <a:cubicBezTo>
                    <a:pt x="9016" y="14108"/>
                    <a:pt x="8950" y="14112"/>
                    <a:pt x="8886" y="14112"/>
                  </a:cubicBezTo>
                  <a:cubicBezTo>
                    <a:pt x="8161" y="14112"/>
                    <a:pt x="7562" y="13599"/>
                    <a:pt x="7325" y="13364"/>
                  </a:cubicBezTo>
                  <a:cubicBezTo>
                    <a:pt x="6687" y="12730"/>
                    <a:pt x="6593" y="12008"/>
                    <a:pt x="6484" y="11173"/>
                  </a:cubicBezTo>
                  <a:cubicBezTo>
                    <a:pt x="6431" y="10762"/>
                    <a:pt x="6376" y="10336"/>
                    <a:pt x="6249" y="9897"/>
                  </a:cubicBezTo>
                  <a:cubicBezTo>
                    <a:pt x="5805" y="8350"/>
                    <a:pt x="4561" y="6985"/>
                    <a:pt x="2554" y="5837"/>
                  </a:cubicBezTo>
                  <a:cubicBezTo>
                    <a:pt x="2536" y="5827"/>
                    <a:pt x="709" y="4745"/>
                    <a:pt x="455" y="3284"/>
                  </a:cubicBezTo>
                  <a:cubicBezTo>
                    <a:pt x="408" y="3016"/>
                    <a:pt x="418" y="2752"/>
                    <a:pt x="484" y="2490"/>
                  </a:cubicBezTo>
                  <a:cubicBezTo>
                    <a:pt x="569" y="2142"/>
                    <a:pt x="754" y="1799"/>
                    <a:pt x="1036" y="1463"/>
                  </a:cubicBezTo>
                  <a:cubicBezTo>
                    <a:pt x="1667" y="712"/>
                    <a:pt x="2413" y="334"/>
                    <a:pt x="3252" y="334"/>
                  </a:cubicBezTo>
                  <a:close/>
                  <a:moveTo>
                    <a:pt x="3248" y="0"/>
                  </a:moveTo>
                  <a:cubicBezTo>
                    <a:pt x="2307" y="0"/>
                    <a:pt x="1477" y="420"/>
                    <a:pt x="780" y="1248"/>
                  </a:cubicBezTo>
                  <a:cubicBezTo>
                    <a:pt x="222" y="1913"/>
                    <a:pt x="1" y="2617"/>
                    <a:pt x="125" y="3341"/>
                  </a:cubicBezTo>
                  <a:cubicBezTo>
                    <a:pt x="244" y="4025"/>
                    <a:pt x="664" y="4702"/>
                    <a:pt x="1369" y="5355"/>
                  </a:cubicBezTo>
                  <a:cubicBezTo>
                    <a:pt x="1887" y="5833"/>
                    <a:pt x="2366" y="6114"/>
                    <a:pt x="2388" y="6128"/>
                  </a:cubicBezTo>
                  <a:cubicBezTo>
                    <a:pt x="4318" y="7229"/>
                    <a:pt x="5508" y="8528"/>
                    <a:pt x="5928" y="9989"/>
                  </a:cubicBezTo>
                  <a:cubicBezTo>
                    <a:pt x="6046" y="10404"/>
                    <a:pt x="6102" y="10817"/>
                    <a:pt x="6153" y="11216"/>
                  </a:cubicBezTo>
                  <a:cubicBezTo>
                    <a:pt x="6265" y="12075"/>
                    <a:pt x="6372" y="12886"/>
                    <a:pt x="7090" y="13602"/>
                  </a:cubicBezTo>
                  <a:cubicBezTo>
                    <a:pt x="7358" y="13868"/>
                    <a:pt x="8037" y="14446"/>
                    <a:pt x="8886" y="14446"/>
                  </a:cubicBezTo>
                  <a:cubicBezTo>
                    <a:pt x="8965" y="14446"/>
                    <a:pt x="9044" y="14441"/>
                    <a:pt x="9126" y="14430"/>
                  </a:cubicBezTo>
                  <a:cubicBezTo>
                    <a:pt x="9672" y="14359"/>
                    <a:pt x="10196" y="14037"/>
                    <a:pt x="10601" y="13526"/>
                  </a:cubicBezTo>
                  <a:cubicBezTo>
                    <a:pt x="10912" y="13135"/>
                    <a:pt x="11139" y="12656"/>
                    <a:pt x="11270" y="12125"/>
                  </a:cubicBezTo>
                  <a:cubicBezTo>
                    <a:pt x="11313" y="11953"/>
                    <a:pt x="11345" y="11775"/>
                    <a:pt x="11368" y="11593"/>
                  </a:cubicBezTo>
                  <a:cubicBezTo>
                    <a:pt x="11386" y="11498"/>
                    <a:pt x="11552" y="10549"/>
                    <a:pt x="11376" y="9170"/>
                  </a:cubicBezTo>
                  <a:cubicBezTo>
                    <a:pt x="11268" y="8338"/>
                    <a:pt x="11057" y="7521"/>
                    <a:pt x="10748" y="6742"/>
                  </a:cubicBezTo>
                  <a:cubicBezTo>
                    <a:pt x="10361" y="5768"/>
                    <a:pt x="9819" y="4853"/>
                    <a:pt x="9138" y="4021"/>
                  </a:cubicBezTo>
                  <a:cubicBezTo>
                    <a:pt x="8111" y="2768"/>
                    <a:pt x="7106" y="1791"/>
                    <a:pt x="6153" y="1113"/>
                  </a:cubicBezTo>
                  <a:cubicBezTo>
                    <a:pt x="5118" y="381"/>
                    <a:pt x="4148" y="6"/>
                    <a:pt x="3268" y="0"/>
                  </a:cubicBezTo>
                  <a:cubicBezTo>
                    <a:pt x="3261" y="0"/>
                    <a:pt x="3254" y="0"/>
                    <a:pt x="3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1768768" y="3520195"/>
              <a:ext cx="362699" cy="457374"/>
            </a:xfrm>
            <a:custGeom>
              <a:avLst/>
              <a:gdLst/>
              <a:ahLst/>
              <a:cxnLst/>
              <a:rect l="l" t="t" r="r" b="b"/>
              <a:pathLst>
                <a:path w="9769" h="12319" extrusionOk="0">
                  <a:moveTo>
                    <a:pt x="1929" y="1"/>
                  </a:moveTo>
                  <a:cubicBezTo>
                    <a:pt x="1311" y="1"/>
                    <a:pt x="340" y="819"/>
                    <a:pt x="156" y="1861"/>
                  </a:cubicBezTo>
                  <a:cubicBezTo>
                    <a:pt x="1" y="2739"/>
                    <a:pt x="99" y="3189"/>
                    <a:pt x="430" y="3189"/>
                  </a:cubicBezTo>
                  <a:cubicBezTo>
                    <a:pt x="624" y="3189"/>
                    <a:pt x="898" y="3035"/>
                    <a:pt x="1248" y="2723"/>
                  </a:cubicBezTo>
                  <a:cubicBezTo>
                    <a:pt x="1510" y="2488"/>
                    <a:pt x="1672" y="2385"/>
                    <a:pt x="1773" y="2385"/>
                  </a:cubicBezTo>
                  <a:cubicBezTo>
                    <a:pt x="2037" y="2385"/>
                    <a:pt x="1882" y="3095"/>
                    <a:pt x="2009" y="4018"/>
                  </a:cubicBezTo>
                  <a:cubicBezTo>
                    <a:pt x="2076" y="4503"/>
                    <a:pt x="2315" y="4667"/>
                    <a:pt x="2604" y="4667"/>
                  </a:cubicBezTo>
                  <a:cubicBezTo>
                    <a:pt x="3073" y="4667"/>
                    <a:pt x="3674" y="4231"/>
                    <a:pt x="3875" y="4036"/>
                  </a:cubicBezTo>
                  <a:cubicBezTo>
                    <a:pt x="3986" y="3929"/>
                    <a:pt x="4139" y="3852"/>
                    <a:pt x="4275" y="3852"/>
                  </a:cubicBezTo>
                  <a:cubicBezTo>
                    <a:pt x="4535" y="3852"/>
                    <a:pt x="4735" y="4133"/>
                    <a:pt x="4467" y="5020"/>
                  </a:cubicBezTo>
                  <a:cubicBezTo>
                    <a:pt x="4213" y="5862"/>
                    <a:pt x="4600" y="6041"/>
                    <a:pt x="5107" y="6041"/>
                  </a:cubicBezTo>
                  <a:cubicBezTo>
                    <a:pt x="5413" y="6041"/>
                    <a:pt x="5764" y="5975"/>
                    <a:pt x="6042" y="5951"/>
                  </a:cubicBezTo>
                  <a:cubicBezTo>
                    <a:pt x="6102" y="5946"/>
                    <a:pt x="6155" y="5943"/>
                    <a:pt x="6200" y="5943"/>
                  </a:cubicBezTo>
                  <a:cubicBezTo>
                    <a:pt x="6704" y="5943"/>
                    <a:pt x="6270" y="6289"/>
                    <a:pt x="5725" y="7398"/>
                  </a:cubicBezTo>
                  <a:cubicBezTo>
                    <a:pt x="5130" y="8603"/>
                    <a:pt x="6441" y="8977"/>
                    <a:pt x="7339" y="9026"/>
                  </a:cubicBezTo>
                  <a:cubicBezTo>
                    <a:pt x="8235" y="9077"/>
                    <a:pt x="6680" y="10094"/>
                    <a:pt x="6680" y="10094"/>
                  </a:cubicBezTo>
                  <a:cubicBezTo>
                    <a:pt x="6680" y="10094"/>
                    <a:pt x="6028" y="10941"/>
                    <a:pt x="6811" y="11850"/>
                  </a:cubicBezTo>
                  <a:cubicBezTo>
                    <a:pt x="7124" y="12210"/>
                    <a:pt x="7471" y="12319"/>
                    <a:pt x="7776" y="12319"/>
                  </a:cubicBezTo>
                  <a:cubicBezTo>
                    <a:pt x="8237" y="12319"/>
                    <a:pt x="8601" y="12071"/>
                    <a:pt x="8601" y="12071"/>
                  </a:cubicBezTo>
                  <a:cubicBezTo>
                    <a:pt x="9768" y="11032"/>
                    <a:pt x="9527" y="10612"/>
                    <a:pt x="8925" y="10612"/>
                  </a:cubicBezTo>
                  <a:cubicBezTo>
                    <a:pt x="8679" y="10612"/>
                    <a:pt x="8373" y="10682"/>
                    <a:pt x="8078" y="10808"/>
                  </a:cubicBezTo>
                  <a:cubicBezTo>
                    <a:pt x="7957" y="10860"/>
                    <a:pt x="7864" y="10884"/>
                    <a:pt x="7795" y="10884"/>
                  </a:cubicBezTo>
                  <a:cubicBezTo>
                    <a:pt x="7276" y="10884"/>
                    <a:pt x="8076" y="9558"/>
                    <a:pt x="8732" y="8658"/>
                  </a:cubicBezTo>
                  <a:cubicBezTo>
                    <a:pt x="9477" y="7637"/>
                    <a:pt x="9516" y="6786"/>
                    <a:pt x="8299" y="6633"/>
                  </a:cubicBezTo>
                  <a:cubicBezTo>
                    <a:pt x="7083" y="6479"/>
                    <a:pt x="7527" y="5777"/>
                    <a:pt x="7566" y="5024"/>
                  </a:cubicBezTo>
                  <a:cubicBezTo>
                    <a:pt x="7601" y="4347"/>
                    <a:pt x="7532" y="3603"/>
                    <a:pt x="6712" y="3603"/>
                  </a:cubicBezTo>
                  <a:cubicBezTo>
                    <a:pt x="6621" y="3603"/>
                    <a:pt x="6521" y="3612"/>
                    <a:pt x="6410" y="3631"/>
                  </a:cubicBezTo>
                  <a:cubicBezTo>
                    <a:pt x="6295" y="3651"/>
                    <a:pt x="6196" y="3661"/>
                    <a:pt x="6111" y="3661"/>
                  </a:cubicBezTo>
                  <a:cubicBezTo>
                    <a:pt x="5377" y="3661"/>
                    <a:pt x="5659" y="2950"/>
                    <a:pt x="5336" y="2209"/>
                  </a:cubicBezTo>
                  <a:cubicBezTo>
                    <a:pt x="5096" y="1660"/>
                    <a:pt x="4860" y="1404"/>
                    <a:pt x="4507" y="1404"/>
                  </a:cubicBezTo>
                  <a:cubicBezTo>
                    <a:pt x="4328" y="1404"/>
                    <a:pt x="4118" y="1470"/>
                    <a:pt x="3863" y="1598"/>
                  </a:cubicBezTo>
                  <a:cubicBezTo>
                    <a:pt x="3736" y="1661"/>
                    <a:pt x="3619" y="1690"/>
                    <a:pt x="3511" y="1690"/>
                  </a:cubicBezTo>
                  <a:cubicBezTo>
                    <a:pt x="2978" y="1690"/>
                    <a:pt x="2669" y="983"/>
                    <a:pt x="2388" y="298"/>
                  </a:cubicBezTo>
                  <a:cubicBezTo>
                    <a:pt x="2303" y="93"/>
                    <a:pt x="2136" y="1"/>
                    <a:pt x="1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646465" y="2745827"/>
              <a:ext cx="474415" cy="500776"/>
            </a:xfrm>
            <a:custGeom>
              <a:avLst/>
              <a:gdLst/>
              <a:ahLst/>
              <a:cxnLst/>
              <a:rect l="l" t="t" r="r" b="b"/>
              <a:pathLst>
                <a:path w="12778" h="13488" extrusionOk="0">
                  <a:moveTo>
                    <a:pt x="10043" y="0"/>
                  </a:moveTo>
                  <a:cubicBezTo>
                    <a:pt x="9740" y="0"/>
                    <a:pt x="9421" y="37"/>
                    <a:pt x="9097" y="114"/>
                  </a:cubicBezTo>
                  <a:cubicBezTo>
                    <a:pt x="9097" y="114"/>
                    <a:pt x="5224" y="740"/>
                    <a:pt x="2871" y="4740"/>
                  </a:cubicBezTo>
                  <a:cubicBezTo>
                    <a:pt x="520" y="8742"/>
                    <a:pt x="0" y="12191"/>
                    <a:pt x="3067" y="13300"/>
                  </a:cubicBezTo>
                  <a:cubicBezTo>
                    <a:pt x="3427" y="13430"/>
                    <a:pt x="3754" y="13488"/>
                    <a:pt x="4052" y="13488"/>
                  </a:cubicBezTo>
                  <a:cubicBezTo>
                    <a:pt x="6295" y="13488"/>
                    <a:pt x="6871" y="10237"/>
                    <a:pt x="6871" y="10237"/>
                  </a:cubicBezTo>
                  <a:cubicBezTo>
                    <a:pt x="7339" y="7445"/>
                    <a:pt x="8424" y="6145"/>
                    <a:pt x="9338" y="5474"/>
                  </a:cubicBezTo>
                  <a:cubicBezTo>
                    <a:pt x="10441" y="4666"/>
                    <a:pt x="11681" y="4492"/>
                    <a:pt x="12274" y="3201"/>
                  </a:cubicBezTo>
                  <a:cubicBezTo>
                    <a:pt x="12415" y="2892"/>
                    <a:pt x="12777" y="1961"/>
                    <a:pt x="12354" y="1151"/>
                  </a:cubicBezTo>
                  <a:cubicBezTo>
                    <a:pt x="11983" y="442"/>
                    <a:pt x="11101" y="0"/>
                    <a:pt x="10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671824" y="2739552"/>
              <a:ext cx="455517" cy="513213"/>
            </a:xfrm>
            <a:custGeom>
              <a:avLst/>
              <a:gdLst/>
              <a:ahLst/>
              <a:cxnLst/>
              <a:rect l="l" t="t" r="r" b="b"/>
              <a:pathLst>
                <a:path w="12269" h="13823" extrusionOk="0">
                  <a:moveTo>
                    <a:pt x="9363" y="335"/>
                  </a:moveTo>
                  <a:cubicBezTo>
                    <a:pt x="9712" y="335"/>
                    <a:pt x="10046" y="386"/>
                    <a:pt x="10355" y="488"/>
                  </a:cubicBezTo>
                  <a:cubicBezTo>
                    <a:pt x="10893" y="666"/>
                    <a:pt x="11309" y="987"/>
                    <a:pt x="11523" y="1398"/>
                  </a:cubicBezTo>
                  <a:cubicBezTo>
                    <a:pt x="11902" y="2124"/>
                    <a:pt x="11591" y="2969"/>
                    <a:pt x="11440" y="3301"/>
                  </a:cubicBezTo>
                  <a:cubicBezTo>
                    <a:pt x="11063" y="4119"/>
                    <a:pt x="10419" y="4457"/>
                    <a:pt x="9674" y="4847"/>
                  </a:cubicBezTo>
                  <a:cubicBezTo>
                    <a:pt x="9306" y="5040"/>
                    <a:pt x="8925" y="5238"/>
                    <a:pt x="8557" y="5508"/>
                  </a:cubicBezTo>
                  <a:cubicBezTo>
                    <a:pt x="7258" y="6460"/>
                    <a:pt x="6405" y="8098"/>
                    <a:pt x="6022" y="10376"/>
                  </a:cubicBezTo>
                  <a:cubicBezTo>
                    <a:pt x="6020" y="10398"/>
                    <a:pt x="5635" y="12487"/>
                    <a:pt x="4350" y="13230"/>
                  </a:cubicBezTo>
                  <a:cubicBezTo>
                    <a:pt x="4115" y="13365"/>
                    <a:pt x="3863" y="13447"/>
                    <a:pt x="3595" y="13475"/>
                  </a:cubicBezTo>
                  <a:cubicBezTo>
                    <a:pt x="3520" y="13484"/>
                    <a:pt x="3442" y="13488"/>
                    <a:pt x="3364" y="13488"/>
                  </a:cubicBezTo>
                  <a:cubicBezTo>
                    <a:pt x="3073" y="13488"/>
                    <a:pt x="2765" y="13429"/>
                    <a:pt x="2440" y="13311"/>
                  </a:cubicBezTo>
                  <a:cubicBezTo>
                    <a:pt x="1513" y="12976"/>
                    <a:pt x="899" y="12405"/>
                    <a:pt x="613" y="11609"/>
                  </a:cubicBezTo>
                  <a:cubicBezTo>
                    <a:pt x="72" y="10114"/>
                    <a:pt x="668" y="7826"/>
                    <a:pt x="2331" y="4995"/>
                  </a:cubicBezTo>
                  <a:cubicBezTo>
                    <a:pt x="2859" y="4099"/>
                    <a:pt x="3505" y="3303"/>
                    <a:pt x="4258" y="2630"/>
                  </a:cubicBezTo>
                  <a:cubicBezTo>
                    <a:pt x="4860" y="2090"/>
                    <a:pt x="5529" y="1625"/>
                    <a:pt x="6247" y="1251"/>
                  </a:cubicBezTo>
                  <a:cubicBezTo>
                    <a:pt x="7475" y="610"/>
                    <a:pt x="8430" y="449"/>
                    <a:pt x="8440" y="447"/>
                  </a:cubicBezTo>
                  <a:lnTo>
                    <a:pt x="8453" y="445"/>
                  </a:lnTo>
                  <a:cubicBezTo>
                    <a:pt x="8761" y="371"/>
                    <a:pt x="9067" y="335"/>
                    <a:pt x="9363" y="335"/>
                  </a:cubicBezTo>
                  <a:close/>
                  <a:moveTo>
                    <a:pt x="9358" y="1"/>
                  </a:moveTo>
                  <a:cubicBezTo>
                    <a:pt x="9212" y="1"/>
                    <a:pt x="9064" y="9"/>
                    <a:pt x="8915" y="25"/>
                  </a:cubicBezTo>
                  <a:cubicBezTo>
                    <a:pt x="8739" y="46"/>
                    <a:pt x="8559" y="76"/>
                    <a:pt x="8381" y="117"/>
                  </a:cubicBezTo>
                  <a:cubicBezTo>
                    <a:pt x="8287" y="134"/>
                    <a:pt x="7340" y="306"/>
                    <a:pt x="6106" y="948"/>
                  </a:cubicBezTo>
                  <a:cubicBezTo>
                    <a:pt x="5361" y="1335"/>
                    <a:pt x="4668" y="1815"/>
                    <a:pt x="4044" y="2374"/>
                  </a:cubicBezTo>
                  <a:cubicBezTo>
                    <a:pt x="3262" y="3072"/>
                    <a:pt x="2591" y="3896"/>
                    <a:pt x="2045" y="4825"/>
                  </a:cubicBezTo>
                  <a:cubicBezTo>
                    <a:pt x="1224" y="6220"/>
                    <a:pt x="653" y="7501"/>
                    <a:pt x="349" y="8630"/>
                  </a:cubicBezTo>
                  <a:cubicBezTo>
                    <a:pt x="17" y="9854"/>
                    <a:pt x="1" y="10895"/>
                    <a:pt x="297" y="11722"/>
                  </a:cubicBezTo>
                  <a:cubicBezTo>
                    <a:pt x="621" y="12614"/>
                    <a:pt x="1302" y="13254"/>
                    <a:pt x="2327" y="13625"/>
                  </a:cubicBezTo>
                  <a:cubicBezTo>
                    <a:pt x="2692" y="13757"/>
                    <a:pt x="3040" y="13823"/>
                    <a:pt x="3370" y="13823"/>
                  </a:cubicBezTo>
                  <a:cubicBezTo>
                    <a:pt x="3782" y="13823"/>
                    <a:pt x="4165" y="13720"/>
                    <a:pt x="4518" y="13516"/>
                  </a:cubicBezTo>
                  <a:cubicBezTo>
                    <a:pt x="5118" y="13170"/>
                    <a:pt x="5609" y="12544"/>
                    <a:pt x="5977" y="11656"/>
                  </a:cubicBezTo>
                  <a:cubicBezTo>
                    <a:pt x="6249" y="11004"/>
                    <a:pt x="6347" y="10457"/>
                    <a:pt x="6351" y="10433"/>
                  </a:cubicBezTo>
                  <a:cubicBezTo>
                    <a:pt x="6720" y="8242"/>
                    <a:pt x="7528" y="6677"/>
                    <a:pt x="8753" y="5778"/>
                  </a:cubicBezTo>
                  <a:cubicBezTo>
                    <a:pt x="9103" y="5523"/>
                    <a:pt x="9471" y="5328"/>
                    <a:pt x="9829" y="5142"/>
                  </a:cubicBezTo>
                  <a:cubicBezTo>
                    <a:pt x="10595" y="4741"/>
                    <a:pt x="11319" y="4361"/>
                    <a:pt x="11742" y="3440"/>
                  </a:cubicBezTo>
                  <a:cubicBezTo>
                    <a:pt x="11916" y="3065"/>
                    <a:pt x="12268" y="2100"/>
                    <a:pt x="11818" y="1243"/>
                  </a:cubicBezTo>
                  <a:cubicBezTo>
                    <a:pt x="11564" y="756"/>
                    <a:pt x="11082" y="375"/>
                    <a:pt x="10462" y="170"/>
                  </a:cubicBezTo>
                  <a:cubicBezTo>
                    <a:pt x="10117" y="58"/>
                    <a:pt x="9745" y="1"/>
                    <a:pt x="9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1703532" y="2769442"/>
              <a:ext cx="389467" cy="441594"/>
            </a:xfrm>
            <a:custGeom>
              <a:avLst/>
              <a:gdLst/>
              <a:ahLst/>
              <a:cxnLst/>
              <a:rect l="l" t="t" r="r" b="b"/>
              <a:pathLst>
                <a:path w="10490" h="11894" extrusionOk="0">
                  <a:moveTo>
                    <a:pt x="8326" y="1"/>
                  </a:moveTo>
                  <a:cubicBezTo>
                    <a:pt x="7704" y="1"/>
                    <a:pt x="7949" y="759"/>
                    <a:pt x="8495" y="1338"/>
                  </a:cubicBezTo>
                  <a:cubicBezTo>
                    <a:pt x="8843" y="1707"/>
                    <a:pt x="8657" y="1837"/>
                    <a:pt x="8237" y="1837"/>
                  </a:cubicBezTo>
                  <a:cubicBezTo>
                    <a:pt x="7738" y="1837"/>
                    <a:pt x="6910" y="1653"/>
                    <a:pt x="6250" y="1465"/>
                  </a:cubicBezTo>
                  <a:cubicBezTo>
                    <a:pt x="5926" y="1372"/>
                    <a:pt x="5631" y="1323"/>
                    <a:pt x="5377" y="1323"/>
                  </a:cubicBezTo>
                  <a:cubicBezTo>
                    <a:pt x="4679" y="1323"/>
                    <a:pt x="4296" y="1695"/>
                    <a:pt x="4499" y="2571"/>
                  </a:cubicBezTo>
                  <a:cubicBezTo>
                    <a:pt x="4775" y="3766"/>
                    <a:pt x="3963" y="3592"/>
                    <a:pt x="3243" y="3815"/>
                  </a:cubicBezTo>
                  <a:cubicBezTo>
                    <a:pt x="2523" y="4038"/>
                    <a:pt x="1770" y="4411"/>
                    <a:pt x="2334" y="5381"/>
                  </a:cubicBezTo>
                  <a:cubicBezTo>
                    <a:pt x="2897" y="6352"/>
                    <a:pt x="2021" y="6256"/>
                    <a:pt x="1371" y="6880"/>
                  </a:cubicBezTo>
                  <a:cubicBezTo>
                    <a:pt x="718" y="7506"/>
                    <a:pt x="689" y="7893"/>
                    <a:pt x="1305" y="8474"/>
                  </a:cubicBezTo>
                  <a:cubicBezTo>
                    <a:pt x="1921" y="9055"/>
                    <a:pt x="1248" y="9706"/>
                    <a:pt x="593" y="10305"/>
                  </a:cubicBezTo>
                  <a:cubicBezTo>
                    <a:pt x="1" y="10851"/>
                    <a:pt x="1185" y="11894"/>
                    <a:pt x="2447" y="11894"/>
                  </a:cubicBezTo>
                  <a:cubicBezTo>
                    <a:pt x="2575" y="11894"/>
                    <a:pt x="2704" y="11883"/>
                    <a:pt x="2831" y="11860"/>
                  </a:cubicBezTo>
                  <a:cubicBezTo>
                    <a:pt x="4223" y="11612"/>
                    <a:pt x="4386" y="11136"/>
                    <a:pt x="3263" y="10540"/>
                  </a:cubicBezTo>
                  <a:cubicBezTo>
                    <a:pt x="2140" y="9943"/>
                    <a:pt x="3081" y="9984"/>
                    <a:pt x="4217" y="9378"/>
                  </a:cubicBezTo>
                  <a:cubicBezTo>
                    <a:pt x="5350" y="8773"/>
                    <a:pt x="3996" y="7815"/>
                    <a:pt x="3591" y="7621"/>
                  </a:cubicBezTo>
                  <a:cubicBezTo>
                    <a:pt x="3183" y="7424"/>
                    <a:pt x="2899" y="6809"/>
                    <a:pt x="4309" y="6725"/>
                  </a:cubicBezTo>
                  <a:cubicBezTo>
                    <a:pt x="5716" y="6641"/>
                    <a:pt x="4953" y="5597"/>
                    <a:pt x="4638" y="4926"/>
                  </a:cubicBezTo>
                  <a:cubicBezTo>
                    <a:pt x="4492" y="4616"/>
                    <a:pt x="4509" y="4519"/>
                    <a:pt x="4703" y="4519"/>
                  </a:cubicBezTo>
                  <a:cubicBezTo>
                    <a:pt x="4927" y="4519"/>
                    <a:pt x="5387" y="4649"/>
                    <a:pt x="6105" y="4724"/>
                  </a:cubicBezTo>
                  <a:cubicBezTo>
                    <a:pt x="6170" y="4731"/>
                    <a:pt x="6232" y="4734"/>
                    <a:pt x="6290" y="4734"/>
                  </a:cubicBezTo>
                  <a:cubicBezTo>
                    <a:pt x="7433" y="4734"/>
                    <a:pt x="7328" y="3465"/>
                    <a:pt x="7079" y="2647"/>
                  </a:cubicBezTo>
                  <a:cubicBezTo>
                    <a:pt x="7005" y="2407"/>
                    <a:pt x="7068" y="2321"/>
                    <a:pt x="7198" y="2321"/>
                  </a:cubicBezTo>
                  <a:cubicBezTo>
                    <a:pt x="7532" y="2321"/>
                    <a:pt x="8306" y="2897"/>
                    <a:pt x="8306" y="2897"/>
                  </a:cubicBezTo>
                  <a:cubicBezTo>
                    <a:pt x="8306" y="2897"/>
                    <a:pt x="8452" y="2942"/>
                    <a:pt x="8665" y="2942"/>
                  </a:cubicBezTo>
                  <a:cubicBezTo>
                    <a:pt x="9016" y="2942"/>
                    <a:pt x="9547" y="2819"/>
                    <a:pt x="9908" y="2166"/>
                  </a:cubicBezTo>
                  <a:cubicBezTo>
                    <a:pt x="10489" y="1119"/>
                    <a:pt x="9499" y="411"/>
                    <a:pt x="9499" y="411"/>
                  </a:cubicBezTo>
                  <a:cubicBezTo>
                    <a:pt x="8951" y="119"/>
                    <a:pt x="8571" y="1"/>
                    <a:pt x="8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966963" y="3189931"/>
              <a:ext cx="232010" cy="227257"/>
            </a:xfrm>
            <a:custGeom>
              <a:avLst/>
              <a:gdLst/>
              <a:ahLst/>
              <a:cxnLst/>
              <a:rect l="l" t="t" r="r" b="b"/>
              <a:pathLst>
                <a:path w="6249" h="6121" extrusionOk="0">
                  <a:moveTo>
                    <a:pt x="3003" y="1"/>
                  </a:moveTo>
                  <a:cubicBezTo>
                    <a:pt x="2798" y="1"/>
                    <a:pt x="2590" y="25"/>
                    <a:pt x="2384" y="77"/>
                  </a:cubicBezTo>
                  <a:cubicBezTo>
                    <a:pt x="884" y="449"/>
                    <a:pt x="0" y="2086"/>
                    <a:pt x="411" y="3735"/>
                  </a:cubicBezTo>
                  <a:cubicBezTo>
                    <a:pt x="764" y="5155"/>
                    <a:pt x="1963" y="6120"/>
                    <a:pt x="3248" y="6120"/>
                  </a:cubicBezTo>
                  <a:cubicBezTo>
                    <a:pt x="3453" y="6120"/>
                    <a:pt x="3661" y="6096"/>
                    <a:pt x="3867" y="6045"/>
                  </a:cubicBezTo>
                  <a:cubicBezTo>
                    <a:pt x="5365" y="5672"/>
                    <a:pt x="6248" y="4034"/>
                    <a:pt x="5839" y="2387"/>
                  </a:cubicBezTo>
                  <a:cubicBezTo>
                    <a:pt x="5486" y="965"/>
                    <a:pt x="4288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1561142" y="2526282"/>
              <a:ext cx="159017" cy="155750"/>
            </a:xfrm>
            <a:custGeom>
              <a:avLst/>
              <a:gdLst/>
              <a:ahLst/>
              <a:cxnLst/>
              <a:rect l="l" t="t" r="r" b="b"/>
              <a:pathLst>
                <a:path w="4283" h="4195" extrusionOk="0">
                  <a:moveTo>
                    <a:pt x="2058" y="1"/>
                  </a:moveTo>
                  <a:cubicBezTo>
                    <a:pt x="1917" y="1"/>
                    <a:pt x="1775" y="18"/>
                    <a:pt x="1634" y="53"/>
                  </a:cubicBezTo>
                  <a:cubicBezTo>
                    <a:pt x="606" y="309"/>
                    <a:pt x="1" y="1430"/>
                    <a:pt x="281" y="2559"/>
                  </a:cubicBezTo>
                  <a:cubicBezTo>
                    <a:pt x="523" y="3533"/>
                    <a:pt x="1344" y="4195"/>
                    <a:pt x="2225" y="4195"/>
                  </a:cubicBezTo>
                  <a:cubicBezTo>
                    <a:pt x="2366" y="4195"/>
                    <a:pt x="2509" y="4178"/>
                    <a:pt x="2650" y="4143"/>
                  </a:cubicBezTo>
                  <a:cubicBezTo>
                    <a:pt x="3677" y="3889"/>
                    <a:pt x="4283" y="2766"/>
                    <a:pt x="4003" y="1636"/>
                  </a:cubicBezTo>
                  <a:cubicBezTo>
                    <a:pt x="3761" y="663"/>
                    <a:pt x="2938" y="1"/>
                    <a:pt x="2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1185804" y="3982083"/>
              <a:ext cx="232047" cy="227295"/>
            </a:xfrm>
            <a:custGeom>
              <a:avLst/>
              <a:gdLst/>
              <a:ahLst/>
              <a:cxnLst/>
              <a:rect l="l" t="t" r="r" b="b"/>
              <a:pathLst>
                <a:path w="6250" h="6122" extrusionOk="0">
                  <a:moveTo>
                    <a:pt x="3003" y="1"/>
                  </a:moveTo>
                  <a:cubicBezTo>
                    <a:pt x="2798" y="1"/>
                    <a:pt x="2591" y="25"/>
                    <a:pt x="2384" y="77"/>
                  </a:cubicBezTo>
                  <a:cubicBezTo>
                    <a:pt x="885" y="449"/>
                    <a:pt x="1" y="2088"/>
                    <a:pt x="410" y="3735"/>
                  </a:cubicBezTo>
                  <a:cubicBezTo>
                    <a:pt x="763" y="5157"/>
                    <a:pt x="1963" y="6122"/>
                    <a:pt x="3249" y="6122"/>
                  </a:cubicBezTo>
                  <a:cubicBezTo>
                    <a:pt x="3453" y="6122"/>
                    <a:pt x="3660" y="6097"/>
                    <a:pt x="3866" y="6047"/>
                  </a:cubicBezTo>
                  <a:cubicBezTo>
                    <a:pt x="5365" y="5674"/>
                    <a:pt x="6249" y="4035"/>
                    <a:pt x="5840" y="2386"/>
                  </a:cubicBezTo>
                  <a:cubicBezTo>
                    <a:pt x="5487" y="966"/>
                    <a:pt x="428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2265703" y="3343312"/>
              <a:ext cx="152186" cy="149030"/>
            </a:xfrm>
            <a:custGeom>
              <a:avLst/>
              <a:gdLst/>
              <a:ahLst/>
              <a:cxnLst/>
              <a:rect l="l" t="t" r="r" b="b"/>
              <a:pathLst>
                <a:path w="4099" h="4014" extrusionOk="0">
                  <a:moveTo>
                    <a:pt x="1970" y="0"/>
                  </a:moveTo>
                  <a:cubicBezTo>
                    <a:pt x="1835" y="0"/>
                    <a:pt x="1699" y="16"/>
                    <a:pt x="1564" y="50"/>
                  </a:cubicBezTo>
                  <a:cubicBezTo>
                    <a:pt x="580" y="295"/>
                    <a:pt x="1" y="1369"/>
                    <a:pt x="269" y="2450"/>
                  </a:cubicBezTo>
                  <a:cubicBezTo>
                    <a:pt x="500" y="3381"/>
                    <a:pt x="1286" y="4014"/>
                    <a:pt x="2128" y="4014"/>
                  </a:cubicBezTo>
                  <a:cubicBezTo>
                    <a:pt x="2263" y="4014"/>
                    <a:pt x="2400" y="3998"/>
                    <a:pt x="2536" y="3964"/>
                  </a:cubicBezTo>
                  <a:cubicBezTo>
                    <a:pt x="3520" y="3720"/>
                    <a:pt x="4099" y="2646"/>
                    <a:pt x="3831" y="1566"/>
                  </a:cubicBezTo>
                  <a:cubicBezTo>
                    <a:pt x="3598" y="632"/>
                    <a:pt x="2813" y="0"/>
                    <a:pt x="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1557652" y="3938791"/>
              <a:ext cx="152111" cy="149030"/>
            </a:xfrm>
            <a:custGeom>
              <a:avLst/>
              <a:gdLst/>
              <a:ahLst/>
              <a:cxnLst/>
              <a:rect l="l" t="t" r="r" b="b"/>
              <a:pathLst>
                <a:path w="4097" h="4014" extrusionOk="0">
                  <a:moveTo>
                    <a:pt x="1968" y="0"/>
                  </a:moveTo>
                  <a:cubicBezTo>
                    <a:pt x="1834" y="0"/>
                    <a:pt x="1699" y="16"/>
                    <a:pt x="1564" y="50"/>
                  </a:cubicBezTo>
                  <a:cubicBezTo>
                    <a:pt x="580" y="295"/>
                    <a:pt x="1" y="1369"/>
                    <a:pt x="269" y="2450"/>
                  </a:cubicBezTo>
                  <a:cubicBezTo>
                    <a:pt x="500" y="3381"/>
                    <a:pt x="1285" y="4014"/>
                    <a:pt x="2128" y="4014"/>
                  </a:cubicBezTo>
                  <a:cubicBezTo>
                    <a:pt x="2263" y="4014"/>
                    <a:pt x="2400" y="3998"/>
                    <a:pt x="2536" y="3964"/>
                  </a:cubicBezTo>
                  <a:cubicBezTo>
                    <a:pt x="3518" y="3720"/>
                    <a:pt x="4097" y="2646"/>
                    <a:pt x="3829" y="1566"/>
                  </a:cubicBezTo>
                  <a:cubicBezTo>
                    <a:pt x="3597" y="634"/>
                    <a:pt x="2810" y="0"/>
                    <a:pt x="1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0" name="Google Shape;430;p38"/>
          <p:cNvSpPr txBox="1">
            <a:spLocks noGrp="1"/>
          </p:cNvSpPr>
          <p:nvPr>
            <p:ph type="ctrTitle"/>
          </p:nvPr>
        </p:nvSpPr>
        <p:spPr>
          <a:xfrm>
            <a:off x="3066415" y="1630680"/>
            <a:ext cx="5420360" cy="1558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hnschrift SemiBold" panose="020B0502040204020203" charset="0"/>
                <a:cs typeface="Bahnschrift SemiBold" panose="020B0502040204020203" charset="0"/>
              </a:rPr>
              <a:t>B</a:t>
            </a:r>
            <a:r>
              <a:rPr lang="en-GB" dirty="0">
                <a:latin typeface="Bahnschrift SemiBold" panose="020B0502040204020203" charset="0"/>
                <a:cs typeface="Bahnschrift SemiBold" panose="020B0502040204020203" charset="0"/>
              </a:rPr>
              <a:t>ài 6:</a:t>
            </a:r>
            <a:r>
              <a:rPr lang="en-US" altLang="en-GB" dirty="0">
                <a:latin typeface="Bahnschrift SemiBold" panose="020B0502040204020203" charset="0"/>
                <a:cs typeface="Bahnschrift SemiBold" panose="020B0502040204020203" charset="0"/>
              </a:rPr>
              <a:t> C</a:t>
            </a:r>
            <a:r>
              <a:rPr lang="en-GB" dirty="0">
                <a:latin typeface="Bahnschrift SemiBold" panose="020B0502040204020203" charset="0"/>
                <a:cs typeface="Bahnschrift SemiBold" panose="020B0502040204020203" charset="0"/>
              </a:rPr>
              <a:t>ác ph</a:t>
            </a:r>
            <a:r>
              <a:rPr lang="en-US" altLang="en-GB" dirty="0">
                <a:latin typeface="Bahnschrift SemiBold" panose="020B0502040204020203" charset="0"/>
                <a:cs typeface="Bahnschrift SemiBold" panose="020B0502040204020203" charset="0"/>
              </a:rPr>
              <a:t>ầ</a:t>
            </a:r>
            <a:r>
              <a:rPr lang="en-GB" dirty="0">
                <a:latin typeface="Bahnschrift SemiBold" panose="020B0502040204020203" charset="0"/>
                <a:cs typeface="Bahnschrift SemiBold" panose="020B0502040204020203" charset="0"/>
              </a:rPr>
              <a:t>n tử sinh học - PROTEIN</a:t>
            </a:r>
            <a:endParaRPr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432" name="Google Shape;432;p38"/>
          <p:cNvSpPr/>
          <p:nvPr/>
        </p:nvSpPr>
        <p:spPr>
          <a:xfrm>
            <a:off x="1437425" y="1003175"/>
            <a:ext cx="1411456" cy="1308346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  <p:sp>
        <p:nvSpPr>
          <p:cNvPr id="433" name="Google Shape;433;p38"/>
          <p:cNvSpPr/>
          <p:nvPr/>
        </p:nvSpPr>
        <p:spPr>
          <a:xfrm>
            <a:off x="5390291" y="787362"/>
            <a:ext cx="190500" cy="190500"/>
          </a:xfrm>
          <a:prstGeom prst="ellipse">
            <a:avLst/>
          </a:prstGeom>
          <a:solidFill>
            <a:srgbClr val="5EAC4A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/>
          <p:cNvSpPr>
            <a:spLocks noGrp="1"/>
          </p:cNvSpPr>
          <p:nvPr>
            <p:ph type="title"/>
          </p:nvPr>
        </p:nvSpPr>
        <p:spPr>
          <a:xfrm>
            <a:off x="720090" y="445135"/>
            <a:ext cx="7703820" cy="824865"/>
          </a:xfrm>
        </p:spPr>
        <p:txBody>
          <a:bodyPr/>
          <a:lstStyle/>
          <a:p>
            <a:r>
              <a:rPr lang="vi-VN" sz="4000" dirty="0" err="1"/>
              <a:t>Các</a:t>
            </a:r>
            <a:r>
              <a:rPr lang="vi-VN" sz="4000" dirty="0"/>
              <a:t> </a:t>
            </a:r>
            <a:r>
              <a:rPr lang="vi-VN" sz="4000" dirty="0" err="1"/>
              <a:t>dạng</a:t>
            </a:r>
            <a:r>
              <a:rPr lang="vi-VN" sz="4000" dirty="0"/>
              <a:t> </a:t>
            </a:r>
            <a:r>
              <a:rPr lang="vi-VN" sz="4000" dirty="0" err="1"/>
              <a:t>protein</a:t>
            </a:r>
            <a:endParaRPr lang="vi-VN" sz="4000" dirty="0"/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001" y="1380259"/>
            <a:ext cx="3639564" cy="23829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80" y="1548534"/>
            <a:ext cx="3639564" cy="22147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Hộp Văn bản 5"/>
          <p:cNvSpPr txBox="1"/>
          <p:nvPr/>
        </p:nvSpPr>
        <p:spPr>
          <a:xfrm>
            <a:off x="5948218" y="3986273"/>
            <a:ext cx="28618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Protein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dạng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sợi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366983" y="3971887"/>
            <a:ext cx="29925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Protein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dạng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cầu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grpSp>
        <p:nvGrpSpPr>
          <p:cNvPr id="11" name="Google Shape;1228;p61"/>
          <p:cNvGrpSpPr/>
          <p:nvPr/>
        </p:nvGrpSpPr>
        <p:grpSpPr>
          <a:xfrm>
            <a:off x="7759440" y="282240"/>
            <a:ext cx="1050604" cy="1195578"/>
            <a:chOff x="709090" y="1184225"/>
            <a:chExt cx="749307" cy="752351"/>
          </a:xfrm>
        </p:grpSpPr>
        <p:sp>
          <p:nvSpPr>
            <p:cNvPr id="9" name="Google Shape;1229;p61"/>
            <p:cNvSpPr/>
            <p:nvPr/>
          </p:nvSpPr>
          <p:spPr>
            <a:xfrm>
              <a:off x="709090" y="1184225"/>
              <a:ext cx="749307" cy="752351"/>
            </a:xfrm>
            <a:custGeom>
              <a:avLst/>
              <a:gdLst/>
              <a:ahLst/>
              <a:cxnLst/>
              <a:rect l="l" t="t" r="r" b="b"/>
              <a:pathLst>
                <a:path w="33225" h="33360" extrusionOk="0">
                  <a:moveTo>
                    <a:pt x="16611" y="0"/>
                  </a:moveTo>
                  <a:cubicBezTo>
                    <a:pt x="12206" y="0"/>
                    <a:pt x="7979" y="1758"/>
                    <a:pt x="4865" y="4886"/>
                  </a:cubicBezTo>
                  <a:cubicBezTo>
                    <a:pt x="1750" y="8014"/>
                    <a:pt x="0" y="12256"/>
                    <a:pt x="0" y="16681"/>
                  </a:cubicBezTo>
                  <a:cubicBezTo>
                    <a:pt x="0" y="21104"/>
                    <a:pt x="1750" y="25345"/>
                    <a:pt x="4865" y="28474"/>
                  </a:cubicBezTo>
                  <a:cubicBezTo>
                    <a:pt x="7979" y="31602"/>
                    <a:pt x="12206" y="33359"/>
                    <a:pt x="16611" y="33359"/>
                  </a:cubicBezTo>
                  <a:cubicBezTo>
                    <a:pt x="21018" y="33359"/>
                    <a:pt x="25243" y="31602"/>
                    <a:pt x="28359" y="28474"/>
                  </a:cubicBezTo>
                  <a:cubicBezTo>
                    <a:pt x="31473" y="25345"/>
                    <a:pt x="33224" y="21104"/>
                    <a:pt x="33224" y="16681"/>
                  </a:cubicBezTo>
                  <a:cubicBezTo>
                    <a:pt x="33224" y="12256"/>
                    <a:pt x="31473" y="8014"/>
                    <a:pt x="28359" y="4886"/>
                  </a:cubicBezTo>
                  <a:cubicBezTo>
                    <a:pt x="25243" y="1758"/>
                    <a:pt x="21018" y="0"/>
                    <a:pt x="16611" y="0"/>
                  </a:cubicBezTo>
                  <a:close/>
                </a:path>
              </a:pathLst>
            </a:custGeom>
            <a:solidFill>
              <a:srgbClr val="FFF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230;p61"/>
            <p:cNvSpPr/>
            <p:nvPr/>
          </p:nvSpPr>
          <p:spPr>
            <a:xfrm>
              <a:off x="839290" y="1314991"/>
              <a:ext cx="488893" cy="490878"/>
            </a:xfrm>
            <a:custGeom>
              <a:avLst/>
              <a:gdLst/>
              <a:ahLst/>
              <a:cxnLst/>
              <a:rect l="l" t="t" r="r" b="b"/>
              <a:pathLst>
                <a:path w="21678" h="21766" extrusionOk="0">
                  <a:moveTo>
                    <a:pt x="10838" y="1"/>
                  </a:moveTo>
                  <a:cubicBezTo>
                    <a:pt x="7964" y="1"/>
                    <a:pt x="5208" y="1146"/>
                    <a:pt x="3174" y="3186"/>
                  </a:cubicBezTo>
                  <a:cubicBezTo>
                    <a:pt x="1142" y="5228"/>
                    <a:pt x="1" y="7996"/>
                    <a:pt x="1" y="10883"/>
                  </a:cubicBezTo>
                  <a:cubicBezTo>
                    <a:pt x="1" y="13768"/>
                    <a:pt x="1142" y="16536"/>
                    <a:pt x="3174" y="18578"/>
                  </a:cubicBezTo>
                  <a:cubicBezTo>
                    <a:pt x="5208" y="20617"/>
                    <a:pt x="7964" y="21765"/>
                    <a:pt x="10838" y="21765"/>
                  </a:cubicBezTo>
                  <a:cubicBezTo>
                    <a:pt x="13713" y="21765"/>
                    <a:pt x="16471" y="20617"/>
                    <a:pt x="18502" y="18578"/>
                  </a:cubicBezTo>
                  <a:cubicBezTo>
                    <a:pt x="20536" y="16536"/>
                    <a:pt x="21677" y="13768"/>
                    <a:pt x="21677" y="10883"/>
                  </a:cubicBezTo>
                  <a:cubicBezTo>
                    <a:pt x="21677" y="7996"/>
                    <a:pt x="20536" y="5228"/>
                    <a:pt x="18502" y="3186"/>
                  </a:cubicBezTo>
                  <a:cubicBezTo>
                    <a:pt x="16471" y="1146"/>
                    <a:pt x="13713" y="1"/>
                    <a:pt x="10838" y="1"/>
                  </a:cubicBezTo>
                  <a:close/>
                </a:path>
              </a:pathLst>
            </a:custGeom>
            <a:solidFill>
              <a:srgbClr val="FCE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" name="Google Shape;2424;p73"/>
          <p:cNvGrpSpPr/>
          <p:nvPr/>
        </p:nvGrpSpPr>
        <p:grpSpPr>
          <a:xfrm>
            <a:off x="641515" y="4447938"/>
            <a:ext cx="375748" cy="339111"/>
            <a:chOff x="3171011" y="1450937"/>
            <a:chExt cx="375748" cy="339111"/>
          </a:xfrm>
        </p:grpSpPr>
        <p:sp>
          <p:nvSpPr>
            <p:cNvPr id="13" name="Google Shape;2425;p73"/>
            <p:cNvSpPr/>
            <p:nvPr/>
          </p:nvSpPr>
          <p:spPr>
            <a:xfrm>
              <a:off x="3428328" y="1475278"/>
              <a:ext cx="97725" cy="87928"/>
            </a:xfrm>
            <a:custGeom>
              <a:avLst/>
              <a:gdLst/>
              <a:ahLst/>
              <a:cxnLst/>
              <a:rect l="l" t="t" r="r" b="b"/>
              <a:pathLst>
                <a:path w="3521" h="3168" extrusionOk="0">
                  <a:moveTo>
                    <a:pt x="3080" y="0"/>
                  </a:moveTo>
                  <a:cubicBezTo>
                    <a:pt x="2986" y="0"/>
                    <a:pt x="2891" y="34"/>
                    <a:pt x="2816" y="102"/>
                  </a:cubicBezTo>
                  <a:lnTo>
                    <a:pt x="175" y="2477"/>
                  </a:lnTo>
                  <a:cubicBezTo>
                    <a:pt x="14" y="2623"/>
                    <a:pt x="1" y="2874"/>
                    <a:pt x="146" y="3037"/>
                  </a:cubicBezTo>
                  <a:cubicBezTo>
                    <a:pt x="225" y="3123"/>
                    <a:pt x="333" y="3168"/>
                    <a:pt x="441" y="3168"/>
                  </a:cubicBezTo>
                  <a:cubicBezTo>
                    <a:pt x="535" y="3168"/>
                    <a:pt x="630" y="3134"/>
                    <a:pt x="706" y="3066"/>
                  </a:cubicBezTo>
                  <a:lnTo>
                    <a:pt x="3345" y="691"/>
                  </a:lnTo>
                  <a:cubicBezTo>
                    <a:pt x="3508" y="544"/>
                    <a:pt x="3521" y="293"/>
                    <a:pt x="3374" y="132"/>
                  </a:cubicBezTo>
                  <a:cubicBezTo>
                    <a:pt x="3296" y="44"/>
                    <a:pt x="3188" y="0"/>
                    <a:pt x="3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426;p73"/>
            <p:cNvSpPr/>
            <p:nvPr/>
          </p:nvSpPr>
          <p:spPr>
            <a:xfrm>
              <a:off x="3480813" y="1453324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4" y="0"/>
                    <a:pt x="1" y="532"/>
                    <a:pt x="1" y="1188"/>
                  </a:cubicBezTo>
                  <a:cubicBezTo>
                    <a:pt x="1" y="1842"/>
                    <a:pt x="534" y="2375"/>
                    <a:pt x="1188" y="2375"/>
                  </a:cubicBezTo>
                  <a:cubicBezTo>
                    <a:pt x="1844" y="2375"/>
                    <a:pt x="2376" y="1842"/>
                    <a:pt x="2376" y="1188"/>
                  </a:cubicBezTo>
                  <a:cubicBezTo>
                    <a:pt x="2376" y="532"/>
                    <a:pt x="1844" y="0"/>
                    <a:pt x="1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427;p73"/>
            <p:cNvSpPr/>
            <p:nvPr/>
          </p:nvSpPr>
          <p:spPr>
            <a:xfrm>
              <a:off x="3428384" y="1677779"/>
              <a:ext cx="97476" cy="90037"/>
            </a:xfrm>
            <a:custGeom>
              <a:avLst/>
              <a:gdLst/>
              <a:ahLst/>
              <a:cxnLst/>
              <a:rect l="l" t="t" r="r" b="b"/>
              <a:pathLst>
                <a:path w="3512" h="3244" extrusionOk="0">
                  <a:moveTo>
                    <a:pt x="438" y="0"/>
                  </a:moveTo>
                  <a:cubicBezTo>
                    <a:pt x="332" y="0"/>
                    <a:pt x="226" y="43"/>
                    <a:pt x="149" y="127"/>
                  </a:cubicBezTo>
                  <a:cubicBezTo>
                    <a:pt x="0" y="287"/>
                    <a:pt x="9" y="537"/>
                    <a:pt x="169" y="686"/>
                  </a:cubicBezTo>
                  <a:lnTo>
                    <a:pt x="2803" y="3137"/>
                  </a:lnTo>
                  <a:cubicBezTo>
                    <a:pt x="2879" y="3208"/>
                    <a:pt x="2977" y="3243"/>
                    <a:pt x="3073" y="3243"/>
                  </a:cubicBezTo>
                  <a:cubicBezTo>
                    <a:pt x="3179" y="3243"/>
                    <a:pt x="3286" y="3200"/>
                    <a:pt x="3363" y="3116"/>
                  </a:cubicBezTo>
                  <a:cubicBezTo>
                    <a:pt x="3512" y="2956"/>
                    <a:pt x="3503" y="2706"/>
                    <a:pt x="3343" y="2557"/>
                  </a:cubicBezTo>
                  <a:lnTo>
                    <a:pt x="708" y="106"/>
                  </a:lnTo>
                  <a:cubicBezTo>
                    <a:pt x="632" y="35"/>
                    <a:pt x="535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428;p73"/>
            <p:cNvSpPr/>
            <p:nvPr/>
          </p:nvSpPr>
          <p:spPr>
            <a:xfrm>
              <a:off x="3480702" y="1723824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4" y="0"/>
                    <a:pt x="0" y="532"/>
                    <a:pt x="0" y="1188"/>
                  </a:cubicBezTo>
                  <a:cubicBezTo>
                    <a:pt x="0" y="1842"/>
                    <a:pt x="534" y="2375"/>
                    <a:pt x="1188" y="2375"/>
                  </a:cubicBezTo>
                  <a:cubicBezTo>
                    <a:pt x="1844" y="2375"/>
                    <a:pt x="2375" y="1842"/>
                    <a:pt x="2375" y="1188"/>
                  </a:cubicBezTo>
                  <a:cubicBezTo>
                    <a:pt x="2375" y="532"/>
                    <a:pt x="1844" y="0"/>
                    <a:pt x="1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429;p73"/>
            <p:cNvSpPr/>
            <p:nvPr/>
          </p:nvSpPr>
          <p:spPr>
            <a:xfrm>
              <a:off x="3193243" y="1472919"/>
              <a:ext cx="136638" cy="295174"/>
            </a:xfrm>
            <a:custGeom>
              <a:avLst/>
              <a:gdLst/>
              <a:ahLst/>
              <a:cxnLst/>
              <a:rect l="l" t="t" r="r" b="b"/>
              <a:pathLst>
                <a:path w="4923" h="10635" extrusionOk="0">
                  <a:moveTo>
                    <a:pt x="4659" y="1"/>
                  </a:moveTo>
                  <a:cubicBezTo>
                    <a:pt x="4590" y="1"/>
                    <a:pt x="4522" y="18"/>
                    <a:pt x="4461" y="53"/>
                  </a:cubicBezTo>
                  <a:lnTo>
                    <a:pt x="199" y="2514"/>
                  </a:lnTo>
                  <a:cubicBezTo>
                    <a:pt x="76" y="2584"/>
                    <a:pt x="1" y="2715"/>
                    <a:pt x="1" y="2857"/>
                  </a:cubicBezTo>
                  <a:lnTo>
                    <a:pt x="1" y="7777"/>
                  </a:lnTo>
                  <a:cubicBezTo>
                    <a:pt x="1" y="7918"/>
                    <a:pt x="76" y="8050"/>
                    <a:pt x="199" y="8121"/>
                  </a:cubicBezTo>
                  <a:lnTo>
                    <a:pt x="4461" y="10581"/>
                  </a:lnTo>
                  <a:cubicBezTo>
                    <a:pt x="4522" y="10615"/>
                    <a:pt x="4590" y="10634"/>
                    <a:pt x="4659" y="10634"/>
                  </a:cubicBezTo>
                  <a:lnTo>
                    <a:pt x="4923" y="5284"/>
                  </a:lnTo>
                  <a:lnTo>
                    <a:pt x="4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431;p73"/>
            <p:cNvSpPr/>
            <p:nvPr/>
          </p:nvSpPr>
          <p:spPr>
            <a:xfrm>
              <a:off x="3329298" y="1620159"/>
              <a:ext cx="67278" cy="46351"/>
            </a:xfrm>
            <a:custGeom>
              <a:avLst/>
              <a:gdLst/>
              <a:ahLst/>
              <a:cxnLst/>
              <a:rect l="l" t="t" r="r" b="b"/>
              <a:pathLst>
                <a:path w="2424" h="1670" extrusionOk="0">
                  <a:moveTo>
                    <a:pt x="452" y="0"/>
                  </a:moveTo>
                  <a:cubicBezTo>
                    <a:pt x="315" y="0"/>
                    <a:pt x="183" y="71"/>
                    <a:pt x="110" y="198"/>
                  </a:cubicBezTo>
                  <a:cubicBezTo>
                    <a:pt x="0" y="387"/>
                    <a:pt x="66" y="630"/>
                    <a:pt x="255" y="740"/>
                  </a:cubicBezTo>
                  <a:lnTo>
                    <a:pt x="1773" y="1617"/>
                  </a:lnTo>
                  <a:cubicBezTo>
                    <a:pt x="1836" y="1652"/>
                    <a:pt x="1905" y="1669"/>
                    <a:pt x="1972" y="1669"/>
                  </a:cubicBezTo>
                  <a:cubicBezTo>
                    <a:pt x="2109" y="1669"/>
                    <a:pt x="2241" y="1598"/>
                    <a:pt x="2314" y="1471"/>
                  </a:cubicBezTo>
                  <a:cubicBezTo>
                    <a:pt x="2423" y="1282"/>
                    <a:pt x="2359" y="1040"/>
                    <a:pt x="2170" y="931"/>
                  </a:cubicBezTo>
                  <a:lnTo>
                    <a:pt x="650" y="53"/>
                  </a:lnTo>
                  <a:cubicBezTo>
                    <a:pt x="588" y="17"/>
                    <a:pt x="51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432;p73"/>
            <p:cNvSpPr/>
            <p:nvPr/>
          </p:nvSpPr>
          <p:spPr>
            <a:xfrm>
              <a:off x="3247976" y="1621297"/>
              <a:ext cx="65058" cy="45213"/>
            </a:xfrm>
            <a:custGeom>
              <a:avLst/>
              <a:gdLst/>
              <a:ahLst/>
              <a:cxnLst/>
              <a:rect l="l" t="t" r="r" b="b"/>
              <a:pathLst>
                <a:path w="2344" h="1629" extrusionOk="0">
                  <a:moveTo>
                    <a:pt x="1818" y="1"/>
                  </a:moveTo>
                  <a:cubicBezTo>
                    <a:pt x="1802" y="1"/>
                    <a:pt x="1787" y="4"/>
                    <a:pt x="1773" y="12"/>
                  </a:cubicBezTo>
                  <a:lnTo>
                    <a:pt x="254" y="890"/>
                  </a:lnTo>
                  <a:cubicBezTo>
                    <a:pt x="64" y="999"/>
                    <a:pt x="0" y="1241"/>
                    <a:pt x="109" y="1430"/>
                  </a:cubicBezTo>
                  <a:cubicBezTo>
                    <a:pt x="182" y="1557"/>
                    <a:pt x="315" y="1628"/>
                    <a:pt x="452" y="1628"/>
                  </a:cubicBezTo>
                  <a:cubicBezTo>
                    <a:pt x="519" y="1628"/>
                    <a:pt x="587" y="1611"/>
                    <a:pt x="650" y="1574"/>
                  </a:cubicBezTo>
                  <a:lnTo>
                    <a:pt x="2168" y="699"/>
                  </a:lnTo>
                  <a:cubicBezTo>
                    <a:pt x="2344" y="597"/>
                    <a:pt x="2018" y="1"/>
                    <a:pt x="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433;p73"/>
            <p:cNvSpPr/>
            <p:nvPr/>
          </p:nvSpPr>
          <p:spPr>
            <a:xfrm>
              <a:off x="3311174" y="1631456"/>
              <a:ext cx="18346" cy="70720"/>
            </a:xfrm>
            <a:custGeom>
              <a:avLst/>
              <a:gdLst/>
              <a:ahLst/>
              <a:cxnLst/>
              <a:rect l="l" t="t" r="r" b="b"/>
              <a:pathLst>
                <a:path w="661" h="2548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lnTo>
                    <a:pt x="0" y="2151"/>
                  </a:lnTo>
                  <a:cubicBezTo>
                    <a:pt x="0" y="2370"/>
                    <a:pt x="178" y="2547"/>
                    <a:pt x="397" y="2547"/>
                  </a:cubicBezTo>
                  <a:lnTo>
                    <a:pt x="661" y="138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434;p73"/>
            <p:cNvSpPr/>
            <p:nvPr/>
          </p:nvSpPr>
          <p:spPr>
            <a:xfrm>
              <a:off x="3322165" y="1631456"/>
              <a:ext cx="11046" cy="70720"/>
            </a:xfrm>
            <a:custGeom>
              <a:avLst/>
              <a:gdLst/>
              <a:ahLst/>
              <a:cxnLst/>
              <a:rect l="l" t="t" r="r" b="b"/>
              <a:pathLst>
                <a:path w="398" h="2548" extrusionOk="0">
                  <a:moveTo>
                    <a:pt x="1" y="0"/>
                  </a:moveTo>
                  <a:lnTo>
                    <a:pt x="1" y="2547"/>
                  </a:lnTo>
                  <a:cubicBezTo>
                    <a:pt x="219" y="2547"/>
                    <a:pt x="397" y="2370"/>
                    <a:pt x="397" y="2151"/>
                  </a:cubicBezTo>
                  <a:lnTo>
                    <a:pt x="397" y="397"/>
                  </a:lnTo>
                  <a:cubicBezTo>
                    <a:pt x="397" y="178"/>
                    <a:pt x="21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35;p73"/>
            <p:cNvSpPr/>
            <p:nvPr/>
          </p:nvSpPr>
          <p:spPr>
            <a:xfrm>
              <a:off x="3247893" y="1537561"/>
              <a:ext cx="81627" cy="82627"/>
            </a:xfrm>
            <a:custGeom>
              <a:avLst/>
              <a:gdLst/>
              <a:ahLst/>
              <a:cxnLst/>
              <a:rect l="l" t="t" r="r" b="b"/>
              <a:pathLst>
                <a:path w="2941" h="2977" extrusionOk="0">
                  <a:moveTo>
                    <a:pt x="2677" y="0"/>
                  </a:moveTo>
                  <a:cubicBezTo>
                    <a:pt x="2458" y="0"/>
                    <a:pt x="2280" y="177"/>
                    <a:pt x="2280" y="397"/>
                  </a:cubicBezTo>
                  <a:lnTo>
                    <a:pt x="2280" y="2196"/>
                  </a:lnTo>
                  <a:cubicBezTo>
                    <a:pt x="2280" y="2234"/>
                    <a:pt x="2286" y="2272"/>
                    <a:pt x="2297" y="2307"/>
                  </a:cubicBezTo>
                  <a:cubicBezTo>
                    <a:pt x="2272" y="2281"/>
                    <a:pt x="2243" y="2257"/>
                    <a:pt x="2209" y="2238"/>
                  </a:cubicBezTo>
                  <a:lnTo>
                    <a:pt x="650" y="1338"/>
                  </a:lnTo>
                  <a:cubicBezTo>
                    <a:pt x="588" y="1302"/>
                    <a:pt x="519" y="1285"/>
                    <a:pt x="452" y="1285"/>
                  </a:cubicBezTo>
                  <a:cubicBezTo>
                    <a:pt x="315" y="1285"/>
                    <a:pt x="183" y="1355"/>
                    <a:pt x="109" y="1482"/>
                  </a:cubicBezTo>
                  <a:cubicBezTo>
                    <a:pt x="0" y="1671"/>
                    <a:pt x="64" y="1913"/>
                    <a:pt x="254" y="2023"/>
                  </a:cubicBezTo>
                  <a:lnTo>
                    <a:pt x="1814" y="2923"/>
                  </a:lnTo>
                  <a:cubicBezTo>
                    <a:pt x="1875" y="2959"/>
                    <a:pt x="1944" y="2977"/>
                    <a:pt x="2011" y="2977"/>
                  </a:cubicBezTo>
                  <a:cubicBezTo>
                    <a:pt x="2148" y="2977"/>
                    <a:pt x="2282" y="2906"/>
                    <a:pt x="2355" y="2779"/>
                  </a:cubicBezTo>
                  <a:cubicBezTo>
                    <a:pt x="2410" y="2681"/>
                    <a:pt x="2420" y="2570"/>
                    <a:pt x="2391" y="2470"/>
                  </a:cubicBezTo>
                  <a:lnTo>
                    <a:pt x="2391" y="2470"/>
                  </a:lnTo>
                  <a:cubicBezTo>
                    <a:pt x="2464" y="2546"/>
                    <a:pt x="2565" y="2592"/>
                    <a:pt x="2677" y="2592"/>
                  </a:cubicBezTo>
                  <a:lnTo>
                    <a:pt x="2941" y="1234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36;p73"/>
            <p:cNvSpPr/>
            <p:nvPr/>
          </p:nvSpPr>
          <p:spPr>
            <a:xfrm>
              <a:off x="3322165" y="1537561"/>
              <a:ext cx="74328" cy="82627"/>
            </a:xfrm>
            <a:custGeom>
              <a:avLst/>
              <a:gdLst/>
              <a:ahLst/>
              <a:cxnLst/>
              <a:rect l="l" t="t" r="r" b="b"/>
              <a:pathLst>
                <a:path w="2678" h="2977" extrusionOk="0">
                  <a:moveTo>
                    <a:pt x="1" y="0"/>
                  </a:moveTo>
                  <a:lnTo>
                    <a:pt x="1" y="2592"/>
                  </a:lnTo>
                  <a:cubicBezTo>
                    <a:pt x="113" y="2592"/>
                    <a:pt x="215" y="2546"/>
                    <a:pt x="286" y="2470"/>
                  </a:cubicBezTo>
                  <a:lnTo>
                    <a:pt x="286" y="2470"/>
                  </a:lnTo>
                  <a:cubicBezTo>
                    <a:pt x="257" y="2570"/>
                    <a:pt x="267" y="2681"/>
                    <a:pt x="324" y="2779"/>
                  </a:cubicBezTo>
                  <a:cubicBezTo>
                    <a:pt x="397" y="2906"/>
                    <a:pt x="530" y="2977"/>
                    <a:pt x="667" y="2977"/>
                  </a:cubicBezTo>
                  <a:cubicBezTo>
                    <a:pt x="734" y="2977"/>
                    <a:pt x="802" y="2959"/>
                    <a:pt x="865" y="2923"/>
                  </a:cubicBezTo>
                  <a:lnTo>
                    <a:pt x="2424" y="2023"/>
                  </a:lnTo>
                  <a:cubicBezTo>
                    <a:pt x="2613" y="1913"/>
                    <a:pt x="2677" y="1671"/>
                    <a:pt x="2568" y="1482"/>
                  </a:cubicBezTo>
                  <a:cubicBezTo>
                    <a:pt x="2495" y="1355"/>
                    <a:pt x="2362" y="1285"/>
                    <a:pt x="2226" y="1285"/>
                  </a:cubicBezTo>
                  <a:cubicBezTo>
                    <a:pt x="2158" y="1285"/>
                    <a:pt x="2090" y="1302"/>
                    <a:pt x="2028" y="1338"/>
                  </a:cubicBezTo>
                  <a:lnTo>
                    <a:pt x="469" y="2238"/>
                  </a:lnTo>
                  <a:cubicBezTo>
                    <a:pt x="435" y="2257"/>
                    <a:pt x="406" y="2281"/>
                    <a:pt x="381" y="2307"/>
                  </a:cubicBezTo>
                  <a:cubicBezTo>
                    <a:pt x="391" y="2272"/>
                    <a:pt x="397" y="2235"/>
                    <a:pt x="397" y="2196"/>
                  </a:cubicBezTo>
                  <a:lnTo>
                    <a:pt x="397" y="397"/>
                  </a:lnTo>
                  <a:cubicBezTo>
                    <a:pt x="397" y="178"/>
                    <a:pt x="21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37;p73"/>
            <p:cNvSpPr/>
            <p:nvPr/>
          </p:nvSpPr>
          <p:spPr>
            <a:xfrm>
              <a:off x="3289303" y="1587547"/>
              <a:ext cx="47628" cy="65946"/>
            </a:xfrm>
            <a:custGeom>
              <a:avLst/>
              <a:gdLst/>
              <a:ahLst/>
              <a:cxnLst/>
              <a:rect l="l" t="t" r="r" b="b"/>
              <a:pathLst>
                <a:path w="1716" h="2376" extrusionOk="0">
                  <a:moveTo>
                    <a:pt x="1188" y="0"/>
                  </a:moveTo>
                  <a:cubicBezTo>
                    <a:pt x="534" y="0"/>
                    <a:pt x="0" y="532"/>
                    <a:pt x="0" y="1188"/>
                  </a:cubicBezTo>
                  <a:cubicBezTo>
                    <a:pt x="0" y="1842"/>
                    <a:pt x="534" y="2375"/>
                    <a:pt x="1188" y="2375"/>
                  </a:cubicBezTo>
                  <a:lnTo>
                    <a:pt x="1715" y="1301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438;p73"/>
            <p:cNvSpPr/>
            <p:nvPr/>
          </p:nvSpPr>
          <p:spPr>
            <a:xfrm>
              <a:off x="3322165" y="1587547"/>
              <a:ext cx="33001" cy="65946"/>
            </a:xfrm>
            <a:custGeom>
              <a:avLst/>
              <a:gdLst/>
              <a:ahLst/>
              <a:cxnLst/>
              <a:rect l="l" t="t" r="r" b="b"/>
              <a:pathLst>
                <a:path w="1189" h="2376" extrusionOk="0">
                  <a:moveTo>
                    <a:pt x="1" y="0"/>
                  </a:moveTo>
                  <a:lnTo>
                    <a:pt x="1" y="2375"/>
                  </a:lnTo>
                  <a:cubicBezTo>
                    <a:pt x="656" y="2375"/>
                    <a:pt x="1188" y="1842"/>
                    <a:pt x="1188" y="1188"/>
                  </a:cubicBezTo>
                  <a:cubicBezTo>
                    <a:pt x="1188" y="532"/>
                    <a:pt x="656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439;p73"/>
            <p:cNvSpPr/>
            <p:nvPr/>
          </p:nvSpPr>
          <p:spPr>
            <a:xfrm>
              <a:off x="3407595" y="1519242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2" y="0"/>
                    <a:pt x="0" y="533"/>
                    <a:pt x="0" y="1188"/>
                  </a:cubicBezTo>
                  <a:cubicBezTo>
                    <a:pt x="0" y="1843"/>
                    <a:pt x="532" y="2375"/>
                    <a:pt x="1188" y="2375"/>
                  </a:cubicBezTo>
                  <a:cubicBezTo>
                    <a:pt x="1842" y="2375"/>
                    <a:pt x="2375" y="1843"/>
                    <a:pt x="2375" y="1188"/>
                  </a:cubicBezTo>
                  <a:cubicBezTo>
                    <a:pt x="2375" y="533"/>
                    <a:pt x="1842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440;p73"/>
            <p:cNvSpPr/>
            <p:nvPr/>
          </p:nvSpPr>
          <p:spPr>
            <a:xfrm>
              <a:off x="3171011" y="1519242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4" y="0"/>
                    <a:pt x="0" y="533"/>
                    <a:pt x="0" y="1188"/>
                  </a:cubicBezTo>
                  <a:cubicBezTo>
                    <a:pt x="0" y="1843"/>
                    <a:pt x="534" y="2375"/>
                    <a:pt x="1188" y="2375"/>
                  </a:cubicBezTo>
                  <a:cubicBezTo>
                    <a:pt x="1844" y="2375"/>
                    <a:pt x="2375" y="1843"/>
                    <a:pt x="2375" y="1188"/>
                  </a:cubicBezTo>
                  <a:cubicBezTo>
                    <a:pt x="2375" y="533"/>
                    <a:pt x="1844" y="0"/>
                    <a:pt x="1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441;p73"/>
            <p:cNvSpPr/>
            <p:nvPr/>
          </p:nvSpPr>
          <p:spPr>
            <a:xfrm>
              <a:off x="3171011" y="1655797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1"/>
                  </a:moveTo>
                  <a:cubicBezTo>
                    <a:pt x="534" y="1"/>
                    <a:pt x="0" y="534"/>
                    <a:pt x="0" y="1188"/>
                  </a:cubicBezTo>
                  <a:cubicBezTo>
                    <a:pt x="0" y="1844"/>
                    <a:pt x="534" y="2376"/>
                    <a:pt x="1188" y="2376"/>
                  </a:cubicBezTo>
                  <a:cubicBezTo>
                    <a:pt x="1844" y="2376"/>
                    <a:pt x="2375" y="1844"/>
                    <a:pt x="2375" y="1188"/>
                  </a:cubicBezTo>
                  <a:cubicBezTo>
                    <a:pt x="2375" y="534"/>
                    <a:pt x="1844" y="1"/>
                    <a:pt x="1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442;p73"/>
            <p:cNvSpPr/>
            <p:nvPr/>
          </p:nvSpPr>
          <p:spPr>
            <a:xfrm>
              <a:off x="3407595" y="1655797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1"/>
                  </a:moveTo>
                  <a:cubicBezTo>
                    <a:pt x="532" y="1"/>
                    <a:pt x="0" y="534"/>
                    <a:pt x="0" y="1188"/>
                  </a:cubicBezTo>
                  <a:cubicBezTo>
                    <a:pt x="0" y="1844"/>
                    <a:pt x="532" y="2376"/>
                    <a:pt x="1188" y="2376"/>
                  </a:cubicBezTo>
                  <a:cubicBezTo>
                    <a:pt x="1842" y="2376"/>
                    <a:pt x="2375" y="1844"/>
                    <a:pt x="2375" y="1188"/>
                  </a:cubicBezTo>
                  <a:cubicBezTo>
                    <a:pt x="2375" y="534"/>
                    <a:pt x="1842" y="1"/>
                    <a:pt x="1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443;p73"/>
            <p:cNvSpPr/>
            <p:nvPr/>
          </p:nvSpPr>
          <p:spPr>
            <a:xfrm>
              <a:off x="3289303" y="1724102"/>
              <a:ext cx="40300" cy="65946"/>
            </a:xfrm>
            <a:custGeom>
              <a:avLst/>
              <a:gdLst/>
              <a:ahLst/>
              <a:cxnLst/>
              <a:rect l="l" t="t" r="r" b="b"/>
              <a:pathLst>
                <a:path w="1452" h="2376" extrusionOk="0">
                  <a:moveTo>
                    <a:pt x="1188" y="1"/>
                  </a:moveTo>
                  <a:cubicBezTo>
                    <a:pt x="534" y="1"/>
                    <a:pt x="0" y="534"/>
                    <a:pt x="0" y="1188"/>
                  </a:cubicBezTo>
                  <a:cubicBezTo>
                    <a:pt x="0" y="1842"/>
                    <a:pt x="534" y="2376"/>
                    <a:pt x="1188" y="2376"/>
                  </a:cubicBezTo>
                  <a:lnTo>
                    <a:pt x="1451" y="1188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444;p73"/>
            <p:cNvSpPr/>
            <p:nvPr/>
          </p:nvSpPr>
          <p:spPr>
            <a:xfrm>
              <a:off x="3322165" y="1724102"/>
              <a:ext cx="33001" cy="65946"/>
            </a:xfrm>
            <a:custGeom>
              <a:avLst/>
              <a:gdLst/>
              <a:ahLst/>
              <a:cxnLst/>
              <a:rect l="l" t="t" r="r" b="b"/>
              <a:pathLst>
                <a:path w="1189" h="2376" extrusionOk="0">
                  <a:moveTo>
                    <a:pt x="1" y="1"/>
                  </a:moveTo>
                  <a:lnTo>
                    <a:pt x="1" y="2376"/>
                  </a:lnTo>
                  <a:cubicBezTo>
                    <a:pt x="656" y="2376"/>
                    <a:pt x="1188" y="1844"/>
                    <a:pt x="1188" y="1188"/>
                  </a:cubicBezTo>
                  <a:cubicBezTo>
                    <a:pt x="1188" y="534"/>
                    <a:pt x="65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445;p73"/>
            <p:cNvSpPr/>
            <p:nvPr/>
          </p:nvSpPr>
          <p:spPr>
            <a:xfrm>
              <a:off x="3289303" y="1450937"/>
              <a:ext cx="40300" cy="65974"/>
            </a:xfrm>
            <a:custGeom>
              <a:avLst/>
              <a:gdLst/>
              <a:ahLst/>
              <a:cxnLst/>
              <a:rect l="l" t="t" r="r" b="b"/>
              <a:pathLst>
                <a:path w="1452" h="2377" extrusionOk="0">
                  <a:moveTo>
                    <a:pt x="1188" y="0"/>
                  </a:moveTo>
                  <a:cubicBezTo>
                    <a:pt x="534" y="0"/>
                    <a:pt x="0" y="534"/>
                    <a:pt x="0" y="1188"/>
                  </a:cubicBezTo>
                  <a:cubicBezTo>
                    <a:pt x="0" y="1843"/>
                    <a:pt x="534" y="2377"/>
                    <a:pt x="1188" y="2377"/>
                  </a:cubicBezTo>
                  <a:lnTo>
                    <a:pt x="1451" y="1188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446;p73"/>
            <p:cNvSpPr/>
            <p:nvPr/>
          </p:nvSpPr>
          <p:spPr>
            <a:xfrm>
              <a:off x="3322165" y="1450937"/>
              <a:ext cx="33001" cy="65974"/>
            </a:xfrm>
            <a:custGeom>
              <a:avLst/>
              <a:gdLst/>
              <a:ahLst/>
              <a:cxnLst/>
              <a:rect l="l" t="t" r="r" b="b"/>
              <a:pathLst>
                <a:path w="1189" h="2377" extrusionOk="0">
                  <a:moveTo>
                    <a:pt x="1" y="0"/>
                  </a:moveTo>
                  <a:lnTo>
                    <a:pt x="1" y="2377"/>
                  </a:lnTo>
                  <a:cubicBezTo>
                    <a:pt x="656" y="2377"/>
                    <a:pt x="1188" y="1843"/>
                    <a:pt x="1188" y="1188"/>
                  </a:cubicBezTo>
                  <a:cubicBezTo>
                    <a:pt x="1188" y="534"/>
                    <a:pt x="65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" name="Google Shape;2084;p73"/>
          <p:cNvGrpSpPr/>
          <p:nvPr/>
        </p:nvGrpSpPr>
        <p:grpSpPr>
          <a:xfrm>
            <a:off x="5396442" y="1160204"/>
            <a:ext cx="383963" cy="239554"/>
            <a:chOff x="2351573" y="3259092"/>
            <a:chExt cx="383963" cy="239554"/>
          </a:xfrm>
        </p:grpSpPr>
        <p:sp>
          <p:nvSpPr>
            <p:cNvPr id="36" name="Google Shape;2085;p73"/>
            <p:cNvSpPr/>
            <p:nvPr/>
          </p:nvSpPr>
          <p:spPr>
            <a:xfrm>
              <a:off x="2440972" y="3305249"/>
              <a:ext cx="117598" cy="139941"/>
            </a:xfrm>
            <a:custGeom>
              <a:avLst/>
              <a:gdLst/>
              <a:ahLst/>
              <a:cxnLst/>
              <a:rect l="l" t="t" r="r" b="b"/>
              <a:pathLst>
                <a:path w="4237" h="5042" extrusionOk="0">
                  <a:moveTo>
                    <a:pt x="1" y="0"/>
                  </a:moveTo>
                  <a:lnTo>
                    <a:pt x="1" y="5042"/>
                  </a:lnTo>
                  <a:lnTo>
                    <a:pt x="3707" y="5042"/>
                  </a:lnTo>
                  <a:lnTo>
                    <a:pt x="4236" y="2898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086;p73"/>
            <p:cNvSpPr/>
            <p:nvPr/>
          </p:nvSpPr>
          <p:spPr>
            <a:xfrm>
              <a:off x="2543526" y="3305249"/>
              <a:ext cx="102582" cy="139941"/>
            </a:xfrm>
            <a:custGeom>
              <a:avLst/>
              <a:gdLst/>
              <a:ahLst/>
              <a:cxnLst/>
              <a:rect l="l" t="t" r="r" b="b"/>
              <a:pathLst>
                <a:path w="3696" h="5042" extrusionOk="0">
                  <a:moveTo>
                    <a:pt x="1" y="0"/>
                  </a:moveTo>
                  <a:lnTo>
                    <a:pt x="1" y="5042"/>
                  </a:lnTo>
                  <a:lnTo>
                    <a:pt x="3696" y="5042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087;p73"/>
            <p:cNvSpPr/>
            <p:nvPr/>
          </p:nvSpPr>
          <p:spPr>
            <a:xfrm>
              <a:off x="2351573" y="3412217"/>
              <a:ext cx="152319" cy="86429"/>
            </a:xfrm>
            <a:custGeom>
              <a:avLst/>
              <a:gdLst/>
              <a:ahLst/>
              <a:cxnLst/>
              <a:rect l="l" t="t" r="r" b="b"/>
              <a:pathLst>
                <a:path w="5488" h="3114" extrusionOk="0">
                  <a:moveTo>
                    <a:pt x="2151" y="0"/>
                  </a:moveTo>
                  <a:cubicBezTo>
                    <a:pt x="1654" y="0"/>
                    <a:pt x="1195" y="265"/>
                    <a:pt x="946" y="695"/>
                  </a:cubicBezTo>
                  <a:lnTo>
                    <a:pt x="354" y="1720"/>
                  </a:lnTo>
                  <a:cubicBezTo>
                    <a:pt x="353" y="1724"/>
                    <a:pt x="350" y="1728"/>
                    <a:pt x="347" y="1733"/>
                  </a:cubicBezTo>
                  <a:cubicBezTo>
                    <a:pt x="0" y="2350"/>
                    <a:pt x="453" y="3114"/>
                    <a:pt x="1163" y="3114"/>
                  </a:cubicBezTo>
                  <a:lnTo>
                    <a:pt x="4323" y="3114"/>
                  </a:lnTo>
                  <a:cubicBezTo>
                    <a:pt x="5033" y="3114"/>
                    <a:pt x="5487" y="2350"/>
                    <a:pt x="5139" y="1733"/>
                  </a:cubicBezTo>
                  <a:cubicBezTo>
                    <a:pt x="5136" y="1728"/>
                    <a:pt x="5135" y="1724"/>
                    <a:pt x="5132" y="1720"/>
                  </a:cubicBezTo>
                  <a:lnTo>
                    <a:pt x="4542" y="697"/>
                  </a:lnTo>
                  <a:cubicBezTo>
                    <a:pt x="4293" y="265"/>
                    <a:pt x="3832" y="0"/>
                    <a:pt x="3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088;p73"/>
            <p:cNvSpPr/>
            <p:nvPr/>
          </p:nvSpPr>
          <p:spPr>
            <a:xfrm>
              <a:off x="2583272" y="3412217"/>
              <a:ext cx="152264" cy="86429"/>
            </a:xfrm>
            <a:custGeom>
              <a:avLst/>
              <a:gdLst/>
              <a:ahLst/>
              <a:cxnLst/>
              <a:rect l="l" t="t" r="r" b="b"/>
              <a:pathLst>
                <a:path w="5486" h="3114" extrusionOk="0">
                  <a:moveTo>
                    <a:pt x="2152" y="0"/>
                  </a:moveTo>
                  <a:cubicBezTo>
                    <a:pt x="1655" y="0"/>
                    <a:pt x="1196" y="265"/>
                    <a:pt x="948" y="695"/>
                  </a:cubicBezTo>
                  <a:lnTo>
                    <a:pt x="357" y="1720"/>
                  </a:lnTo>
                  <a:cubicBezTo>
                    <a:pt x="354" y="1724"/>
                    <a:pt x="351" y="1728"/>
                    <a:pt x="349" y="1733"/>
                  </a:cubicBezTo>
                  <a:cubicBezTo>
                    <a:pt x="1" y="2350"/>
                    <a:pt x="456" y="3114"/>
                    <a:pt x="1164" y="3114"/>
                  </a:cubicBezTo>
                  <a:lnTo>
                    <a:pt x="4330" y="3114"/>
                  </a:lnTo>
                  <a:cubicBezTo>
                    <a:pt x="5037" y="3114"/>
                    <a:pt x="5485" y="2355"/>
                    <a:pt x="5143" y="1737"/>
                  </a:cubicBezTo>
                  <a:cubicBezTo>
                    <a:pt x="5140" y="1731"/>
                    <a:pt x="5136" y="1725"/>
                    <a:pt x="5133" y="1720"/>
                  </a:cubicBezTo>
                  <a:lnTo>
                    <a:pt x="4543" y="697"/>
                  </a:lnTo>
                  <a:cubicBezTo>
                    <a:pt x="4293" y="265"/>
                    <a:pt x="3833" y="0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89;p73"/>
            <p:cNvSpPr/>
            <p:nvPr/>
          </p:nvSpPr>
          <p:spPr>
            <a:xfrm>
              <a:off x="2585797" y="3278160"/>
              <a:ext cx="147296" cy="134084"/>
            </a:xfrm>
            <a:custGeom>
              <a:avLst/>
              <a:gdLst/>
              <a:ahLst/>
              <a:cxnLst/>
              <a:rect l="l" t="t" r="r" b="b"/>
              <a:pathLst>
                <a:path w="5307" h="4831" extrusionOk="0">
                  <a:moveTo>
                    <a:pt x="1969" y="0"/>
                  </a:moveTo>
                  <a:cubicBezTo>
                    <a:pt x="1529" y="0"/>
                    <a:pt x="1124" y="235"/>
                    <a:pt x="905" y="615"/>
                  </a:cubicBezTo>
                  <a:lnTo>
                    <a:pt x="219" y="1801"/>
                  </a:lnTo>
                  <a:cubicBezTo>
                    <a:pt x="0" y="2181"/>
                    <a:pt x="0" y="2649"/>
                    <a:pt x="219" y="3029"/>
                  </a:cubicBezTo>
                  <a:lnTo>
                    <a:pt x="905" y="4217"/>
                  </a:lnTo>
                  <a:cubicBezTo>
                    <a:pt x="1124" y="4596"/>
                    <a:pt x="1529" y="4830"/>
                    <a:pt x="1969" y="4830"/>
                  </a:cubicBezTo>
                  <a:lnTo>
                    <a:pt x="3338" y="4830"/>
                  </a:lnTo>
                  <a:cubicBezTo>
                    <a:pt x="3777" y="4830"/>
                    <a:pt x="4182" y="4596"/>
                    <a:pt x="4402" y="4217"/>
                  </a:cubicBezTo>
                  <a:lnTo>
                    <a:pt x="5087" y="3029"/>
                  </a:lnTo>
                  <a:cubicBezTo>
                    <a:pt x="5307" y="2649"/>
                    <a:pt x="5307" y="2181"/>
                    <a:pt x="5087" y="1801"/>
                  </a:cubicBezTo>
                  <a:lnTo>
                    <a:pt x="4402" y="615"/>
                  </a:lnTo>
                  <a:cubicBezTo>
                    <a:pt x="4184" y="235"/>
                    <a:pt x="3777" y="0"/>
                    <a:pt x="3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90;p73"/>
            <p:cNvSpPr/>
            <p:nvPr/>
          </p:nvSpPr>
          <p:spPr>
            <a:xfrm>
              <a:off x="2469809" y="3345577"/>
              <a:ext cx="95699" cy="134029"/>
            </a:xfrm>
            <a:custGeom>
              <a:avLst/>
              <a:gdLst/>
              <a:ahLst/>
              <a:cxnLst/>
              <a:rect l="l" t="t" r="r" b="b"/>
              <a:pathLst>
                <a:path w="3448" h="4829" extrusionOk="0">
                  <a:moveTo>
                    <a:pt x="1970" y="0"/>
                  </a:moveTo>
                  <a:cubicBezTo>
                    <a:pt x="1530" y="0"/>
                    <a:pt x="1124" y="235"/>
                    <a:pt x="905" y="615"/>
                  </a:cubicBezTo>
                  <a:lnTo>
                    <a:pt x="221" y="1801"/>
                  </a:lnTo>
                  <a:cubicBezTo>
                    <a:pt x="1" y="2180"/>
                    <a:pt x="1" y="2649"/>
                    <a:pt x="221" y="3028"/>
                  </a:cubicBezTo>
                  <a:lnTo>
                    <a:pt x="905" y="4215"/>
                  </a:lnTo>
                  <a:cubicBezTo>
                    <a:pt x="1125" y="4596"/>
                    <a:pt x="1530" y="4829"/>
                    <a:pt x="1969" y="4829"/>
                  </a:cubicBezTo>
                  <a:lnTo>
                    <a:pt x="2654" y="4829"/>
                  </a:lnTo>
                  <a:lnTo>
                    <a:pt x="3448" y="2476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91;p73"/>
            <p:cNvSpPr/>
            <p:nvPr/>
          </p:nvSpPr>
          <p:spPr>
            <a:xfrm>
              <a:off x="2543526" y="3345577"/>
              <a:ext cx="73690" cy="134029"/>
            </a:xfrm>
            <a:custGeom>
              <a:avLst/>
              <a:gdLst/>
              <a:ahLst/>
              <a:cxnLst/>
              <a:rect l="l" t="t" r="r" b="b"/>
              <a:pathLst>
                <a:path w="2655" h="4829" extrusionOk="0">
                  <a:moveTo>
                    <a:pt x="1" y="0"/>
                  </a:moveTo>
                  <a:lnTo>
                    <a:pt x="1" y="4829"/>
                  </a:lnTo>
                  <a:lnTo>
                    <a:pt x="686" y="4829"/>
                  </a:lnTo>
                  <a:cubicBezTo>
                    <a:pt x="1124" y="4829"/>
                    <a:pt x="1529" y="4596"/>
                    <a:pt x="1749" y="4215"/>
                  </a:cubicBezTo>
                  <a:lnTo>
                    <a:pt x="2434" y="3028"/>
                  </a:lnTo>
                  <a:cubicBezTo>
                    <a:pt x="2654" y="2649"/>
                    <a:pt x="2654" y="2180"/>
                    <a:pt x="2434" y="1801"/>
                  </a:cubicBezTo>
                  <a:lnTo>
                    <a:pt x="1749" y="613"/>
                  </a:lnTo>
                  <a:cubicBezTo>
                    <a:pt x="1529" y="233"/>
                    <a:pt x="1124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92;p73"/>
            <p:cNvSpPr/>
            <p:nvPr/>
          </p:nvSpPr>
          <p:spPr>
            <a:xfrm>
              <a:off x="2467533" y="3259092"/>
              <a:ext cx="98197" cy="86512"/>
            </a:xfrm>
            <a:custGeom>
              <a:avLst/>
              <a:gdLst/>
              <a:ahLst/>
              <a:cxnLst/>
              <a:rect l="l" t="t" r="r" b="b"/>
              <a:pathLst>
                <a:path w="3538" h="3117" extrusionOk="0">
                  <a:moveTo>
                    <a:pt x="1158" y="1"/>
                  </a:moveTo>
                  <a:cubicBezTo>
                    <a:pt x="451" y="1"/>
                    <a:pt x="1" y="760"/>
                    <a:pt x="345" y="1379"/>
                  </a:cubicBezTo>
                  <a:cubicBezTo>
                    <a:pt x="348" y="1385"/>
                    <a:pt x="351" y="1389"/>
                    <a:pt x="354" y="1395"/>
                  </a:cubicBezTo>
                  <a:lnTo>
                    <a:pt x="945" y="2421"/>
                  </a:lnTo>
                  <a:cubicBezTo>
                    <a:pt x="1194" y="2851"/>
                    <a:pt x="1653" y="3116"/>
                    <a:pt x="2150" y="3116"/>
                  </a:cubicBezTo>
                  <a:lnTo>
                    <a:pt x="2743" y="3116"/>
                  </a:lnTo>
                  <a:lnTo>
                    <a:pt x="3537" y="1666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93;p73"/>
            <p:cNvSpPr/>
            <p:nvPr/>
          </p:nvSpPr>
          <p:spPr>
            <a:xfrm>
              <a:off x="2543526" y="3259092"/>
              <a:ext cx="76187" cy="86512"/>
            </a:xfrm>
            <a:custGeom>
              <a:avLst/>
              <a:gdLst/>
              <a:ahLst/>
              <a:cxnLst/>
              <a:rect l="l" t="t" r="r" b="b"/>
              <a:pathLst>
                <a:path w="2745" h="3117" extrusionOk="0">
                  <a:moveTo>
                    <a:pt x="1" y="1"/>
                  </a:moveTo>
                  <a:lnTo>
                    <a:pt x="1" y="3116"/>
                  </a:lnTo>
                  <a:lnTo>
                    <a:pt x="592" y="3116"/>
                  </a:lnTo>
                  <a:cubicBezTo>
                    <a:pt x="1089" y="3116"/>
                    <a:pt x="1548" y="2851"/>
                    <a:pt x="1797" y="2421"/>
                  </a:cubicBezTo>
                  <a:lnTo>
                    <a:pt x="2389" y="1395"/>
                  </a:lnTo>
                  <a:cubicBezTo>
                    <a:pt x="2392" y="1391"/>
                    <a:pt x="2393" y="1387"/>
                    <a:pt x="2396" y="1384"/>
                  </a:cubicBezTo>
                  <a:cubicBezTo>
                    <a:pt x="2744" y="764"/>
                    <a:pt x="2290" y="1"/>
                    <a:pt x="1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94;p73"/>
            <p:cNvSpPr/>
            <p:nvPr/>
          </p:nvSpPr>
          <p:spPr>
            <a:xfrm>
              <a:off x="2399200" y="3278160"/>
              <a:ext cx="102582" cy="134084"/>
            </a:xfrm>
            <a:custGeom>
              <a:avLst/>
              <a:gdLst/>
              <a:ahLst/>
              <a:cxnLst/>
              <a:rect l="l" t="t" r="r" b="b"/>
              <a:pathLst>
                <a:path w="3696" h="4831" extrusionOk="0">
                  <a:moveTo>
                    <a:pt x="357" y="0"/>
                  </a:moveTo>
                  <a:cubicBezTo>
                    <a:pt x="235" y="0"/>
                    <a:pt x="116" y="19"/>
                    <a:pt x="0" y="54"/>
                  </a:cubicBezTo>
                  <a:lnTo>
                    <a:pt x="69" y="4795"/>
                  </a:lnTo>
                  <a:cubicBezTo>
                    <a:pt x="162" y="4819"/>
                    <a:pt x="260" y="4830"/>
                    <a:pt x="357" y="4830"/>
                  </a:cubicBezTo>
                  <a:lnTo>
                    <a:pt x="1727" y="4830"/>
                  </a:lnTo>
                  <a:cubicBezTo>
                    <a:pt x="2166" y="4830"/>
                    <a:pt x="2571" y="4596"/>
                    <a:pt x="2791" y="4217"/>
                  </a:cubicBezTo>
                  <a:lnTo>
                    <a:pt x="3476" y="3031"/>
                  </a:lnTo>
                  <a:cubicBezTo>
                    <a:pt x="3696" y="2651"/>
                    <a:pt x="3696" y="2181"/>
                    <a:pt x="3476" y="1800"/>
                  </a:cubicBezTo>
                  <a:lnTo>
                    <a:pt x="2791" y="615"/>
                  </a:lnTo>
                  <a:cubicBezTo>
                    <a:pt x="2571" y="235"/>
                    <a:pt x="2166" y="0"/>
                    <a:pt x="1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5;p73"/>
            <p:cNvSpPr/>
            <p:nvPr/>
          </p:nvSpPr>
          <p:spPr>
            <a:xfrm>
              <a:off x="2356930" y="3279936"/>
              <a:ext cx="69110" cy="131364"/>
            </a:xfrm>
            <a:custGeom>
              <a:avLst/>
              <a:gdLst/>
              <a:ahLst/>
              <a:cxnLst/>
              <a:rect l="l" t="t" r="r" b="b"/>
              <a:pathLst>
                <a:path w="2490" h="4733" extrusionOk="0">
                  <a:moveTo>
                    <a:pt x="1512" y="0"/>
                  </a:moveTo>
                  <a:cubicBezTo>
                    <a:pt x="1218" y="91"/>
                    <a:pt x="963" y="287"/>
                    <a:pt x="804" y="561"/>
                  </a:cubicBezTo>
                  <a:lnTo>
                    <a:pt x="122" y="1744"/>
                  </a:lnTo>
                  <a:cubicBezTo>
                    <a:pt x="69" y="1835"/>
                    <a:pt x="29" y="1931"/>
                    <a:pt x="1" y="2030"/>
                  </a:cubicBezTo>
                  <a:lnTo>
                    <a:pt x="47" y="2823"/>
                  </a:lnTo>
                  <a:cubicBezTo>
                    <a:pt x="69" y="2874"/>
                    <a:pt x="93" y="2923"/>
                    <a:pt x="122" y="2971"/>
                  </a:cubicBezTo>
                  <a:lnTo>
                    <a:pt x="804" y="4154"/>
                  </a:lnTo>
                  <a:cubicBezTo>
                    <a:pt x="974" y="4449"/>
                    <a:pt x="1257" y="4656"/>
                    <a:pt x="1580" y="4733"/>
                  </a:cubicBezTo>
                  <a:lnTo>
                    <a:pt x="1803" y="4348"/>
                  </a:lnTo>
                  <a:cubicBezTo>
                    <a:pt x="2490" y="3158"/>
                    <a:pt x="2490" y="1693"/>
                    <a:pt x="1803" y="504"/>
                  </a:cubicBezTo>
                  <a:lnTo>
                    <a:pt x="1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096;p73"/>
            <p:cNvSpPr/>
            <p:nvPr/>
          </p:nvSpPr>
          <p:spPr>
            <a:xfrm>
              <a:off x="2354959" y="3336029"/>
              <a:ext cx="29753" cy="22010"/>
            </a:xfrm>
            <a:custGeom>
              <a:avLst/>
              <a:gdLst/>
              <a:ahLst/>
              <a:cxnLst/>
              <a:rect l="l" t="t" r="r" b="b"/>
              <a:pathLst>
                <a:path w="1072" h="793" extrusionOk="0">
                  <a:moveTo>
                    <a:pt x="73" y="0"/>
                  </a:moveTo>
                  <a:cubicBezTo>
                    <a:pt x="0" y="261"/>
                    <a:pt x="17" y="539"/>
                    <a:pt x="120" y="793"/>
                  </a:cubicBezTo>
                  <a:lnTo>
                    <a:pt x="652" y="793"/>
                  </a:lnTo>
                  <a:cubicBezTo>
                    <a:pt x="885" y="793"/>
                    <a:pt x="1071" y="590"/>
                    <a:pt x="1045" y="351"/>
                  </a:cubicBezTo>
                  <a:cubicBezTo>
                    <a:pt x="1023" y="149"/>
                    <a:pt x="844" y="0"/>
                    <a:pt x="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" name="Google Shape;2276;p73"/>
          <p:cNvGrpSpPr/>
          <p:nvPr/>
        </p:nvGrpSpPr>
        <p:grpSpPr>
          <a:xfrm>
            <a:off x="8293226" y="4513912"/>
            <a:ext cx="374054" cy="258620"/>
            <a:chOff x="5595938" y="2057079"/>
            <a:chExt cx="374054" cy="258620"/>
          </a:xfrm>
        </p:grpSpPr>
        <p:sp>
          <p:nvSpPr>
            <p:cNvPr id="50" name="Google Shape;2277;p73"/>
            <p:cNvSpPr/>
            <p:nvPr/>
          </p:nvSpPr>
          <p:spPr>
            <a:xfrm>
              <a:off x="5595938" y="2057162"/>
              <a:ext cx="208634" cy="234280"/>
            </a:xfrm>
            <a:custGeom>
              <a:avLst/>
              <a:gdLst/>
              <a:ahLst/>
              <a:cxnLst/>
              <a:rect l="l" t="t" r="r" b="b"/>
              <a:pathLst>
                <a:path w="7517" h="8441" extrusionOk="0">
                  <a:moveTo>
                    <a:pt x="6725" y="1"/>
                  </a:moveTo>
                  <a:cubicBezTo>
                    <a:pt x="4959" y="4"/>
                    <a:pt x="3294" y="470"/>
                    <a:pt x="2036" y="1314"/>
                  </a:cubicBezTo>
                  <a:cubicBezTo>
                    <a:pt x="723" y="2194"/>
                    <a:pt x="1" y="3380"/>
                    <a:pt x="1" y="4653"/>
                  </a:cubicBezTo>
                  <a:cubicBezTo>
                    <a:pt x="1" y="5147"/>
                    <a:pt x="110" y="5628"/>
                    <a:pt x="320" y="6083"/>
                  </a:cubicBezTo>
                  <a:lnTo>
                    <a:pt x="802" y="6763"/>
                  </a:lnTo>
                  <a:lnTo>
                    <a:pt x="6725" y="8440"/>
                  </a:lnTo>
                  <a:lnTo>
                    <a:pt x="7516" y="4193"/>
                  </a:lnTo>
                  <a:lnTo>
                    <a:pt x="67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278;p73"/>
            <p:cNvSpPr/>
            <p:nvPr/>
          </p:nvSpPr>
          <p:spPr>
            <a:xfrm>
              <a:off x="5782285" y="2057079"/>
              <a:ext cx="184848" cy="240858"/>
            </a:xfrm>
            <a:custGeom>
              <a:avLst/>
              <a:gdLst/>
              <a:ahLst/>
              <a:cxnLst/>
              <a:rect l="l" t="t" r="r" b="b"/>
              <a:pathLst>
                <a:path w="6660" h="8678" extrusionOk="0">
                  <a:moveTo>
                    <a:pt x="17" y="1"/>
                  </a:moveTo>
                  <a:cubicBezTo>
                    <a:pt x="12" y="1"/>
                    <a:pt x="6" y="1"/>
                    <a:pt x="1" y="1"/>
                  </a:cubicBezTo>
                  <a:lnTo>
                    <a:pt x="1" y="8442"/>
                  </a:lnTo>
                  <a:lnTo>
                    <a:pt x="836" y="8678"/>
                  </a:lnTo>
                  <a:lnTo>
                    <a:pt x="5051" y="7097"/>
                  </a:lnTo>
                  <a:lnTo>
                    <a:pt x="6659" y="3829"/>
                  </a:lnTo>
                  <a:cubicBezTo>
                    <a:pt x="6416" y="2874"/>
                    <a:pt x="5752" y="2001"/>
                    <a:pt x="4729" y="1315"/>
                  </a:cubicBezTo>
                  <a:cubicBezTo>
                    <a:pt x="3465" y="467"/>
                    <a:pt x="1792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279;p73"/>
            <p:cNvSpPr/>
            <p:nvPr/>
          </p:nvSpPr>
          <p:spPr>
            <a:xfrm>
              <a:off x="5604792" y="2173511"/>
              <a:ext cx="192453" cy="141995"/>
            </a:xfrm>
            <a:custGeom>
              <a:avLst/>
              <a:gdLst/>
              <a:ahLst/>
              <a:cxnLst/>
              <a:rect l="l" t="t" r="r" b="b"/>
              <a:pathLst>
                <a:path w="6934" h="5116" extrusionOk="0">
                  <a:moveTo>
                    <a:pt x="6406" y="1"/>
                  </a:moveTo>
                  <a:cubicBezTo>
                    <a:pt x="5675" y="192"/>
                    <a:pt x="4892" y="613"/>
                    <a:pt x="4194" y="1451"/>
                  </a:cubicBezTo>
                  <a:cubicBezTo>
                    <a:pt x="3415" y="2385"/>
                    <a:pt x="2555" y="2779"/>
                    <a:pt x="1782" y="2779"/>
                  </a:cubicBezTo>
                  <a:cubicBezTo>
                    <a:pt x="1071" y="2779"/>
                    <a:pt x="434" y="2446"/>
                    <a:pt x="1" y="1891"/>
                  </a:cubicBezTo>
                  <a:lnTo>
                    <a:pt x="1" y="1891"/>
                  </a:lnTo>
                  <a:cubicBezTo>
                    <a:pt x="331" y="2609"/>
                    <a:pt x="913" y="3262"/>
                    <a:pt x="1717" y="3801"/>
                  </a:cubicBezTo>
                  <a:cubicBezTo>
                    <a:pt x="2975" y="4644"/>
                    <a:pt x="4640" y="5111"/>
                    <a:pt x="6406" y="5115"/>
                  </a:cubicBezTo>
                  <a:lnTo>
                    <a:pt x="6933" y="2835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280;p73"/>
            <p:cNvSpPr/>
            <p:nvPr/>
          </p:nvSpPr>
          <p:spPr>
            <a:xfrm>
              <a:off x="5782285" y="2163602"/>
              <a:ext cx="187707" cy="152097"/>
            </a:xfrm>
            <a:custGeom>
              <a:avLst/>
              <a:gdLst/>
              <a:ahLst/>
              <a:cxnLst/>
              <a:rect l="l" t="t" r="r" b="b"/>
              <a:pathLst>
                <a:path w="6763" h="5480" extrusionOk="0">
                  <a:moveTo>
                    <a:pt x="6659" y="1"/>
                  </a:moveTo>
                  <a:cubicBezTo>
                    <a:pt x="6212" y="740"/>
                    <a:pt x="5401" y="1233"/>
                    <a:pt x="4472" y="1233"/>
                  </a:cubicBezTo>
                  <a:cubicBezTo>
                    <a:pt x="3958" y="1233"/>
                    <a:pt x="3479" y="1080"/>
                    <a:pt x="3077" y="818"/>
                  </a:cubicBezTo>
                  <a:cubicBezTo>
                    <a:pt x="2584" y="495"/>
                    <a:pt x="2022" y="289"/>
                    <a:pt x="1434" y="244"/>
                  </a:cubicBezTo>
                  <a:cubicBezTo>
                    <a:pt x="1322" y="236"/>
                    <a:pt x="1203" y="231"/>
                    <a:pt x="1081" y="231"/>
                  </a:cubicBezTo>
                  <a:cubicBezTo>
                    <a:pt x="747" y="231"/>
                    <a:pt x="380" y="267"/>
                    <a:pt x="1" y="367"/>
                  </a:cubicBezTo>
                  <a:lnTo>
                    <a:pt x="1" y="5479"/>
                  </a:lnTo>
                  <a:cubicBezTo>
                    <a:pt x="9" y="5479"/>
                    <a:pt x="17" y="5479"/>
                    <a:pt x="25" y="5479"/>
                  </a:cubicBezTo>
                  <a:cubicBezTo>
                    <a:pt x="1797" y="5479"/>
                    <a:pt x="3467" y="5012"/>
                    <a:pt x="4729" y="4165"/>
                  </a:cubicBezTo>
                  <a:cubicBezTo>
                    <a:pt x="6040" y="3285"/>
                    <a:pt x="6763" y="2099"/>
                    <a:pt x="6763" y="827"/>
                  </a:cubicBezTo>
                  <a:cubicBezTo>
                    <a:pt x="6763" y="546"/>
                    <a:pt x="6728" y="270"/>
                    <a:pt x="6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61"/>
          <p:cNvGrpSpPr/>
          <p:nvPr/>
        </p:nvGrpSpPr>
        <p:grpSpPr>
          <a:xfrm>
            <a:off x="7025133" y="144233"/>
            <a:ext cx="1428836" cy="960885"/>
            <a:chOff x="1490289" y="-2981149"/>
            <a:chExt cx="1764111" cy="1544749"/>
          </a:xfrm>
        </p:grpSpPr>
        <p:sp>
          <p:nvSpPr>
            <p:cNvPr id="1312" name="Google Shape;1312;p61"/>
            <p:cNvSpPr/>
            <p:nvPr/>
          </p:nvSpPr>
          <p:spPr>
            <a:xfrm>
              <a:off x="1648438" y="-2884200"/>
              <a:ext cx="1447800" cy="144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1313" name="Google Shape;1313;p61"/>
            <p:cNvSpPr/>
            <p:nvPr/>
          </p:nvSpPr>
          <p:spPr>
            <a:xfrm>
              <a:off x="1490289" y="-2981149"/>
              <a:ext cx="1764111" cy="1447788"/>
            </a:xfrm>
            <a:custGeom>
              <a:avLst/>
              <a:gdLst/>
              <a:ahLst/>
              <a:cxnLst/>
              <a:rect l="l" t="t" r="r" b="b"/>
              <a:pathLst>
                <a:path w="55245" h="45339" extrusionOk="0">
                  <a:moveTo>
                    <a:pt x="0" y="45339"/>
                  </a:moveTo>
                  <a:lnTo>
                    <a:pt x="20574" y="12573"/>
                  </a:lnTo>
                  <a:lnTo>
                    <a:pt x="31623" y="23622"/>
                  </a:lnTo>
                  <a:lnTo>
                    <a:pt x="55245" y="0"/>
                  </a:lnTo>
                  <a:lnTo>
                    <a:pt x="30741" y="42442"/>
                  </a:lnTo>
                  <a:lnTo>
                    <a:pt x="19105" y="308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2" name="Hộp Văn bản 1"/>
          <p:cNvSpPr txBox="1"/>
          <p:nvPr/>
        </p:nvSpPr>
        <p:spPr>
          <a:xfrm>
            <a:off x="1209527" y="1620231"/>
            <a:ext cx="6022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Tham gia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hầu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hết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các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hoạt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động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sống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của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tế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bào</a:t>
            </a:r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.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4" name="Tiêu đề 3"/>
          <p:cNvSpPr>
            <a:spLocks noGrp="1"/>
          </p:cNvSpPr>
          <p:nvPr>
            <p:ph type="title"/>
          </p:nvPr>
        </p:nvSpPr>
        <p:spPr>
          <a:xfrm>
            <a:off x="1194435" y="523240"/>
            <a:ext cx="5365115" cy="729615"/>
          </a:xfrm>
        </p:spPr>
        <p:txBody>
          <a:bodyPr/>
          <a:lstStyle/>
          <a:p>
            <a:r>
              <a:rPr lang="vi-VN" dirty="0"/>
              <a:t>Vai </a:t>
            </a:r>
            <a:r>
              <a:rPr lang="vi-VN" dirty="0" err="1"/>
              <a:t>trò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protein</a:t>
            </a:r>
            <a:r>
              <a:rPr lang="vi-VN" dirty="0"/>
              <a:t> </a:t>
            </a:r>
            <a:endParaRPr lang="vi-VN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1194287" y="2647036"/>
            <a:ext cx="665061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L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à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chất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xúc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tác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sinh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học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cho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hầu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hết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các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phản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ứng</a:t>
            </a:r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.</a:t>
            </a:r>
            <a:endParaRPr lang="en-US" altLang="vi-VN" sz="2400" dirty="0" err="1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6" name="Dấu Trừ 5"/>
          <p:cNvSpPr/>
          <p:nvPr/>
        </p:nvSpPr>
        <p:spPr>
          <a:xfrm>
            <a:off x="641350" y="1619885"/>
            <a:ext cx="419735" cy="61087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Dấu Trừ 7"/>
          <p:cNvSpPr/>
          <p:nvPr/>
        </p:nvSpPr>
        <p:spPr>
          <a:xfrm>
            <a:off x="618490" y="2583180"/>
            <a:ext cx="441960" cy="67437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Lưu Đồ: Thay đổi Tiến Trình 11"/>
          <p:cNvSpPr/>
          <p:nvPr/>
        </p:nvSpPr>
        <p:spPr>
          <a:xfrm>
            <a:off x="1356995" y="4196715"/>
            <a:ext cx="3344545" cy="45085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ộp Văn bản 12"/>
          <p:cNvSpPr txBox="1"/>
          <p:nvPr/>
        </p:nvSpPr>
        <p:spPr>
          <a:xfrm>
            <a:off x="1452880" y="4258945"/>
            <a:ext cx="4059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1800" dirty="0" err="1"/>
              <a:t>Hãy</a:t>
            </a:r>
            <a:r>
              <a:rPr lang="vi-VN" sz="1800" dirty="0"/>
              <a:t> nêu </a:t>
            </a:r>
            <a:r>
              <a:rPr lang="en-US" altLang="vi-VN" sz="1800" dirty="0"/>
              <a:t>vai trò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protein</a:t>
            </a:r>
            <a:r>
              <a:rPr lang="vi-VN" sz="1800" dirty="0"/>
              <a:t> ?</a:t>
            </a:r>
            <a:endParaRPr lang="vi-VN" sz="1800" dirty="0"/>
          </a:p>
        </p:txBody>
      </p:sp>
      <p:grpSp>
        <p:nvGrpSpPr>
          <p:cNvPr id="24" name="Google Shape;813;p47"/>
          <p:cNvGrpSpPr/>
          <p:nvPr/>
        </p:nvGrpSpPr>
        <p:grpSpPr>
          <a:xfrm>
            <a:off x="7772655" y="2023180"/>
            <a:ext cx="816348" cy="624461"/>
            <a:chOff x="6410159" y="1450965"/>
            <a:chExt cx="389208" cy="375525"/>
          </a:xfrm>
        </p:grpSpPr>
        <p:sp>
          <p:nvSpPr>
            <p:cNvPr id="15" name="Google Shape;814;p47"/>
            <p:cNvSpPr/>
            <p:nvPr/>
          </p:nvSpPr>
          <p:spPr>
            <a:xfrm>
              <a:off x="6477909" y="1737258"/>
              <a:ext cx="141273" cy="23508"/>
            </a:xfrm>
            <a:custGeom>
              <a:avLst/>
              <a:gdLst/>
              <a:ahLst/>
              <a:cxnLst/>
              <a:rect l="l" t="t" r="r" b="b"/>
              <a:pathLst>
                <a:path w="5090" h="847" extrusionOk="0">
                  <a:moveTo>
                    <a:pt x="4685" y="0"/>
                  </a:moveTo>
                  <a:lnTo>
                    <a:pt x="395" y="54"/>
                  </a:lnTo>
                  <a:cubicBezTo>
                    <a:pt x="175" y="57"/>
                    <a:pt x="1" y="236"/>
                    <a:pt x="3" y="455"/>
                  </a:cubicBezTo>
                  <a:cubicBezTo>
                    <a:pt x="6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90" y="611"/>
                    <a:pt x="5087" y="392"/>
                  </a:cubicBezTo>
                  <a:cubicBezTo>
                    <a:pt x="5084" y="175"/>
                    <a:pt x="4906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815;p47"/>
            <p:cNvSpPr/>
            <p:nvPr/>
          </p:nvSpPr>
          <p:spPr>
            <a:xfrm>
              <a:off x="6568668" y="1710002"/>
              <a:ext cx="91203" cy="77881"/>
            </a:xfrm>
            <a:custGeom>
              <a:avLst/>
              <a:gdLst/>
              <a:ahLst/>
              <a:cxnLst/>
              <a:rect l="l" t="t" r="r" b="b"/>
              <a:pathLst>
                <a:path w="3286" h="2806" extrusionOk="0">
                  <a:moveTo>
                    <a:pt x="1432" y="1"/>
                  </a:moveTo>
                  <a:cubicBezTo>
                    <a:pt x="710" y="1"/>
                    <a:pt x="16" y="560"/>
                    <a:pt x="15" y="1403"/>
                  </a:cubicBezTo>
                  <a:cubicBezTo>
                    <a:pt x="0" y="2148"/>
                    <a:pt x="649" y="2805"/>
                    <a:pt x="1391" y="2805"/>
                  </a:cubicBezTo>
                  <a:cubicBezTo>
                    <a:pt x="1400" y="2805"/>
                    <a:pt x="1409" y="2805"/>
                    <a:pt x="1418" y="2805"/>
                  </a:cubicBezTo>
                  <a:cubicBezTo>
                    <a:pt x="1420" y="2805"/>
                    <a:pt x="1423" y="2805"/>
                    <a:pt x="1425" y="2805"/>
                  </a:cubicBezTo>
                  <a:cubicBezTo>
                    <a:pt x="2659" y="2805"/>
                    <a:pt x="3286" y="1285"/>
                    <a:pt x="2409" y="411"/>
                  </a:cubicBezTo>
                  <a:cubicBezTo>
                    <a:pt x="2125" y="128"/>
                    <a:pt x="1775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816;p47"/>
            <p:cNvSpPr/>
            <p:nvPr/>
          </p:nvSpPr>
          <p:spPr>
            <a:xfrm>
              <a:off x="6556206" y="1658156"/>
              <a:ext cx="141245" cy="23508"/>
            </a:xfrm>
            <a:custGeom>
              <a:avLst/>
              <a:gdLst/>
              <a:ahLst/>
              <a:cxnLst/>
              <a:rect l="l" t="t" r="r" b="b"/>
              <a:pathLst>
                <a:path w="5089" h="847" extrusionOk="0">
                  <a:moveTo>
                    <a:pt x="4685" y="0"/>
                  </a:moveTo>
                  <a:lnTo>
                    <a:pt x="394" y="54"/>
                  </a:lnTo>
                  <a:cubicBezTo>
                    <a:pt x="175" y="57"/>
                    <a:pt x="0" y="236"/>
                    <a:pt x="3" y="455"/>
                  </a:cubicBezTo>
                  <a:cubicBezTo>
                    <a:pt x="5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88" y="611"/>
                    <a:pt x="5085" y="391"/>
                  </a:cubicBezTo>
                  <a:cubicBezTo>
                    <a:pt x="5083" y="174"/>
                    <a:pt x="4906" y="0"/>
                    <a:pt x="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817;p47"/>
            <p:cNvSpPr/>
            <p:nvPr/>
          </p:nvSpPr>
          <p:spPr>
            <a:xfrm>
              <a:off x="6634336" y="1631039"/>
              <a:ext cx="103915" cy="77797"/>
            </a:xfrm>
            <a:custGeom>
              <a:avLst/>
              <a:gdLst/>
              <a:ahLst/>
              <a:cxnLst/>
              <a:rect l="l" t="t" r="r" b="b"/>
              <a:pathLst>
                <a:path w="3744" h="2803" extrusionOk="0">
                  <a:moveTo>
                    <a:pt x="1872" y="1"/>
                  </a:moveTo>
                  <a:cubicBezTo>
                    <a:pt x="1513" y="1"/>
                    <a:pt x="1154" y="137"/>
                    <a:pt x="880" y="410"/>
                  </a:cubicBezTo>
                  <a:cubicBezTo>
                    <a:pt x="0" y="1286"/>
                    <a:pt x="636" y="2803"/>
                    <a:pt x="1861" y="2803"/>
                  </a:cubicBezTo>
                  <a:cubicBezTo>
                    <a:pt x="1864" y="2803"/>
                    <a:pt x="1868" y="2803"/>
                    <a:pt x="1871" y="2803"/>
                  </a:cubicBezTo>
                  <a:cubicBezTo>
                    <a:pt x="1875" y="2803"/>
                    <a:pt x="1878" y="2803"/>
                    <a:pt x="1882" y="2803"/>
                  </a:cubicBezTo>
                  <a:cubicBezTo>
                    <a:pt x="3108" y="2803"/>
                    <a:pt x="3744" y="1286"/>
                    <a:pt x="2864" y="410"/>
                  </a:cubicBezTo>
                  <a:cubicBezTo>
                    <a:pt x="2590" y="137"/>
                    <a:pt x="2231" y="1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818;p47"/>
            <p:cNvSpPr/>
            <p:nvPr/>
          </p:nvSpPr>
          <p:spPr>
            <a:xfrm>
              <a:off x="6634697" y="1579054"/>
              <a:ext cx="123454" cy="23508"/>
            </a:xfrm>
            <a:custGeom>
              <a:avLst/>
              <a:gdLst/>
              <a:ahLst/>
              <a:cxnLst/>
              <a:rect l="l" t="t" r="r" b="b"/>
              <a:pathLst>
                <a:path w="4448" h="847" extrusionOk="0">
                  <a:moveTo>
                    <a:pt x="4042" y="0"/>
                  </a:moveTo>
                  <a:lnTo>
                    <a:pt x="394" y="53"/>
                  </a:lnTo>
                  <a:cubicBezTo>
                    <a:pt x="175" y="57"/>
                    <a:pt x="1" y="236"/>
                    <a:pt x="3" y="456"/>
                  </a:cubicBezTo>
                  <a:cubicBezTo>
                    <a:pt x="6" y="672"/>
                    <a:pt x="184" y="847"/>
                    <a:pt x="400" y="847"/>
                  </a:cubicBezTo>
                  <a:lnTo>
                    <a:pt x="406" y="847"/>
                  </a:lnTo>
                  <a:lnTo>
                    <a:pt x="4054" y="793"/>
                  </a:lnTo>
                  <a:cubicBezTo>
                    <a:pt x="4273" y="790"/>
                    <a:pt x="4447" y="609"/>
                    <a:pt x="4445" y="391"/>
                  </a:cubicBezTo>
                  <a:cubicBezTo>
                    <a:pt x="4442" y="174"/>
                    <a:pt x="4264" y="0"/>
                    <a:pt x="4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819;p47"/>
            <p:cNvSpPr/>
            <p:nvPr/>
          </p:nvSpPr>
          <p:spPr>
            <a:xfrm>
              <a:off x="6695425" y="1552021"/>
              <a:ext cx="103942" cy="77853"/>
            </a:xfrm>
            <a:custGeom>
              <a:avLst/>
              <a:gdLst/>
              <a:ahLst/>
              <a:cxnLst/>
              <a:rect l="l" t="t" r="r" b="b"/>
              <a:pathLst>
                <a:path w="3745" h="2805" extrusionOk="0">
                  <a:moveTo>
                    <a:pt x="1873" y="0"/>
                  </a:moveTo>
                  <a:cubicBezTo>
                    <a:pt x="1513" y="0"/>
                    <a:pt x="1154" y="137"/>
                    <a:pt x="881" y="410"/>
                  </a:cubicBezTo>
                  <a:cubicBezTo>
                    <a:pt x="0" y="1287"/>
                    <a:pt x="638" y="2804"/>
                    <a:pt x="1863" y="2804"/>
                  </a:cubicBezTo>
                  <a:cubicBezTo>
                    <a:pt x="1866" y="2804"/>
                    <a:pt x="1869" y="2804"/>
                    <a:pt x="1872" y="2804"/>
                  </a:cubicBezTo>
                  <a:cubicBezTo>
                    <a:pt x="1875" y="2804"/>
                    <a:pt x="1878" y="2804"/>
                    <a:pt x="1881" y="2804"/>
                  </a:cubicBezTo>
                  <a:cubicBezTo>
                    <a:pt x="3108" y="2804"/>
                    <a:pt x="3745" y="1287"/>
                    <a:pt x="2864" y="410"/>
                  </a:cubicBezTo>
                  <a:cubicBezTo>
                    <a:pt x="2591" y="137"/>
                    <a:pt x="2232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820;p47"/>
            <p:cNvSpPr/>
            <p:nvPr/>
          </p:nvSpPr>
          <p:spPr>
            <a:xfrm>
              <a:off x="6410159" y="1450965"/>
              <a:ext cx="376663" cy="375525"/>
            </a:xfrm>
            <a:custGeom>
              <a:avLst/>
              <a:gdLst/>
              <a:ahLst/>
              <a:cxnLst/>
              <a:rect l="l" t="t" r="r" b="b"/>
              <a:pathLst>
                <a:path w="13571" h="13530" extrusionOk="0">
                  <a:moveTo>
                    <a:pt x="12746" y="0"/>
                  </a:moveTo>
                  <a:cubicBezTo>
                    <a:pt x="12053" y="0"/>
                    <a:pt x="10561" y="34"/>
                    <a:pt x="8844" y="278"/>
                  </a:cubicBezTo>
                  <a:cubicBezTo>
                    <a:pt x="7474" y="471"/>
                    <a:pt x="6247" y="760"/>
                    <a:pt x="5197" y="1134"/>
                  </a:cubicBezTo>
                  <a:cubicBezTo>
                    <a:pt x="3861" y="1609"/>
                    <a:pt x="2806" y="2230"/>
                    <a:pt x="2058" y="2976"/>
                  </a:cubicBezTo>
                  <a:cubicBezTo>
                    <a:pt x="961" y="4075"/>
                    <a:pt x="355" y="5535"/>
                    <a:pt x="355" y="7088"/>
                  </a:cubicBezTo>
                  <a:cubicBezTo>
                    <a:pt x="355" y="8581"/>
                    <a:pt x="915" y="9989"/>
                    <a:pt x="1934" y="11071"/>
                  </a:cubicBezTo>
                  <a:lnTo>
                    <a:pt x="155" y="12853"/>
                  </a:lnTo>
                  <a:cubicBezTo>
                    <a:pt x="1" y="13008"/>
                    <a:pt x="1" y="13258"/>
                    <a:pt x="155" y="13413"/>
                  </a:cubicBezTo>
                  <a:cubicBezTo>
                    <a:pt x="233" y="13490"/>
                    <a:pt x="335" y="13529"/>
                    <a:pt x="435" y="13529"/>
                  </a:cubicBezTo>
                  <a:cubicBezTo>
                    <a:pt x="537" y="13529"/>
                    <a:pt x="638" y="13490"/>
                    <a:pt x="715" y="13413"/>
                  </a:cubicBezTo>
                  <a:lnTo>
                    <a:pt x="4072" y="10050"/>
                  </a:lnTo>
                  <a:lnTo>
                    <a:pt x="4444" y="9415"/>
                  </a:lnTo>
                  <a:lnTo>
                    <a:pt x="4868" y="9253"/>
                  </a:lnTo>
                  <a:lnTo>
                    <a:pt x="6444" y="7674"/>
                  </a:lnTo>
                  <a:lnTo>
                    <a:pt x="6851" y="7002"/>
                  </a:lnTo>
                  <a:lnTo>
                    <a:pt x="7241" y="6875"/>
                  </a:lnTo>
                  <a:lnTo>
                    <a:pt x="13425" y="680"/>
                  </a:lnTo>
                  <a:cubicBezTo>
                    <a:pt x="13536" y="567"/>
                    <a:pt x="13570" y="401"/>
                    <a:pt x="13512" y="254"/>
                  </a:cubicBezTo>
                  <a:cubicBezTo>
                    <a:pt x="13454" y="107"/>
                    <a:pt x="13314" y="9"/>
                    <a:pt x="13157" y="5"/>
                  </a:cubicBezTo>
                  <a:cubicBezTo>
                    <a:pt x="13136" y="4"/>
                    <a:pt x="12991" y="0"/>
                    <a:pt x="1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821;p47"/>
            <p:cNvSpPr/>
            <p:nvPr/>
          </p:nvSpPr>
          <p:spPr>
            <a:xfrm>
              <a:off x="6522844" y="1575696"/>
              <a:ext cx="22010" cy="153929"/>
            </a:xfrm>
            <a:custGeom>
              <a:avLst/>
              <a:gdLst/>
              <a:ahLst/>
              <a:cxnLst/>
              <a:rect l="l" t="t" r="r" b="b"/>
              <a:pathLst>
                <a:path w="793" h="5546" extrusionOk="0">
                  <a:moveTo>
                    <a:pt x="395" y="0"/>
                  </a:moveTo>
                  <a:cubicBezTo>
                    <a:pt x="180" y="0"/>
                    <a:pt x="3" y="174"/>
                    <a:pt x="0" y="389"/>
                  </a:cubicBezTo>
                  <a:lnTo>
                    <a:pt x="0" y="5546"/>
                  </a:lnTo>
                  <a:lnTo>
                    <a:pt x="793" y="4752"/>
                  </a:lnTo>
                  <a:lnTo>
                    <a:pt x="790" y="398"/>
                  </a:lnTo>
                  <a:cubicBezTo>
                    <a:pt x="791" y="181"/>
                    <a:pt x="617" y="2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822;p47"/>
            <p:cNvSpPr/>
            <p:nvPr/>
          </p:nvSpPr>
          <p:spPr>
            <a:xfrm>
              <a:off x="6588762" y="1552437"/>
              <a:ext cx="22010" cy="111159"/>
            </a:xfrm>
            <a:custGeom>
              <a:avLst/>
              <a:gdLst/>
              <a:ahLst/>
              <a:cxnLst/>
              <a:rect l="l" t="t" r="r" b="b"/>
              <a:pathLst>
                <a:path w="793" h="4005" extrusionOk="0">
                  <a:moveTo>
                    <a:pt x="398" y="0"/>
                  </a:moveTo>
                  <a:cubicBezTo>
                    <a:pt x="401" y="0"/>
                    <a:pt x="403" y="0"/>
                    <a:pt x="406" y="1"/>
                  </a:cubicBezTo>
                  <a:lnTo>
                    <a:pt x="406" y="1"/>
                  </a:lnTo>
                  <a:cubicBezTo>
                    <a:pt x="409" y="0"/>
                    <a:pt x="412" y="0"/>
                    <a:pt x="416" y="0"/>
                  </a:cubicBezTo>
                  <a:close/>
                  <a:moveTo>
                    <a:pt x="406" y="1"/>
                  </a:moveTo>
                  <a:cubicBezTo>
                    <a:pt x="195" y="6"/>
                    <a:pt x="3" y="177"/>
                    <a:pt x="0" y="389"/>
                  </a:cubicBezTo>
                  <a:lnTo>
                    <a:pt x="0" y="4004"/>
                  </a:lnTo>
                  <a:lnTo>
                    <a:pt x="793" y="3212"/>
                  </a:lnTo>
                  <a:lnTo>
                    <a:pt x="789" y="397"/>
                  </a:lnTo>
                  <a:cubicBezTo>
                    <a:pt x="790" y="182"/>
                    <a:pt x="619" y="6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" name="Google Shape;813;p47"/>
          <p:cNvGrpSpPr/>
          <p:nvPr/>
        </p:nvGrpSpPr>
        <p:grpSpPr>
          <a:xfrm>
            <a:off x="302020" y="523298"/>
            <a:ext cx="588735" cy="580995"/>
            <a:chOff x="6410159" y="1450965"/>
            <a:chExt cx="389208" cy="375525"/>
          </a:xfrm>
        </p:grpSpPr>
        <p:sp>
          <p:nvSpPr>
            <p:cNvPr id="26" name="Google Shape;814;p47"/>
            <p:cNvSpPr/>
            <p:nvPr/>
          </p:nvSpPr>
          <p:spPr>
            <a:xfrm>
              <a:off x="6477909" y="1737258"/>
              <a:ext cx="141273" cy="23508"/>
            </a:xfrm>
            <a:custGeom>
              <a:avLst/>
              <a:gdLst/>
              <a:ahLst/>
              <a:cxnLst/>
              <a:rect l="l" t="t" r="r" b="b"/>
              <a:pathLst>
                <a:path w="5090" h="847" extrusionOk="0">
                  <a:moveTo>
                    <a:pt x="4685" y="0"/>
                  </a:moveTo>
                  <a:lnTo>
                    <a:pt x="395" y="54"/>
                  </a:lnTo>
                  <a:cubicBezTo>
                    <a:pt x="175" y="57"/>
                    <a:pt x="1" y="236"/>
                    <a:pt x="3" y="455"/>
                  </a:cubicBezTo>
                  <a:cubicBezTo>
                    <a:pt x="6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90" y="611"/>
                    <a:pt x="5087" y="392"/>
                  </a:cubicBezTo>
                  <a:cubicBezTo>
                    <a:pt x="5084" y="175"/>
                    <a:pt x="4906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15;p47"/>
            <p:cNvSpPr/>
            <p:nvPr/>
          </p:nvSpPr>
          <p:spPr>
            <a:xfrm>
              <a:off x="6568668" y="1710002"/>
              <a:ext cx="91203" cy="77881"/>
            </a:xfrm>
            <a:custGeom>
              <a:avLst/>
              <a:gdLst/>
              <a:ahLst/>
              <a:cxnLst/>
              <a:rect l="l" t="t" r="r" b="b"/>
              <a:pathLst>
                <a:path w="3286" h="2806" extrusionOk="0">
                  <a:moveTo>
                    <a:pt x="1432" y="1"/>
                  </a:moveTo>
                  <a:cubicBezTo>
                    <a:pt x="710" y="1"/>
                    <a:pt x="16" y="560"/>
                    <a:pt x="15" y="1403"/>
                  </a:cubicBezTo>
                  <a:cubicBezTo>
                    <a:pt x="0" y="2148"/>
                    <a:pt x="649" y="2805"/>
                    <a:pt x="1391" y="2805"/>
                  </a:cubicBezTo>
                  <a:cubicBezTo>
                    <a:pt x="1400" y="2805"/>
                    <a:pt x="1409" y="2805"/>
                    <a:pt x="1418" y="2805"/>
                  </a:cubicBezTo>
                  <a:cubicBezTo>
                    <a:pt x="1420" y="2805"/>
                    <a:pt x="1423" y="2805"/>
                    <a:pt x="1425" y="2805"/>
                  </a:cubicBezTo>
                  <a:cubicBezTo>
                    <a:pt x="2659" y="2805"/>
                    <a:pt x="3286" y="1285"/>
                    <a:pt x="2409" y="411"/>
                  </a:cubicBezTo>
                  <a:cubicBezTo>
                    <a:pt x="2125" y="128"/>
                    <a:pt x="1775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16;p47"/>
            <p:cNvSpPr/>
            <p:nvPr/>
          </p:nvSpPr>
          <p:spPr>
            <a:xfrm>
              <a:off x="6556206" y="1658156"/>
              <a:ext cx="141245" cy="23508"/>
            </a:xfrm>
            <a:custGeom>
              <a:avLst/>
              <a:gdLst/>
              <a:ahLst/>
              <a:cxnLst/>
              <a:rect l="l" t="t" r="r" b="b"/>
              <a:pathLst>
                <a:path w="5089" h="847" extrusionOk="0">
                  <a:moveTo>
                    <a:pt x="4685" y="0"/>
                  </a:moveTo>
                  <a:lnTo>
                    <a:pt x="394" y="54"/>
                  </a:lnTo>
                  <a:cubicBezTo>
                    <a:pt x="175" y="57"/>
                    <a:pt x="0" y="236"/>
                    <a:pt x="3" y="455"/>
                  </a:cubicBezTo>
                  <a:cubicBezTo>
                    <a:pt x="5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88" y="611"/>
                    <a:pt x="5085" y="391"/>
                  </a:cubicBezTo>
                  <a:cubicBezTo>
                    <a:pt x="5083" y="174"/>
                    <a:pt x="4906" y="0"/>
                    <a:pt x="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17;p47"/>
            <p:cNvSpPr/>
            <p:nvPr/>
          </p:nvSpPr>
          <p:spPr>
            <a:xfrm>
              <a:off x="6634336" y="1631039"/>
              <a:ext cx="103915" cy="77797"/>
            </a:xfrm>
            <a:custGeom>
              <a:avLst/>
              <a:gdLst/>
              <a:ahLst/>
              <a:cxnLst/>
              <a:rect l="l" t="t" r="r" b="b"/>
              <a:pathLst>
                <a:path w="3744" h="2803" extrusionOk="0">
                  <a:moveTo>
                    <a:pt x="1872" y="1"/>
                  </a:moveTo>
                  <a:cubicBezTo>
                    <a:pt x="1513" y="1"/>
                    <a:pt x="1154" y="137"/>
                    <a:pt x="880" y="410"/>
                  </a:cubicBezTo>
                  <a:cubicBezTo>
                    <a:pt x="0" y="1286"/>
                    <a:pt x="636" y="2803"/>
                    <a:pt x="1861" y="2803"/>
                  </a:cubicBezTo>
                  <a:cubicBezTo>
                    <a:pt x="1864" y="2803"/>
                    <a:pt x="1868" y="2803"/>
                    <a:pt x="1871" y="2803"/>
                  </a:cubicBezTo>
                  <a:cubicBezTo>
                    <a:pt x="1875" y="2803"/>
                    <a:pt x="1878" y="2803"/>
                    <a:pt x="1882" y="2803"/>
                  </a:cubicBezTo>
                  <a:cubicBezTo>
                    <a:pt x="3108" y="2803"/>
                    <a:pt x="3744" y="1286"/>
                    <a:pt x="2864" y="410"/>
                  </a:cubicBezTo>
                  <a:cubicBezTo>
                    <a:pt x="2590" y="137"/>
                    <a:pt x="2231" y="1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18;p47"/>
            <p:cNvSpPr/>
            <p:nvPr/>
          </p:nvSpPr>
          <p:spPr>
            <a:xfrm>
              <a:off x="6634697" y="1579054"/>
              <a:ext cx="123454" cy="23508"/>
            </a:xfrm>
            <a:custGeom>
              <a:avLst/>
              <a:gdLst/>
              <a:ahLst/>
              <a:cxnLst/>
              <a:rect l="l" t="t" r="r" b="b"/>
              <a:pathLst>
                <a:path w="4448" h="847" extrusionOk="0">
                  <a:moveTo>
                    <a:pt x="4042" y="0"/>
                  </a:moveTo>
                  <a:lnTo>
                    <a:pt x="394" y="53"/>
                  </a:lnTo>
                  <a:cubicBezTo>
                    <a:pt x="175" y="57"/>
                    <a:pt x="1" y="236"/>
                    <a:pt x="3" y="456"/>
                  </a:cubicBezTo>
                  <a:cubicBezTo>
                    <a:pt x="6" y="672"/>
                    <a:pt x="184" y="847"/>
                    <a:pt x="400" y="847"/>
                  </a:cubicBezTo>
                  <a:lnTo>
                    <a:pt x="406" y="847"/>
                  </a:lnTo>
                  <a:lnTo>
                    <a:pt x="4054" y="793"/>
                  </a:lnTo>
                  <a:cubicBezTo>
                    <a:pt x="4273" y="790"/>
                    <a:pt x="4447" y="609"/>
                    <a:pt x="4445" y="391"/>
                  </a:cubicBezTo>
                  <a:cubicBezTo>
                    <a:pt x="4442" y="174"/>
                    <a:pt x="4264" y="0"/>
                    <a:pt x="4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19;p47"/>
            <p:cNvSpPr/>
            <p:nvPr/>
          </p:nvSpPr>
          <p:spPr>
            <a:xfrm>
              <a:off x="6695425" y="1552021"/>
              <a:ext cx="103942" cy="77853"/>
            </a:xfrm>
            <a:custGeom>
              <a:avLst/>
              <a:gdLst/>
              <a:ahLst/>
              <a:cxnLst/>
              <a:rect l="l" t="t" r="r" b="b"/>
              <a:pathLst>
                <a:path w="3745" h="2805" extrusionOk="0">
                  <a:moveTo>
                    <a:pt x="1873" y="0"/>
                  </a:moveTo>
                  <a:cubicBezTo>
                    <a:pt x="1513" y="0"/>
                    <a:pt x="1154" y="137"/>
                    <a:pt x="881" y="410"/>
                  </a:cubicBezTo>
                  <a:cubicBezTo>
                    <a:pt x="0" y="1287"/>
                    <a:pt x="638" y="2804"/>
                    <a:pt x="1863" y="2804"/>
                  </a:cubicBezTo>
                  <a:cubicBezTo>
                    <a:pt x="1866" y="2804"/>
                    <a:pt x="1869" y="2804"/>
                    <a:pt x="1872" y="2804"/>
                  </a:cubicBezTo>
                  <a:cubicBezTo>
                    <a:pt x="1875" y="2804"/>
                    <a:pt x="1878" y="2804"/>
                    <a:pt x="1881" y="2804"/>
                  </a:cubicBezTo>
                  <a:cubicBezTo>
                    <a:pt x="3108" y="2804"/>
                    <a:pt x="3745" y="1287"/>
                    <a:pt x="2864" y="410"/>
                  </a:cubicBezTo>
                  <a:cubicBezTo>
                    <a:pt x="2591" y="137"/>
                    <a:pt x="2232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20;p47"/>
            <p:cNvSpPr/>
            <p:nvPr/>
          </p:nvSpPr>
          <p:spPr>
            <a:xfrm>
              <a:off x="6410159" y="1450965"/>
              <a:ext cx="376663" cy="375525"/>
            </a:xfrm>
            <a:custGeom>
              <a:avLst/>
              <a:gdLst/>
              <a:ahLst/>
              <a:cxnLst/>
              <a:rect l="l" t="t" r="r" b="b"/>
              <a:pathLst>
                <a:path w="13571" h="13530" extrusionOk="0">
                  <a:moveTo>
                    <a:pt x="12746" y="0"/>
                  </a:moveTo>
                  <a:cubicBezTo>
                    <a:pt x="12053" y="0"/>
                    <a:pt x="10561" y="34"/>
                    <a:pt x="8844" y="278"/>
                  </a:cubicBezTo>
                  <a:cubicBezTo>
                    <a:pt x="7474" y="471"/>
                    <a:pt x="6247" y="760"/>
                    <a:pt x="5197" y="1134"/>
                  </a:cubicBezTo>
                  <a:cubicBezTo>
                    <a:pt x="3861" y="1609"/>
                    <a:pt x="2806" y="2230"/>
                    <a:pt x="2058" y="2976"/>
                  </a:cubicBezTo>
                  <a:cubicBezTo>
                    <a:pt x="961" y="4075"/>
                    <a:pt x="355" y="5535"/>
                    <a:pt x="355" y="7088"/>
                  </a:cubicBezTo>
                  <a:cubicBezTo>
                    <a:pt x="355" y="8581"/>
                    <a:pt x="915" y="9989"/>
                    <a:pt x="1934" y="11071"/>
                  </a:cubicBezTo>
                  <a:lnTo>
                    <a:pt x="155" y="12853"/>
                  </a:lnTo>
                  <a:cubicBezTo>
                    <a:pt x="1" y="13008"/>
                    <a:pt x="1" y="13258"/>
                    <a:pt x="155" y="13413"/>
                  </a:cubicBezTo>
                  <a:cubicBezTo>
                    <a:pt x="233" y="13490"/>
                    <a:pt x="335" y="13529"/>
                    <a:pt x="435" y="13529"/>
                  </a:cubicBezTo>
                  <a:cubicBezTo>
                    <a:pt x="537" y="13529"/>
                    <a:pt x="638" y="13490"/>
                    <a:pt x="715" y="13413"/>
                  </a:cubicBezTo>
                  <a:lnTo>
                    <a:pt x="4072" y="10050"/>
                  </a:lnTo>
                  <a:lnTo>
                    <a:pt x="4444" y="9415"/>
                  </a:lnTo>
                  <a:lnTo>
                    <a:pt x="4868" y="9253"/>
                  </a:lnTo>
                  <a:lnTo>
                    <a:pt x="6444" y="7674"/>
                  </a:lnTo>
                  <a:lnTo>
                    <a:pt x="6851" y="7002"/>
                  </a:lnTo>
                  <a:lnTo>
                    <a:pt x="7241" y="6875"/>
                  </a:lnTo>
                  <a:lnTo>
                    <a:pt x="13425" y="680"/>
                  </a:lnTo>
                  <a:cubicBezTo>
                    <a:pt x="13536" y="567"/>
                    <a:pt x="13570" y="401"/>
                    <a:pt x="13512" y="254"/>
                  </a:cubicBezTo>
                  <a:cubicBezTo>
                    <a:pt x="13454" y="107"/>
                    <a:pt x="13314" y="9"/>
                    <a:pt x="13157" y="5"/>
                  </a:cubicBezTo>
                  <a:cubicBezTo>
                    <a:pt x="13136" y="4"/>
                    <a:pt x="12991" y="0"/>
                    <a:pt x="1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21;p47"/>
            <p:cNvSpPr/>
            <p:nvPr/>
          </p:nvSpPr>
          <p:spPr>
            <a:xfrm>
              <a:off x="6522844" y="1575696"/>
              <a:ext cx="22010" cy="153929"/>
            </a:xfrm>
            <a:custGeom>
              <a:avLst/>
              <a:gdLst/>
              <a:ahLst/>
              <a:cxnLst/>
              <a:rect l="l" t="t" r="r" b="b"/>
              <a:pathLst>
                <a:path w="793" h="5546" extrusionOk="0">
                  <a:moveTo>
                    <a:pt x="395" y="0"/>
                  </a:moveTo>
                  <a:cubicBezTo>
                    <a:pt x="180" y="0"/>
                    <a:pt x="3" y="174"/>
                    <a:pt x="0" y="389"/>
                  </a:cubicBezTo>
                  <a:lnTo>
                    <a:pt x="0" y="5546"/>
                  </a:lnTo>
                  <a:lnTo>
                    <a:pt x="793" y="4752"/>
                  </a:lnTo>
                  <a:lnTo>
                    <a:pt x="790" y="398"/>
                  </a:lnTo>
                  <a:cubicBezTo>
                    <a:pt x="791" y="181"/>
                    <a:pt x="617" y="2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22;p47"/>
            <p:cNvSpPr/>
            <p:nvPr/>
          </p:nvSpPr>
          <p:spPr>
            <a:xfrm>
              <a:off x="6588762" y="1552437"/>
              <a:ext cx="22010" cy="111159"/>
            </a:xfrm>
            <a:custGeom>
              <a:avLst/>
              <a:gdLst/>
              <a:ahLst/>
              <a:cxnLst/>
              <a:rect l="l" t="t" r="r" b="b"/>
              <a:pathLst>
                <a:path w="793" h="4005" extrusionOk="0">
                  <a:moveTo>
                    <a:pt x="398" y="0"/>
                  </a:moveTo>
                  <a:cubicBezTo>
                    <a:pt x="401" y="0"/>
                    <a:pt x="403" y="0"/>
                    <a:pt x="406" y="1"/>
                  </a:cubicBezTo>
                  <a:lnTo>
                    <a:pt x="406" y="1"/>
                  </a:lnTo>
                  <a:cubicBezTo>
                    <a:pt x="409" y="0"/>
                    <a:pt x="412" y="0"/>
                    <a:pt x="416" y="0"/>
                  </a:cubicBezTo>
                  <a:close/>
                  <a:moveTo>
                    <a:pt x="406" y="1"/>
                  </a:moveTo>
                  <a:cubicBezTo>
                    <a:pt x="195" y="6"/>
                    <a:pt x="3" y="177"/>
                    <a:pt x="0" y="389"/>
                  </a:cubicBezTo>
                  <a:lnTo>
                    <a:pt x="0" y="4004"/>
                  </a:lnTo>
                  <a:lnTo>
                    <a:pt x="793" y="3212"/>
                  </a:lnTo>
                  <a:lnTo>
                    <a:pt x="789" y="397"/>
                  </a:lnTo>
                  <a:cubicBezTo>
                    <a:pt x="790" y="182"/>
                    <a:pt x="619" y="6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" name="Google Shape;474;p41"/>
          <p:cNvGrpSpPr/>
          <p:nvPr/>
        </p:nvGrpSpPr>
        <p:grpSpPr>
          <a:xfrm>
            <a:off x="6784327" y="3336372"/>
            <a:ext cx="1716486" cy="1572909"/>
            <a:chOff x="4126125" y="3064400"/>
            <a:chExt cx="1672825" cy="1532900"/>
          </a:xfrm>
        </p:grpSpPr>
        <p:sp>
          <p:nvSpPr>
            <p:cNvPr id="37" name="Google Shape;475;p41"/>
            <p:cNvSpPr/>
            <p:nvPr/>
          </p:nvSpPr>
          <p:spPr>
            <a:xfrm>
              <a:off x="4126125" y="3064400"/>
              <a:ext cx="1662700" cy="1518025"/>
            </a:xfrm>
            <a:custGeom>
              <a:avLst/>
              <a:gdLst/>
              <a:ahLst/>
              <a:cxnLst/>
              <a:rect l="l" t="t" r="r" b="b"/>
              <a:pathLst>
                <a:path w="66508" h="60721" extrusionOk="0">
                  <a:moveTo>
                    <a:pt x="39442" y="0"/>
                  </a:moveTo>
                  <a:cubicBezTo>
                    <a:pt x="37866" y="0"/>
                    <a:pt x="36635" y="127"/>
                    <a:pt x="35911" y="152"/>
                  </a:cubicBezTo>
                  <a:cubicBezTo>
                    <a:pt x="33499" y="233"/>
                    <a:pt x="18607" y="438"/>
                    <a:pt x="18607" y="438"/>
                  </a:cubicBezTo>
                  <a:cubicBezTo>
                    <a:pt x="18607" y="438"/>
                    <a:pt x="1" y="3405"/>
                    <a:pt x="263" y="23829"/>
                  </a:cubicBezTo>
                  <a:cubicBezTo>
                    <a:pt x="523" y="44252"/>
                    <a:pt x="16201" y="55120"/>
                    <a:pt x="16201" y="55120"/>
                  </a:cubicBezTo>
                  <a:cubicBezTo>
                    <a:pt x="23530" y="59432"/>
                    <a:pt x="28828" y="60720"/>
                    <a:pt x="32734" y="60720"/>
                  </a:cubicBezTo>
                  <a:cubicBezTo>
                    <a:pt x="36345" y="60720"/>
                    <a:pt x="38768" y="59619"/>
                    <a:pt x="40508" y="58788"/>
                  </a:cubicBezTo>
                  <a:cubicBezTo>
                    <a:pt x="44134" y="57055"/>
                    <a:pt x="41067" y="56838"/>
                    <a:pt x="50996" y="54373"/>
                  </a:cubicBezTo>
                  <a:cubicBezTo>
                    <a:pt x="60924" y="51907"/>
                    <a:pt x="66508" y="43145"/>
                    <a:pt x="66506" y="32406"/>
                  </a:cubicBezTo>
                  <a:cubicBezTo>
                    <a:pt x="66504" y="21669"/>
                    <a:pt x="61677" y="11093"/>
                    <a:pt x="54017" y="4972"/>
                  </a:cubicBezTo>
                  <a:cubicBezTo>
                    <a:pt x="48659" y="690"/>
                    <a:pt x="43114" y="0"/>
                    <a:pt x="39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476;p41"/>
            <p:cNvSpPr/>
            <p:nvPr/>
          </p:nvSpPr>
          <p:spPr>
            <a:xfrm>
              <a:off x="4145625" y="3224625"/>
              <a:ext cx="1653325" cy="1372675"/>
            </a:xfrm>
            <a:custGeom>
              <a:avLst/>
              <a:gdLst/>
              <a:ahLst/>
              <a:cxnLst/>
              <a:rect l="l" t="t" r="r" b="b"/>
              <a:pathLst>
                <a:path w="66133" h="54907" extrusionOk="0">
                  <a:moveTo>
                    <a:pt x="40534" y="0"/>
                  </a:moveTo>
                  <a:cubicBezTo>
                    <a:pt x="38602" y="0"/>
                    <a:pt x="37088" y="187"/>
                    <a:pt x="36254" y="232"/>
                  </a:cubicBezTo>
                  <a:cubicBezTo>
                    <a:pt x="33854" y="365"/>
                    <a:pt x="19048" y="914"/>
                    <a:pt x="19048" y="914"/>
                  </a:cubicBezTo>
                  <a:cubicBezTo>
                    <a:pt x="19048" y="914"/>
                    <a:pt x="483" y="4046"/>
                    <a:pt x="242" y="22447"/>
                  </a:cubicBezTo>
                  <a:cubicBezTo>
                    <a:pt x="0" y="40846"/>
                    <a:pt x="15316" y="50257"/>
                    <a:pt x="15316" y="50257"/>
                  </a:cubicBezTo>
                  <a:cubicBezTo>
                    <a:pt x="22199" y="53812"/>
                    <a:pt x="27294" y="54906"/>
                    <a:pt x="31124" y="54906"/>
                  </a:cubicBezTo>
                  <a:cubicBezTo>
                    <a:pt x="34983" y="54906"/>
                    <a:pt x="37558" y="53796"/>
                    <a:pt x="39387" y="52968"/>
                  </a:cubicBezTo>
                  <a:cubicBezTo>
                    <a:pt x="43030" y="51317"/>
                    <a:pt x="39990" y="51196"/>
                    <a:pt x="49917" y="48731"/>
                  </a:cubicBezTo>
                  <a:cubicBezTo>
                    <a:pt x="59846" y="46266"/>
                    <a:pt x="65611" y="38231"/>
                    <a:pt x="65873" y="28554"/>
                  </a:cubicBezTo>
                  <a:cubicBezTo>
                    <a:pt x="66133" y="18875"/>
                    <a:pt x="61595" y="9461"/>
                    <a:pt x="54134" y="4134"/>
                  </a:cubicBezTo>
                  <a:cubicBezTo>
                    <a:pt x="49266" y="657"/>
                    <a:pt x="44161" y="0"/>
                    <a:pt x="40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477;p41"/>
            <p:cNvSpPr/>
            <p:nvPr/>
          </p:nvSpPr>
          <p:spPr>
            <a:xfrm>
              <a:off x="4192175" y="3261200"/>
              <a:ext cx="1560750" cy="1295875"/>
            </a:xfrm>
            <a:custGeom>
              <a:avLst/>
              <a:gdLst/>
              <a:ahLst/>
              <a:cxnLst/>
              <a:rect l="l" t="t" r="r" b="b"/>
              <a:pathLst>
                <a:path w="62430" h="51835" extrusionOk="0">
                  <a:moveTo>
                    <a:pt x="38263" y="0"/>
                  </a:moveTo>
                  <a:cubicBezTo>
                    <a:pt x="36438" y="0"/>
                    <a:pt x="35010" y="176"/>
                    <a:pt x="34222" y="220"/>
                  </a:cubicBezTo>
                  <a:cubicBezTo>
                    <a:pt x="31958" y="345"/>
                    <a:pt x="17982" y="864"/>
                    <a:pt x="17982" y="864"/>
                  </a:cubicBezTo>
                  <a:cubicBezTo>
                    <a:pt x="17982" y="864"/>
                    <a:pt x="454" y="3819"/>
                    <a:pt x="227" y="21191"/>
                  </a:cubicBezTo>
                  <a:cubicBezTo>
                    <a:pt x="0" y="38563"/>
                    <a:pt x="14457" y="47446"/>
                    <a:pt x="14457" y="47446"/>
                  </a:cubicBezTo>
                  <a:cubicBezTo>
                    <a:pt x="20955" y="50801"/>
                    <a:pt x="25764" y="51834"/>
                    <a:pt x="29381" y="51834"/>
                  </a:cubicBezTo>
                  <a:cubicBezTo>
                    <a:pt x="33023" y="51834"/>
                    <a:pt x="35454" y="50786"/>
                    <a:pt x="37181" y="50003"/>
                  </a:cubicBezTo>
                  <a:cubicBezTo>
                    <a:pt x="40620" y="48446"/>
                    <a:pt x="37750" y="48332"/>
                    <a:pt x="47122" y="46006"/>
                  </a:cubicBezTo>
                  <a:cubicBezTo>
                    <a:pt x="56494" y="43677"/>
                    <a:pt x="61939" y="36093"/>
                    <a:pt x="62184" y="26956"/>
                  </a:cubicBezTo>
                  <a:cubicBezTo>
                    <a:pt x="62430" y="17819"/>
                    <a:pt x="58145" y="8933"/>
                    <a:pt x="51101" y="3903"/>
                  </a:cubicBezTo>
                  <a:cubicBezTo>
                    <a:pt x="46506" y="621"/>
                    <a:pt x="41687" y="0"/>
                    <a:pt x="38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78;p41"/>
            <p:cNvSpPr/>
            <p:nvPr/>
          </p:nvSpPr>
          <p:spPr>
            <a:xfrm>
              <a:off x="5138550" y="3382500"/>
              <a:ext cx="315625" cy="219175"/>
            </a:xfrm>
            <a:custGeom>
              <a:avLst/>
              <a:gdLst/>
              <a:ahLst/>
              <a:cxnLst/>
              <a:rect l="l" t="t" r="r" b="b"/>
              <a:pathLst>
                <a:path w="12625" h="8767" extrusionOk="0">
                  <a:moveTo>
                    <a:pt x="3498" y="1"/>
                  </a:moveTo>
                  <a:cubicBezTo>
                    <a:pt x="1980" y="1"/>
                    <a:pt x="905" y="641"/>
                    <a:pt x="578" y="2146"/>
                  </a:cubicBezTo>
                  <a:cubicBezTo>
                    <a:pt x="1" y="4810"/>
                    <a:pt x="3540" y="4957"/>
                    <a:pt x="3540" y="4957"/>
                  </a:cubicBezTo>
                  <a:cubicBezTo>
                    <a:pt x="5905" y="5035"/>
                    <a:pt x="7104" y="5788"/>
                    <a:pt x="7761" y="6471"/>
                  </a:cubicBezTo>
                  <a:cubicBezTo>
                    <a:pt x="8553" y="7296"/>
                    <a:pt x="8835" y="8304"/>
                    <a:pt x="9973" y="8652"/>
                  </a:cubicBezTo>
                  <a:cubicBezTo>
                    <a:pt x="10112" y="8694"/>
                    <a:pt x="10395" y="8767"/>
                    <a:pt x="10722" y="8767"/>
                  </a:cubicBezTo>
                  <a:cubicBezTo>
                    <a:pt x="11030" y="8767"/>
                    <a:pt x="11377" y="8703"/>
                    <a:pt x="11679" y="8488"/>
                  </a:cubicBezTo>
                  <a:cubicBezTo>
                    <a:pt x="12383" y="7991"/>
                    <a:pt x="12624" y="6841"/>
                    <a:pt x="12176" y="5675"/>
                  </a:cubicBezTo>
                  <a:cubicBezTo>
                    <a:pt x="12176" y="5675"/>
                    <a:pt x="11227" y="2537"/>
                    <a:pt x="7649" y="1033"/>
                  </a:cubicBezTo>
                  <a:cubicBezTo>
                    <a:pt x="6095" y="379"/>
                    <a:pt x="4665" y="1"/>
                    <a:pt x="3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79;p41"/>
            <p:cNvSpPr/>
            <p:nvPr/>
          </p:nvSpPr>
          <p:spPr>
            <a:xfrm>
              <a:off x="5145725" y="3379025"/>
              <a:ext cx="307175" cy="226200"/>
            </a:xfrm>
            <a:custGeom>
              <a:avLst/>
              <a:gdLst/>
              <a:ahLst/>
              <a:cxnLst/>
              <a:rect l="l" t="t" r="r" b="b"/>
              <a:pathLst>
                <a:path w="12287" h="9048" extrusionOk="0">
                  <a:moveTo>
                    <a:pt x="3216" y="278"/>
                  </a:moveTo>
                  <a:cubicBezTo>
                    <a:pt x="4312" y="278"/>
                    <a:pt x="5695" y="621"/>
                    <a:pt x="7308" y="1299"/>
                  </a:cubicBezTo>
                  <a:cubicBezTo>
                    <a:pt x="8108" y="1636"/>
                    <a:pt x="8841" y="2085"/>
                    <a:pt x="9483" y="2633"/>
                  </a:cubicBezTo>
                  <a:cubicBezTo>
                    <a:pt x="9997" y="3071"/>
                    <a:pt x="10457" y="3574"/>
                    <a:pt x="10848" y="4126"/>
                  </a:cubicBezTo>
                  <a:cubicBezTo>
                    <a:pt x="11515" y="5072"/>
                    <a:pt x="11754" y="5847"/>
                    <a:pt x="11756" y="5855"/>
                  </a:cubicBezTo>
                  <a:lnTo>
                    <a:pt x="11760" y="5863"/>
                  </a:lnTo>
                  <a:cubicBezTo>
                    <a:pt x="11967" y="6403"/>
                    <a:pt x="12028" y="6952"/>
                    <a:pt x="11936" y="7447"/>
                  </a:cubicBezTo>
                  <a:cubicBezTo>
                    <a:pt x="11848" y="7911"/>
                    <a:pt x="11627" y="8292"/>
                    <a:pt x="11312" y="8515"/>
                  </a:cubicBezTo>
                  <a:cubicBezTo>
                    <a:pt x="11039" y="8708"/>
                    <a:pt x="10723" y="8768"/>
                    <a:pt x="10437" y="8768"/>
                  </a:cubicBezTo>
                  <a:cubicBezTo>
                    <a:pt x="10140" y="8768"/>
                    <a:pt x="9875" y="8703"/>
                    <a:pt x="9727" y="8658"/>
                  </a:cubicBezTo>
                  <a:cubicBezTo>
                    <a:pt x="9007" y="8437"/>
                    <a:pt x="8655" y="7940"/>
                    <a:pt x="8248" y="7365"/>
                  </a:cubicBezTo>
                  <a:cubicBezTo>
                    <a:pt x="8047" y="7083"/>
                    <a:pt x="7840" y="6790"/>
                    <a:pt x="7574" y="6514"/>
                  </a:cubicBezTo>
                  <a:cubicBezTo>
                    <a:pt x="6644" y="5544"/>
                    <a:pt x="5189" y="5020"/>
                    <a:pt x="3260" y="4957"/>
                  </a:cubicBezTo>
                  <a:cubicBezTo>
                    <a:pt x="3241" y="4955"/>
                    <a:pt x="1467" y="4869"/>
                    <a:pt x="710" y="3889"/>
                  </a:cubicBezTo>
                  <a:cubicBezTo>
                    <a:pt x="571" y="3709"/>
                    <a:pt x="475" y="3511"/>
                    <a:pt x="420" y="3292"/>
                  </a:cubicBezTo>
                  <a:cubicBezTo>
                    <a:pt x="348" y="2999"/>
                    <a:pt x="350" y="2674"/>
                    <a:pt x="428" y="2316"/>
                  </a:cubicBezTo>
                  <a:cubicBezTo>
                    <a:pt x="602" y="1510"/>
                    <a:pt x="1009" y="937"/>
                    <a:pt x="1635" y="611"/>
                  </a:cubicBezTo>
                  <a:cubicBezTo>
                    <a:pt x="2062" y="389"/>
                    <a:pt x="2593" y="278"/>
                    <a:pt x="3216" y="278"/>
                  </a:cubicBezTo>
                  <a:close/>
                  <a:moveTo>
                    <a:pt x="3216" y="0"/>
                  </a:moveTo>
                  <a:cubicBezTo>
                    <a:pt x="2545" y="0"/>
                    <a:pt x="1972" y="122"/>
                    <a:pt x="1506" y="364"/>
                  </a:cubicBezTo>
                  <a:cubicBezTo>
                    <a:pt x="802" y="728"/>
                    <a:pt x="348" y="1366"/>
                    <a:pt x="156" y="2256"/>
                  </a:cubicBezTo>
                  <a:cubicBezTo>
                    <a:pt x="0" y="2966"/>
                    <a:pt x="113" y="3574"/>
                    <a:pt x="489" y="4059"/>
                  </a:cubicBezTo>
                  <a:cubicBezTo>
                    <a:pt x="843" y="4517"/>
                    <a:pt x="1416" y="4855"/>
                    <a:pt x="2194" y="5061"/>
                  </a:cubicBezTo>
                  <a:cubicBezTo>
                    <a:pt x="2764" y="5215"/>
                    <a:pt x="3229" y="5235"/>
                    <a:pt x="3249" y="5235"/>
                  </a:cubicBezTo>
                  <a:cubicBezTo>
                    <a:pt x="5105" y="5297"/>
                    <a:pt x="6494" y="5792"/>
                    <a:pt x="7374" y="6708"/>
                  </a:cubicBezTo>
                  <a:cubicBezTo>
                    <a:pt x="7624" y="6968"/>
                    <a:pt x="7826" y="7253"/>
                    <a:pt x="8020" y="7527"/>
                  </a:cubicBezTo>
                  <a:cubicBezTo>
                    <a:pt x="8438" y="8118"/>
                    <a:pt x="8833" y="8677"/>
                    <a:pt x="9645" y="8924"/>
                  </a:cubicBezTo>
                  <a:cubicBezTo>
                    <a:pt x="9810" y="8975"/>
                    <a:pt x="10103" y="9047"/>
                    <a:pt x="10437" y="9047"/>
                  </a:cubicBezTo>
                  <a:cubicBezTo>
                    <a:pt x="10770" y="9047"/>
                    <a:pt x="11144" y="8976"/>
                    <a:pt x="11474" y="8742"/>
                  </a:cubicBezTo>
                  <a:cubicBezTo>
                    <a:pt x="11848" y="8478"/>
                    <a:pt x="12110" y="8036"/>
                    <a:pt x="12210" y="7498"/>
                  </a:cubicBezTo>
                  <a:cubicBezTo>
                    <a:pt x="12286" y="7087"/>
                    <a:pt x="12268" y="6645"/>
                    <a:pt x="12157" y="6201"/>
                  </a:cubicBezTo>
                  <a:cubicBezTo>
                    <a:pt x="12122" y="6056"/>
                    <a:pt x="12077" y="5912"/>
                    <a:pt x="12022" y="5769"/>
                  </a:cubicBezTo>
                  <a:cubicBezTo>
                    <a:pt x="11998" y="5692"/>
                    <a:pt x="11750" y="4926"/>
                    <a:pt x="11081" y="3977"/>
                  </a:cubicBezTo>
                  <a:cubicBezTo>
                    <a:pt x="10678" y="3402"/>
                    <a:pt x="10201" y="2880"/>
                    <a:pt x="9669" y="2424"/>
                  </a:cubicBezTo>
                  <a:cubicBezTo>
                    <a:pt x="9005" y="1855"/>
                    <a:pt x="8245" y="1391"/>
                    <a:pt x="7417" y="1043"/>
                  </a:cubicBezTo>
                  <a:cubicBezTo>
                    <a:pt x="6169" y="517"/>
                    <a:pt x="5044" y="188"/>
                    <a:pt x="4074" y="59"/>
                  </a:cubicBezTo>
                  <a:cubicBezTo>
                    <a:pt x="3772" y="20"/>
                    <a:pt x="348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80;p41"/>
            <p:cNvSpPr/>
            <p:nvPr/>
          </p:nvSpPr>
          <p:spPr>
            <a:xfrm>
              <a:off x="5165500" y="3407800"/>
              <a:ext cx="272350" cy="174900"/>
            </a:xfrm>
            <a:custGeom>
              <a:avLst/>
              <a:gdLst/>
              <a:ahLst/>
              <a:cxnLst/>
              <a:rect l="l" t="t" r="r" b="b"/>
              <a:pathLst>
                <a:path w="10894" h="6996" extrusionOk="0">
                  <a:moveTo>
                    <a:pt x="1102" y="1"/>
                  </a:moveTo>
                  <a:cubicBezTo>
                    <a:pt x="573" y="1"/>
                    <a:pt x="0" y="1157"/>
                    <a:pt x="312" y="2124"/>
                  </a:cubicBezTo>
                  <a:cubicBezTo>
                    <a:pt x="505" y="2725"/>
                    <a:pt x="712" y="3028"/>
                    <a:pt x="920" y="3028"/>
                  </a:cubicBezTo>
                  <a:cubicBezTo>
                    <a:pt x="1100" y="3028"/>
                    <a:pt x="1281" y="2799"/>
                    <a:pt x="1454" y="2335"/>
                  </a:cubicBezTo>
                  <a:cubicBezTo>
                    <a:pt x="1577" y="2003"/>
                    <a:pt x="1667" y="1868"/>
                    <a:pt x="1755" y="1868"/>
                  </a:cubicBezTo>
                  <a:cubicBezTo>
                    <a:pt x="1933" y="1868"/>
                    <a:pt x="2104" y="2412"/>
                    <a:pt x="2524" y="2994"/>
                  </a:cubicBezTo>
                  <a:cubicBezTo>
                    <a:pt x="2683" y="3215"/>
                    <a:pt x="2842" y="3301"/>
                    <a:pt x="2994" y="3301"/>
                  </a:cubicBezTo>
                  <a:cubicBezTo>
                    <a:pt x="3442" y="3301"/>
                    <a:pt x="3822" y="2547"/>
                    <a:pt x="3909" y="2280"/>
                  </a:cubicBezTo>
                  <a:cubicBezTo>
                    <a:pt x="3963" y="2112"/>
                    <a:pt x="4098" y="1957"/>
                    <a:pt x="4248" y="1957"/>
                  </a:cubicBezTo>
                  <a:cubicBezTo>
                    <a:pt x="4419" y="1957"/>
                    <a:pt x="4612" y="2158"/>
                    <a:pt x="4731" y="2775"/>
                  </a:cubicBezTo>
                  <a:cubicBezTo>
                    <a:pt x="4822" y="3240"/>
                    <a:pt x="5002" y="3398"/>
                    <a:pt x="5219" y="3398"/>
                  </a:cubicBezTo>
                  <a:cubicBezTo>
                    <a:pt x="5543" y="3398"/>
                    <a:pt x="5948" y="3049"/>
                    <a:pt x="6260" y="2849"/>
                  </a:cubicBezTo>
                  <a:cubicBezTo>
                    <a:pt x="6378" y="2772"/>
                    <a:pt x="6457" y="2734"/>
                    <a:pt x="6511" y="2734"/>
                  </a:cubicBezTo>
                  <a:cubicBezTo>
                    <a:pt x="6691" y="2734"/>
                    <a:pt x="6564" y="3174"/>
                    <a:pt x="6589" y="4043"/>
                  </a:cubicBezTo>
                  <a:cubicBezTo>
                    <a:pt x="6607" y="4675"/>
                    <a:pt x="6967" y="4877"/>
                    <a:pt x="7400" y="4877"/>
                  </a:cubicBezTo>
                  <a:cubicBezTo>
                    <a:pt x="7737" y="4877"/>
                    <a:pt x="8119" y="4754"/>
                    <a:pt x="8418" y="4616"/>
                  </a:cubicBezTo>
                  <a:cubicBezTo>
                    <a:pt x="8489" y="4584"/>
                    <a:pt x="8544" y="4569"/>
                    <a:pt x="8586" y="4569"/>
                  </a:cubicBezTo>
                  <a:cubicBezTo>
                    <a:pt x="8954" y="4569"/>
                    <a:pt x="8349" y="5664"/>
                    <a:pt x="8349" y="5664"/>
                  </a:cubicBezTo>
                  <a:cubicBezTo>
                    <a:pt x="8349" y="5664"/>
                    <a:pt x="8197" y="6543"/>
                    <a:pt x="9132" y="6908"/>
                  </a:cubicBezTo>
                  <a:cubicBezTo>
                    <a:pt x="9290" y="6970"/>
                    <a:pt x="9434" y="6995"/>
                    <a:pt x="9566" y="6995"/>
                  </a:cubicBezTo>
                  <a:cubicBezTo>
                    <a:pt x="10213" y="6995"/>
                    <a:pt x="10542" y="6374"/>
                    <a:pt x="10542" y="6374"/>
                  </a:cubicBezTo>
                  <a:cubicBezTo>
                    <a:pt x="10894" y="5430"/>
                    <a:pt x="10770" y="5085"/>
                    <a:pt x="10491" y="5085"/>
                  </a:cubicBezTo>
                  <a:cubicBezTo>
                    <a:pt x="10261" y="5085"/>
                    <a:pt x="9925" y="5320"/>
                    <a:pt x="9662" y="5645"/>
                  </a:cubicBezTo>
                  <a:cubicBezTo>
                    <a:pt x="9557" y="5775"/>
                    <a:pt x="9473" y="5832"/>
                    <a:pt x="9407" y="5832"/>
                  </a:cubicBezTo>
                  <a:cubicBezTo>
                    <a:pt x="9109" y="5832"/>
                    <a:pt x="9182" y="4657"/>
                    <a:pt x="9306" y="3800"/>
                  </a:cubicBezTo>
                  <a:cubicBezTo>
                    <a:pt x="9429" y="2954"/>
                    <a:pt x="9254" y="2371"/>
                    <a:pt x="8674" y="2371"/>
                  </a:cubicBezTo>
                  <a:cubicBezTo>
                    <a:pt x="8537" y="2371"/>
                    <a:pt x="8378" y="2403"/>
                    <a:pt x="8195" y="2472"/>
                  </a:cubicBezTo>
                  <a:cubicBezTo>
                    <a:pt x="8011" y="2541"/>
                    <a:pt x="7865" y="2571"/>
                    <a:pt x="7746" y="2571"/>
                  </a:cubicBezTo>
                  <a:cubicBezTo>
                    <a:pt x="7244" y="2571"/>
                    <a:pt x="7238" y="2031"/>
                    <a:pt x="7025" y="1568"/>
                  </a:cubicBezTo>
                  <a:cubicBezTo>
                    <a:pt x="6836" y="1163"/>
                    <a:pt x="6585" y="754"/>
                    <a:pt x="6191" y="754"/>
                  </a:cubicBezTo>
                  <a:cubicBezTo>
                    <a:pt x="6029" y="754"/>
                    <a:pt x="5842" y="823"/>
                    <a:pt x="5625" y="991"/>
                  </a:cubicBezTo>
                  <a:cubicBezTo>
                    <a:pt x="5432" y="1140"/>
                    <a:pt x="5289" y="1201"/>
                    <a:pt x="5171" y="1201"/>
                  </a:cubicBezTo>
                  <a:cubicBezTo>
                    <a:pt x="4835" y="1201"/>
                    <a:pt x="4713" y="707"/>
                    <a:pt x="4275" y="359"/>
                  </a:cubicBezTo>
                  <a:cubicBezTo>
                    <a:pt x="4000" y="139"/>
                    <a:pt x="3783" y="26"/>
                    <a:pt x="3588" y="26"/>
                  </a:cubicBezTo>
                  <a:cubicBezTo>
                    <a:pt x="3364" y="26"/>
                    <a:pt x="3169" y="174"/>
                    <a:pt x="2949" y="481"/>
                  </a:cubicBezTo>
                  <a:cubicBezTo>
                    <a:pt x="2815" y="669"/>
                    <a:pt x="2660" y="744"/>
                    <a:pt x="2491" y="744"/>
                  </a:cubicBezTo>
                  <a:cubicBezTo>
                    <a:pt x="2142" y="744"/>
                    <a:pt x="1737" y="419"/>
                    <a:pt x="1351" y="97"/>
                  </a:cubicBezTo>
                  <a:cubicBezTo>
                    <a:pt x="1272" y="31"/>
                    <a:pt x="1188" y="1"/>
                    <a:pt x="1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81;p41"/>
            <p:cNvSpPr/>
            <p:nvPr/>
          </p:nvSpPr>
          <p:spPr>
            <a:xfrm>
              <a:off x="5187850" y="4078050"/>
              <a:ext cx="350225" cy="149000"/>
            </a:xfrm>
            <a:custGeom>
              <a:avLst/>
              <a:gdLst/>
              <a:ahLst/>
              <a:cxnLst/>
              <a:rect l="l" t="t" r="r" b="b"/>
              <a:pathLst>
                <a:path w="14009" h="5960" extrusionOk="0">
                  <a:moveTo>
                    <a:pt x="10738" y="0"/>
                  </a:moveTo>
                  <a:cubicBezTo>
                    <a:pt x="10362" y="0"/>
                    <a:pt x="9966" y="96"/>
                    <a:pt x="9568" y="315"/>
                  </a:cubicBezTo>
                  <a:cubicBezTo>
                    <a:pt x="8158" y="1092"/>
                    <a:pt x="6923" y="1284"/>
                    <a:pt x="6033" y="1284"/>
                  </a:cubicBezTo>
                  <a:cubicBezTo>
                    <a:pt x="5415" y="1284"/>
                    <a:pt x="4963" y="1191"/>
                    <a:pt x="4735" y="1136"/>
                  </a:cubicBezTo>
                  <a:cubicBezTo>
                    <a:pt x="4417" y="1057"/>
                    <a:pt x="2850" y="359"/>
                    <a:pt x="1628" y="359"/>
                  </a:cubicBezTo>
                  <a:cubicBezTo>
                    <a:pt x="719" y="359"/>
                    <a:pt x="1" y="745"/>
                    <a:pt x="128" y="2059"/>
                  </a:cubicBezTo>
                  <a:cubicBezTo>
                    <a:pt x="427" y="5142"/>
                    <a:pt x="5515" y="5868"/>
                    <a:pt x="5515" y="5868"/>
                  </a:cubicBezTo>
                  <a:cubicBezTo>
                    <a:pt x="6106" y="5929"/>
                    <a:pt x="6648" y="5959"/>
                    <a:pt x="7151" y="5959"/>
                  </a:cubicBezTo>
                  <a:cubicBezTo>
                    <a:pt x="9631" y="5959"/>
                    <a:pt x="11132" y="5224"/>
                    <a:pt x="12567" y="3820"/>
                  </a:cubicBezTo>
                  <a:cubicBezTo>
                    <a:pt x="14009" y="2413"/>
                    <a:pt x="12624" y="0"/>
                    <a:pt x="10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82;p41"/>
            <p:cNvSpPr/>
            <p:nvPr/>
          </p:nvSpPr>
          <p:spPr>
            <a:xfrm>
              <a:off x="5185825" y="4074550"/>
              <a:ext cx="334625" cy="156000"/>
            </a:xfrm>
            <a:custGeom>
              <a:avLst/>
              <a:gdLst/>
              <a:ahLst/>
              <a:cxnLst/>
              <a:rect l="l" t="t" r="r" b="b"/>
              <a:pathLst>
                <a:path w="13385" h="6240" extrusionOk="0">
                  <a:moveTo>
                    <a:pt x="10819" y="279"/>
                  </a:moveTo>
                  <a:cubicBezTo>
                    <a:pt x="11575" y="279"/>
                    <a:pt x="12234" y="695"/>
                    <a:pt x="12642" y="1245"/>
                  </a:cubicBezTo>
                  <a:cubicBezTo>
                    <a:pt x="13184" y="1974"/>
                    <a:pt x="13364" y="3066"/>
                    <a:pt x="12550" y="3862"/>
                  </a:cubicBezTo>
                  <a:cubicBezTo>
                    <a:pt x="11631" y="4760"/>
                    <a:pt x="10766" y="5302"/>
                    <a:pt x="9747" y="5619"/>
                  </a:cubicBezTo>
                  <a:cubicBezTo>
                    <a:pt x="9017" y="5848"/>
                    <a:pt x="8200" y="5961"/>
                    <a:pt x="7240" y="5961"/>
                  </a:cubicBezTo>
                  <a:cubicBezTo>
                    <a:pt x="6739" y="5961"/>
                    <a:pt x="6199" y="5930"/>
                    <a:pt x="5612" y="5869"/>
                  </a:cubicBezTo>
                  <a:cubicBezTo>
                    <a:pt x="5549" y="5861"/>
                    <a:pt x="4319" y="5673"/>
                    <a:pt x="3069" y="5132"/>
                  </a:cubicBezTo>
                  <a:cubicBezTo>
                    <a:pt x="2325" y="4809"/>
                    <a:pt x="1721" y="4427"/>
                    <a:pt x="1273" y="3995"/>
                  </a:cubicBezTo>
                  <a:cubicBezTo>
                    <a:pt x="725" y="3463"/>
                    <a:pt x="412" y="2855"/>
                    <a:pt x="348" y="2186"/>
                  </a:cubicBezTo>
                  <a:cubicBezTo>
                    <a:pt x="289" y="1577"/>
                    <a:pt x="418" y="1145"/>
                    <a:pt x="733" y="902"/>
                  </a:cubicBezTo>
                  <a:cubicBezTo>
                    <a:pt x="979" y="711"/>
                    <a:pt x="1322" y="638"/>
                    <a:pt x="1707" y="638"/>
                  </a:cubicBezTo>
                  <a:cubicBezTo>
                    <a:pt x="2630" y="638"/>
                    <a:pt x="3787" y="1059"/>
                    <a:pt x="4383" y="1274"/>
                  </a:cubicBezTo>
                  <a:cubicBezTo>
                    <a:pt x="4569" y="1343"/>
                    <a:pt x="4704" y="1390"/>
                    <a:pt x="4784" y="1411"/>
                  </a:cubicBezTo>
                  <a:cubicBezTo>
                    <a:pt x="5198" y="1513"/>
                    <a:pt x="5654" y="1564"/>
                    <a:pt x="6123" y="1564"/>
                  </a:cubicBezTo>
                  <a:cubicBezTo>
                    <a:pt x="6266" y="1564"/>
                    <a:pt x="6409" y="1560"/>
                    <a:pt x="6553" y="1550"/>
                  </a:cubicBezTo>
                  <a:cubicBezTo>
                    <a:pt x="7613" y="1476"/>
                    <a:pt x="8677" y="1149"/>
                    <a:pt x="9716" y="576"/>
                  </a:cubicBezTo>
                  <a:cubicBezTo>
                    <a:pt x="10095" y="369"/>
                    <a:pt x="10467" y="279"/>
                    <a:pt x="10819" y="279"/>
                  </a:cubicBezTo>
                  <a:close/>
                  <a:moveTo>
                    <a:pt x="10818" y="1"/>
                  </a:moveTo>
                  <a:cubicBezTo>
                    <a:pt x="10401" y="1"/>
                    <a:pt x="9982" y="112"/>
                    <a:pt x="9581" y="333"/>
                  </a:cubicBezTo>
                  <a:cubicBezTo>
                    <a:pt x="8579" y="885"/>
                    <a:pt x="7554" y="1200"/>
                    <a:pt x="6535" y="1270"/>
                  </a:cubicBezTo>
                  <a:cubicBezTo>
                    <a:pt x="6394" y="1280"/>
                    <a:pt x="6253" y="1284"/>
                    <a:pt x="6114" y="1284"/>
                  </a:cubicBezTo>
                  <a:cubicBezTo>
                    <a:pt x="5671" y="1284"/>
                    <a:pt x="5240" y="1235"/>
                    <a:pt x="4849" y="1139"/>
                  </a:cubicBezTo>
                  <a:cubicBezTo>
                    <a:pt x="4786" y="1125"/>
                    <a:pt x="4651" y="1073"/>
                    <a:pt x="4479" y="1012"/>
                  </a:cubicBezTo>
                  <a:cubicBezTo>
                    <a:pt x="3821" y="774"/>
                    <a:pt x="2677" y="358"/>
                    <a:pt x="1713" y="358"/>
                  </a:cubicBezTo>
                  <a:cubicBezTo>
                    <a:pt x="1269" y="358"/>
                    <a:pt x="864" y="446"/>
                    <a:pt x="561" y="681"/>
                  </a:cubicBezTo>
                  <a:cubicBezTo>
                    <a:pt x="166" y="985"/>
                    <a:pt x="0" y="1501"/>
                    <a:pt x="70" y="2213"/>
                  </a:cubicBezTo>
                  <a:cubicBezTo>
                    <a:pt x="142" y="2949"/>
                    <a:pt x="481" y="3616"/>
                    <a:pt x="1079" y="4195"/>
                  </a:cubicBezTo>
                  <a:cubicBezTo>
                    <a:pt x="1549" y="4650"/>
                    <a:pt x="2181" y="5053"/>
                    <a:pt x="2959" y="5388"/>
                  </a:cubicBezTo>
                  <a:cubicBezTo>
                    <a:pt x="4270" y="5955"/>
                    <a:pt x="5522" y="6139"/>
                    <a:pt x="5576" y="6145"/>
                  </a:cubicBezTo>
                  <a:lnTo>
                    <a:pt x="5580" y="6147"/>
                  </a:lnTo>
                  <a:cubicBezTo>
                    <a:pt x="6175" y="6208"/>
                    <a:pt x="6725" y="6239"/>
                    <a:pt x="7235" y="6239"/>
                  </a:cubicBezTo>
                  <a:cubicBezTo>
                    <a:pt x="8226" y="6239"/>
                    <a:pt x="9072" y="6123"/>
                    <a:pt x="9829" y="5885"/>
                  </a:cubicBezTo>
                  <a:cubicBezTo>
                    <a:pt x="10893" y="5554"/>
                    <a:pt x="11793" y="4991"/>
                    <a:pt x="12744" y="4060"/>
                  </a:cubicBezTo>
                  <a:cubicBezTo>
                    <a:pt x="13066" y="3749"/>
                    <a:pt x="13270" y="3373"/>
                    <a:pt x="13348" y="2962"/>
                  </a:cubicBezTo>
                  <a:cubicBezTo>
                    <a:pt x="13373" y="2833"/>
                    <a:pt x="13385" y="2700"/>
                    <a:pt x="13385" y="2565"/>
                  </a:cubicBezTo>
                  <a:cubicBezTo>
                    <a:pt x="13383" y="2053"/>
                    <a:pt x="13199" y="1528"/>
                    <a:pt x="12867" y="1079"/>
                  </a:cubicBezTo>
                  <a:cubicBezTo>
                    <a:pt x="12507" y="595"/>
                    <a:pt x="12008" y="243"/>
                    <a:pt x="11458" y="89"/>
                  </a:cubicBezTo>
                  <a:cubicBezTo>
                    <a:pt x="11247" y="30"/>
                    <a:pt x="11033" y="1"/>
                    <a:pt x="10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83;p41"/>
            <p:cNvSpPr/>
            <p:nvPr/>
          </p:nvSpPr>
          <p:spPr>
            <a:xfrm>
              <a:off x="5195500" y="4099350"/>
              <a:ext cx="312325" cy="108900"/>
            </a:xfrm>
            <a:custGeom>
              <a:avLst/>
              <a:gdLst/>
              <a:ahLst/>
              <a:cxnLst/>
              <a:rect l="l" t="t" r="r" b="b"/>
              <a:pathLst>
                <a:path w="12493" h="4356" extrusionOk="0">
                  <a:moveTo>
                    <a:pt x="10606" y="1"/>
                  </a:moveTo>
                  <a:cubicBezTo>
                    <a:pt x="10305" y="1"/>
                    <a:pt x="10126" y="261"/>
                    <a:pt x="10224" y="703"/>
                  </a:cubicBezTo>
                  <a:cubicBezTo>
                    <a:pt x="10305" y="1071"/>
                    <a:pt x="10272" y="1272"/>
                    <a:pt x="10087" y="1272"/>
                  </a:cubicBezTo>
                  <a:cubicBezTo>
                    <a:pt x="9935" y="1272"/>
                    <a:pt x="9681" y="1137"/>
                    <a:pt x="9303" y="849"/>
                  </a:cubicBezTo>
                  <a:cubicBezTo>
                    <a:pt x="9071" y="671"/>
                    <a:pt x="8877" y="594"/>
                    <a:pt x="8718" y="594"/>
                  </a:cubicBezTo>
                  <a:cubicBezTo>
                    <a:pt x="8304" y="594"/>
                    <a:pt x="8127" y="1118"/>
                    <a:pt x="8124" y="1747"/>
                  </a:cubicBezTo>
                  <a:cubicBezTo>
                    <a:pt x="8121" y="2199"/>
                    <a:pt x="8046" y="2407"/>
                    <a:pt x="7877" y="2407"/>
                  </a:cubicBezTo>
                  <a:cubicBezTo>
                    <a:pt x="7722" y="2407"/>
                    <a:pt x="7487" y="2231"/>
                    <a:pt x="7155" y="1904"/>
                  </a:cubicBezTo>
                  <a:cubicBezTo>
                    <a:pt x="6928" y="1682"/>
                    <a:pt x="6757" y="1590"/>
                    <a:pt x="6615" y="1590"/>
                  </a:cubicBezTo>
                  <a:cubicBezTo>
                    <a:pt x="6322" y="1590"/>
                    <a:pt x="6153" y="1983"/>
                    <a:pt x="5872" y="2438"/>
                  </a:cubicBezTo>
                  <a:cubicBezTo>
                    <a:pt x="5774" y="2597"/>
                    <a:pt x="5684" y="2663"/>
                    <a:pt x="5599" y="2663"/>
                  </a:cubicBezTo>
                  <a:cubicBezTo>
                    <a:pt x="5323" y="2663"/>
                    <a:pt x="5109" y="1968"/>
                    <a:pt x="4910" y="1544"/>
                  </a:cubicBezTo>
                  <a:cubicBezTo>
                    <a:pt x="4801" y="1314"/>
                    <a:pt x="4554" y="1200"/>
                    <a:pt x="4272" y="1200"/>
                  </a:cubicBezTo>
                  <a:cubicBezTo>
                    <a:pt x="3880" y="1200"/>
                    <a:pt x="3421" y="1421"/>
                    <a:pt x="3177" y="1855"/>
                  </a:cubicBezTo>
                  <a:cubicBezTo>
                    <a:pt x="3044" y="2095"/>
                    <a:pt x="2948" y="2176"/>
                    <a:pt x="2878" y="2176"/>
                  </a:cubicBezTo>
                  <a:cubicBezTo>
                    <a:pt x="2731" y="2176"/>
                    <a:pt x="2705" y="1812"/>
                    <a:pt x="2705" y="1812"/>
                  </a:cubicBezTo>
                  <a:cubicBezTo>
                    <a:pt x="2705" y="1812"/>
                    <a:pt x="2899" y="1276"/>
                    <a:pt x="2212" y="435"/>
                  </a:cubicBezTo>
                  <a:cubicBezTo>
                    <a:pt x="2047" y="234"/>
                    <a:pt x="1826" y="147"/>
                    <a:pt x="1594" y="147"/>
                  </a:cubicBezTo>
                  <a:cubicBezTo>
                    <a:pt x="857" y="147"/>
                    <a:pt x="1" y="1026"/>
                    <a:pt x="438" y="1929"/>
                  </a:cubicBezTo>
                  <a:cubicBezTo>
                    <a:pt x="650" y="2365"/>
                    <a:pt x="823" y="2503"/>
                    <a:pt x="957" y="2503"/>
                  </a:cubicBezTo>
                  <a:cubicBezTo>
                    <a:pt x="1187" y="2503"/>
                    <a:pt x="1301" y="2095"/>
                    <a:pt x="1301" y="2095"/>
                  </a:cubicBezTo>
                  <a:cubicBezTo>
                    <a:pt x="1361" y="1610"/>
                    <a:pt x="1481" y="1436"/>
                    <a:pt x="1624" y="1436"/>
                  </a:cubicBezTo>
                  <a:cubicBezTo>
                    <a:pt x="1987" y="1436"/>
                    <a:pt x="2492" y="2573"/>
                    <a:pt x="2492" y="2573"/>
                  </a:cubicBezTo>
                  <a:cubicBezTo>
                    <a:pt x="2492" y="2573"/>
                    <a:pt x="2920" y="4139"/>
                    <a:pt x="3560" y="4139"/>
                  </a:cubicBezTo>
                  <a:cubicBezTo>
                    <a:pt x="3700" y="4139"/>
                    <a:pt x="3849" y="4065"/>
                    <a:pt x="4006" y="3885"/>
                  </a:cubicBezTo>
                  <a:cubicBezTo>
                    <a:pt x="4325" y="3519"/>
                    <a:pt x="4624" y="3403"/>
                    <a:pt x="4877" y="3403"/>
                  </a:cubicBezTo>
                  <a:cubicBezTo>
                    <a:pt x="5321" y="3403"/>
                    <a:pt x="5620" y="3764"/>
                    <a:pt x="5620" y="3764"/>
                  </a:cubicBezTo>
                  <a:cubicBezTo>
                    <a:pt x="5620" y="3764"/>
                    <a:pt x="6078" y="4356"/>
                    <a:pt x="6532" y="4356"/>
                  </a:cubicBezTo>
                  <a:cubicBezTo>
                    <a:pt x="6705" y="4356"/>
                    <a:pt x="6877" y="4270"/>
                    <a:pt x="7024" y="4032"/>
                  </a:cubicBezTo>
                  <a:cubicBezTo>
                    <a:pt x="7287" y="3605"/>
                    <a:pt x="7542" y="3464"/>
                    <a:pt x="7803" y="3464"/>
                  </a:cubicBezTo>
                  <a:cubicBezTo>
                    <a:pt x="8068" y="3464"/>
                    <a:pt x="8340" y="3608"/>
                    <a:pt x="8636" y="3746"/>
                  </a:cubicBezTo>
                  <a:cubicBezTo>
                    <a:pt x="8823" y="3832"/>
                    <a:pt x="8986" y="3886"/>
                    <a:pt x="9132" y="3886"/>
                  </a:cubicBezTo>
                  <a:cubicBezTo>
                    <a:pt x="9447" y="3886"/>
                    <a:pt x="9685" y="3635"/>
                    <a:pt x="9917" y="2913"/>
                  </a:cubicBezTo>
                  <a:cubicBezTo>
                    <a:pt x="10028" y="2566"/>
                    <a:pt x="10135" y="2460"/>
                    <a:pt x="10263" y="2460"/>
                  </a:cubicBezTo>
                  <a:cubicBezTo>
                    <a:pt x="10466" y="2460"/>
                    <a:pt x="10721" y="2729"/>
                    <a:pt x="11128" y="2729"/>
                  </a:cubicBezTo>
                  <a:cubicBezTo>
                    <a:pt x="11246" y="2729"/>
                    <a:pt x="11378" y="2706"/>
                    <a:pt x="11525" y="2647"/>
                  </a:cubicBezTo>
                  <a:cubicBezTo>
                    <a:pt x="12492" y="2258"/>
                    <a:pt x="11723" y="646"/>
                    <a:pt x="11142" y="214"/>
                  </a:cubicBezTo>
                  <a:cubicBezTo>
                    <a:pt x="10945" y="68"/>
                    <a:pt x="10759" y="1"/>
                    <a:pt x="10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84;p41"/>
            <p:cNvSpPr/>
            <p:nvPr/>
          </p:nvSpPr>
          <p:spPr>
            <a:xfrm>
              <a:off x="4692700" y="4198050"/>
              <a:ext cx="235400" cy="260425"/>
            </a:xfrm>
            <a:custGeom>
              <a:avLst/>
              <a:gdLst/>
              <a:ahLst/>
              <a:cxnLst/>
              <a:rect l="l" t="t" r="r" b="b"/>
              <a:pathLst>
                <a:path w="9416" h="10417" extrusionOk="0">
                  <a:moveTo>
                    <a:pt x="2509" y="0"/>
                  </a:moveTo>
                  <a:cubicBezTo>
                    <a:pt x="2087" y="0"/>
                    <a:pt x="1652" y="225"/>
                    <a:pt x="1269" y="812"/>
                  </a:cubicBezTo>
                  <a:cubicBezTo>
                    <a:pt x="1" y="2766"/>
                    <a:pt x="1296" y="5397"/>
                    <a:pt x="1296" y="5397"/>
                  </a:cubicBezTo>
                  <a:cubicBezTo>
                    <a:pt x="1725" y="6664"/>
                    <a:pt x="3411" y="8849"/>
                    <a:pt x="5150" y="9849"/>
                  </a:cubicBezTo>
                  <a:cubicBezTo>
                    <a:pt x="5822" y="10236"/>
                    <a:pt x="6428" y="10416"/>
                    <a:pt x="6956" y="10416"/>
                  </a:cubicBezTo>
                  <a:cubicBezTo>
                    <a:pt x="7795" y="10416"/>
                    <a:pt x="8433" y="9958"/>
                    <a:pt x="8806" y="9148"/>
                  </a:cubicBezTo>
                  <a:cubicBezTo>
                    <a:pt x="9416" y="7826"/>
                    <a:pt x="8761" y="6964"/>
                    <a:pt x="6885" y="5764"/>
                  </a:cubicBezTo>
                  <a:cubicBezTo>
                    <a:pt x="5007" y="4563"/>
                    <a:pt x="4385" y="2877"/>
                    <a:pt x="4389" y="1895"/>
                  </a:cubicBezTo>
                  <a:cubicBezTo>
                    <a:pt x="4392" y="1210"/>
                    <a:pt x="3487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85;p41"/>
            <p:cNvSpPr/>
            <p:nvPr/>
          </p:nvSpPr>
          <p:spPr>
            <a:xfrm>
              <a:off x="4704375" y="4195025"/>
              <a:ext cx="219225" cy="266375"/>
            </a:xfrm>
            <a:custGeom>
              <a:avLst/>
              <a:gdLst/>
              <a:ahLst/>
              <a:cxnLst/>
              <a:rect l="l" t="t" r="r" b="b"/>
              <a:pathLst>
                <a:path w="8769" h="10655" extrusionOk="0">
                  <a:moveTo>
                    <a:pt x="2047" y="240"/>
                  </a:moveTo>
                  <a:cubicBezTo>
                    <a:pt x="2156" y="240"/>
                    <a:pt x="2268" y="257"/>
                    <a:pt x="2382" y="291"/>
                  </a:cubicBezTo>
                  <a:cubicBezTo>
                    <a:pt x="2733" y="397"/>
                    <a:pt x="3100" y="669"/>
                    <a:pt x="3384" y="1038"/>
                  </a:cubicBezTo>
                  <a:cubicBezTo>
                    <a:pt x="3644" y="1373"/>
                    <a:pt x="3806" y="1748"/>
                    <a:pt x="3803" y="2016"/>
                  </a:cubicBezTo>
                  <a:cubicBezTo>
                    <a:pt x="3801" y="2593"/>
                    <a:pt x="4004" y="3290"/>
                    <a:pt x="4360" y="3927"/>
                  </a:cubicBezTo>
                  <a:cubicBezTo>
                    <a:pt x="4810" y="4727"/>
                    <a:pt x="5500" y="5439"/>
                    <a:pt x="6355" y="5985"/>
                  </a:cubicBezTo>
                  <a:cubicBezTo>
                    <a:pt x="7349" y="6621"/>
                    <a:pt x="7922" y="7116"/>
                    <a:pt x="8210" y="7593"/>
                  </a:cubicBezTo>
                  <a:cubicBezTo>
                    <a:pt x="8513" y="8092"/>
                    <a:pt x="8519" y="8593"/>
                    <a:pt x="8233" y="9217"/>
                  </a:cubicBezTo>
                  <a:cubicBezTo>
                    <a:pt x="7967" y="9794"/>
                    <a:pt x="7576" y="10169"/>
                    <a:pt x="7071" y="10330"/>
                  </a:cubicBezTo>
                  <a:cubicBezTo>
                    <a:pt x="6890" y="10388"/>
                    <a:pt x="6697" y="10417"/>
                    <a:pt x="6492" y="10417"/>
                  </a:cubicBezTo>
                  <a:cubicBezTo>
                    <a:pt x="5971" y="10417"/>
                    <a:pt x="5378" y="10231"/>
                    <a:pt x="4745" y="9868"/>
                  </a:cubicBezTo>
                  <a:cubicBezTo>
                    <a:pt x="3957" y="9414"/>
                    <a:pt x="3110" y="8669"/>
                    <a:pt x="2357" y="7767"/>
                  </a:cubicBezTo>
                  <a:cubicBezTo>
                    <a:pt x="1684" y="6961"/>
                    <a:pt x="1154" y="6106"/>
                    <a:pt x="943" y="5479"/>
                  </a:cubicBezTo>
                  <a:lnTo>
                    <a:pt x="941" y="5471"/>
                  </a:lnTo>
                  <a:lnTo>
                    <a:pt x="937" y="5465"/>
                  </a:lnTo>
                  <a:cubicBezTo>
                    <a:pt x="933" y="5459"/>
                    <a:pt x="616" y="4806"/>
                    <a:pt x="456" y="3931"/>
                  </a:cubicBezTo>
                  <a:cubicBezTo>
                    <a:pt x="315" y="3155"/>
                    <a:pt x="272" y="2042"/>
                    <a:pt x="847" y="1089"/>
                  </a:cubicBezTo>
                  <a:cubicBezTo>
                    <a:pt x="866" y="1058"/>
                    <a:pt x="884" y="1028"/>
                    <a:pt x="904" y="999"/>
                  </a:cubicBezTo>
                  <a:cubicBezTo>
                    <a:pt x="1230" y="497"/>
                    <a:pt x="1620" y="240"/>
                    <a:pt x="2047" y="240"/>
                  </a:cubicBezTo>
                  <a:close/>
                  <a:moveTo>
                    <a:pt x="2043" y="1"/>
                  </a:moveTo>
                  <a:cubicBezTo>
                    <a:pt x="1874" y="1"/>
                    <a:pt x="1710" y="33"/>
                    <a:pt x="1551" y="99"/>
                  </a:cubicBezTo>
                  <a:cubicBezTo>
                    <a:pt x="1236" y="230"/>
                    <a:pt x="949" y="487"/>
                    <a:pt x="702" y="868"/>
                  </a:cubicBezTo>
                  <a:cubicBezTo>
                    <a:pt x="166" y="1692"/>
                    <a:pt x="0" y="2769"/>
                    <a:pt x="223" y="3980"/>
                  </a:cubicBezTo>
                  <a:cubicBezTo>
                    <a:pt x="381" y="4847"/>
                    <a:pt x="681" y="5486"/>
                    <a:pt x="718" y="5563"/>
                  </a:cubicBezTo>
                  <a:cubicBezTo>
                    <a:pt x="941" y="6214"/>
                    <a:pt x="1483" y="7096"/>
                    <a:pt x="2173" y="7920"/>
                  </a:cubicBezTo>
                  <a:cubicBezTo>
                    <a:pt x="2944" y="8843"/>
                    <a:pt x="3814" y="9608"/>
                    <a:pt x="4624" y="10075"/>
                  </a:cubicBezTo>
                  <a:cubicBezTo>
                    <a:pt x="5293" y="10460"/>
                    <a:pt x="5926" y="10655"/>
                    <a:pt x="6490" y="10655"/>
                  </a:cubicBezTo>
                  <a:cubicBezTo>
                    <a:pt x="6720" y="10655"/>
                    <a:pt x="6938" y="10623"/>
                    <a:pt x="7142" y="10557"/>
                  </a:cubicBezTo>
                  <a:cubicBezTo>
                    <a:pt x="7617" y="10408"/>
                    <a:pt x="8012" y="10081"/>
                    <a:pt x="8298" y="9604"/>
                  </a:cubicBezTo>
                  <a:cubicBezTo>
                    <a:pt x="8352" y="9514"/>
                    <a:pt x="8403" y="9418"/>
                    <a:pt x="8450" y="9318"/>
                  </a:cubicBezTo>
                  <a:cubicBezTo>
                    <a:pt x="8769" y="8624"/>
                    <a:pt x="8759" y="8037"/>
                    <a:pt x="8415" y="7470"/>
                  </a:cubicBezTo>
                  <a:cubicBezTo>
                    <a:pt x="8106" y="6961"/>
                    <a:pt x="7511" y="6441"/>
                    <a:pt x="6484" y="5784"/>
                  </a:cubicBezTo>
                  <a:cubicBezTo>
                    <a:pt x="5661" y="5258"/>
                    <a:pt x="5000" y="4575"/>
                    <a:pt x="4569" y="3810"/>
                  </a:cubicBezTo>
                  <a:cubicBezTo>
                    <a:pt x="4231" y="3208"/>
                    <a:pt x="4039" y="2554"/>
                    <a:pt x="4043" y="2016"/>
                  </a:cubicBezTo>
                  <a:cubicBezTo>
                    <a:pt x="4045" y="1353"/>
                    <a:pt x="3310" y="320"/>
                    <a:pt x="2449" y="62"/>
                  </a:cubicBezTo>
                  <a:cubicBezTo>
                    <a:pt x="2312" y="21"/>
                    <a:pt x="2176" y="1"/>
                    <a:pt x="2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6;p41"/>
            <p:cNvSpPr/>
            <p:nvPr/>
          </p:nvSpPr>
          <p:spPr>
            <a:xfrm>
              <a:off x="4725075" y="4220750"/>
              <a:ext cx="179975" cy="226375"/>
            </a:xfrm>
            <a:custGeom>
              <a:avLst/>
              <a:gdLst/>
              <a:ahLst/>
              <a:cxnLst/>
              <a:rect l="l" t="t" r="r" b="b"/>
              <a:pathLst>
                <a:path w="7199" h="9055" extrusionOk="0">
                  <a:moveTo>
                    <a:pt x="1245" y="1"/>
                  </a:moveTo>
                  <a:cubicBezTo>
                    <a:pt x="807" y="1"/>
                    <a:pt x="329" y="210"/>
                    <a:pt x="177" y="668"/>
                  </a:cubicBezTo>
                  <a:cubicBezTo>
                    <a:pt x="1" y="1192"/>
                    <a:pt x="226" y="1274"/>
                    <a:pt x="384" y="1274"/>
                  </a:cubicBezTo>
                  <a:cubicBezTo>
                    <a:pt x="456" y="1274"/>
                    <a:pt x="514" y="1257"/>
                    <a:pt x="514" y="1257"/>
                  </a:cubicBezTo>
                  <a:cubicBezTo>
                    <a:pt x="815" y="1128"/>
                    <a:pt x="1022" y="1072"/>
                    <a:pt x="1157" y="1072"/>
                  </a:cubicBezTo>
                  <a:cubicBezTo>
                    <a:pt x="1810" y="1072"/>
                    <a:pt x="762" y="2376"/>
                    <a:pt x="447" y="2930"/>
                  </a:cubicBezTo>
                  <a:cubicBezTo>
                    <a:pt x="64" y="3597"/>
                    <a:pt x="162" y="4043"/>
                    <a:pt x="795" y="4178"/>
                  </a:cubicBezTo>
                  <a:cubicBezTo>
                    <a:pt x="1427" y="4315"/>
                    <a:pt x="1666" y="4358"/>
                    <a:pt x="1558" y="5353"/>
                  </a:cubicBezTo>
                  <a:cubicBezTo>
                    <a:pt x="1457" y="6257"/>
                    <a:pt x="1719" y="6450"/>
                    <a:pt x="2179" y="6450"/>
                  </a:cubicBezTo>
                  <a:cubicBezTo>
                    <a:pt x="2225" y="6450"/>
                    <a:pt x="2273" y="6449"/>
                    <a:pt x="2323" y="6445"/>
                  </a:cubicBezTo>
                  <a:cubicBezTo>
                    <a:pt x="2426" y="6439"/>
                    <a:pt x="2512" y="6432"/>
                    <a:pt x="2585" y="6432"/>
                  </a:cubicBezTo>
                  <a:cubicBezTo>
                    <a:pt x="2899" y="6432"/>
                    <a:pt x="2972" y="6554"/>
                    <a:pt x="3205" y="7323"/>
                  </a:cubicBezTo>
                  <a:cubicBezTo>
                    <a:pt x="3377" y="7892"/>
                    <a:pt x="3488" y="8071"/>
                    <a:pt x="3705" y="8071"/>
                  </a:cubicBezTo>
                  <a:cubicBezTo>
                    <a:pt x="3849" y="8071"/>
                    <a:pt x="4040" y="7992"/>
                    <a:pt x="4326" y="7896"/>
                  </a:cubicBezTo>
                  <a:cubicBezTo>
                    <a:pt x="4468" y="7848"/>
                    <a:pt x="4571" y="7825"/>
                    <a:pt x="4649" y="7825"/>
                  </a:cubicBezTo>
                  <a:cubicBezTo>
                    <a:pt x="4962" y="7825"/>
                    <a:pt x="4859" y="8195"/>
                    <a:pt x="5255" y="8761"/>
                  </a:cubicBezTo>
                  <a:cubicBezTo>
                    <a:pt x="5398" y="8965"/>
                    <a:pt x="5589" y="9055"/>
                    <a:pt x="5794" y="9055"/>
                  </a:cubicBezTo>
                  <a:cubicBezTo>
                    <a:pt x="6297" y="9055"/>
                    <a:pt x="6884" y="8519"/>
                    <a:pt x="7045" y="7820"/>
                  </a:cubicBezTo>
                  <a:cubicBezTo>
                    <a:pt x="7198" y="7148"/>
                    <a:pt x="7144" y="6778"/>
                    <a:pt x="6837" y="6778"/>
                  </a:cubicBezTo>
                  <a:cubicBezTo>
                    <a:pt x="6694" y="6778"/>
                    <a:pt x="6495" y="6859"/>
                    <a:pt x="6237" y="7028"/>
                  </a:cubicBezTo>
                  <a:cubicBezTo>
                    <a:pt x="6060" y="7144"/>
                    <a:pt x="5942" y="7194"/>
                    <a:pt x="5863" y="7194"/>
                  </a:cubicBezTo>
                  <a:cubicBezTo>
                    <a:pt x="5580" y="7194"/>
                    <a:pt x="5802" y="6561"/>
                    <a:pt x="5635" y="6095"/>
                  </a:cubicBezTo>
                  <a:cubicBezTo>
                    <a:pt x="5521" y="5772"/>
                    <a:pt x="5394" y="5608"/>
                    <a:pt x="5184" y="5608"/>
                  </a:cubicBezTo>
                  <a:cubicBezTo>
                    <a:pt x="5006" y="5608"/>
                    <a:pt x="4770" y="5725"/>
                    <a:pt x="4432" y="5960"/>
                  </a:cubicBezTo>
                  <a:cubicBezTo>
                    <a:pt x="4212" y="6114"/>
                    <a:pt x="4054" y="6180"/>
                    <a:pt x="3945" y="6180"/>
                  </a:cubicBezTo>
                  <a:cubicBezTo>
                    <a:pt x="3688" y="6180"/>
                    <a:pt x="3705" y="5814"/>
                    <a:pt x="3829" y="5373"/>
                  </a:cubicBezTo>
                  <a:cubicBezTo>
                    <a:pt x="3973" y="4853"/>
                    <a:pt x="3870" y="4602"/>
                    <a:pt x="3313" y="4602"/>
                  </a:cubicBezTo>
                  <a:cubicBezTo>
                    <a:pt x="3198" y="4602"/>
                    <a:pt x="3062" y="4613"/>
                    <a:pt x="2906" y="4635"/>
                  </a:cubicBezTo>
                  <a:cubicBezTo>
                    <a:pt x="2805" y="4648"/>
                    <a:pt x="2722" y="4654"/>
                    <a:pt x="2653" y="4654"/>
                  </a:cubicBezTo>
                  <a:cubicBezTo>
                    <a:pt x="2097" y="4654"/>
                    <a:pt x="2482" y="4256"/>
                    <a:pt x="2482" y="4256"/>
                  </a:cubicBezTo>
                  <a:cubicBezTo>
                    <a:pt x="2482" y="4256"/>
                    <a:pt x="3057" y="3603"/>
                    <a:pt x="2849" y="2969"/>
                  </a:cubicBezTo>
                  <a:cubicBezTo>
                    <a:pt x="2640" y="2333"/>
                    <a:pt x="2202" y="2619"/>
                    <a:pt x="1599" y="2439"/>
                  </a:cubicBezTo>
                  <a:cubicBezTo>
                    <a:pt x="993" y="2259"/>
                    <a:pt x="2024" y="1901"/>
                    <a:pt x="2216" y="1412"/>
                  </a:cubicBezTo>
                  <a:cubicBezTo>
                    <a:pt x="2409" y="921"/>
                    <a:pt x="2329" y="719"/>
                    <a:pt x="1963" y="275"/>
                  </a:cubicBezTo>
                  <a:cubicBezTo>
                    <a:pt x="1816" y="96"/>
                    <a:pt x="1540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87;p41"/>
            <p:cNvSpPr/>
            <p:nvPr/>
          </p:nvSpPr>
          <p:spPr>
            <a:xfrm>
              <a:off x="5080050" y="4261925"/>
              <a:ext cx="135000" cy="132250"/>
            </a:xfrm>
            <a:custGeom>
              <a:avLst/>
              <a:gdLst/>
              <a:ahLst/>
              <a:cxnLst/>
              <a:rect l="l" t="t" r="r" b="b"/>
              <a:pathLst>
                <a:path w="5400" h="5290" extrusionOk="0">
                  <a:moveTo>
                    <a:pt x="2594" y="1"/>
                  </a:moveTo>
                  <a:cubicBezTo>
                    <a:pt x="2418" y="1"/>
                    <a:pt x="2239" y="22"/>
                    <a:pt x="2061" y="66"/>
                  </a:cubicBezTo>
                  <a:cubicBezTo>
                    <a:pt x="764" y="387"/>
                    <a:pt x="0" y="1803"/>
                    <a:pt x="354" y="3227"/>
                  </a:cubicBezTo>
                  <a:cubicBezTo>
                    <a:pt x="660" y="4455"/>
                    <a:pt x="1696" y="5289"/>
                    <a:pt x="2807" y="5289"/>
                  </a:cubicBezTo>
                  <a:cubicBezTo>
                    <a:pt x="2984" y="5289"/>
                    <a:pt x="3163" y="5268"/>
                    <a:pt x="3341" y="5224"/>
                  </a:cubicBezTo>
                  <a:cubicBezTo>
                    <a:pt x="4636" y="4903"/>
                    <a:pt x="5400" y="3487"/>
                    <a:pt x="5046" y="2063"/>
                  </a:cubicBezTo>
                  <a:cubicBezTo>
                    <a:pt x="4740" y="835"/>
                    <a:pt x="3705" y="1"/>
                    <a:pt x="2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488;p41"/>
            <p:cNvSpPr/>
            <p:nvPr/>
          </p:nvSpPr>
          <p:spPr>
            <a:xfrm>
              <a:off x="5252000" y="3810550"/>
              <a:ext cx="109500" cy="107275"/>
            </a:xfrm>
            <a:custGeom>
              <a:avLst/>
              <a:gdLst/>
              <a:ahLst/>
              <a:cxnLst/>
              <a:rect l="l" t="t" r="r" b="b"/>
              <a:pathLst>
                <a:path w="4380" h="4291" extrusionOk="0">
                  <a:moveTo>
                    <a:pt x="2103" y="1"/>
                  </a:moveTo>
                  <a:cubicBezTo>
                    <a:pt x="1960" y="1"/>
                    <a:pt x="1815" y="18"/>
                    <a:pt x="1670" y="53"/>
                  </a:cubicBezTo>
                  <a:cubicBezTo>
                    <a:pt x="621" y="315"/>
                    <a:pt x="1" y="1463"/>
                    <a:pt x="287" y="2617"/>
                  </a:cubicBezTo>
                  <a:cubicBezTo>
                    <a:pt x="534" y="3614"/>
                    <a:pt x="1375" y="4290"/>
                    <a:pt x="2277" y="4290"/>
                  </a:cubicBezTo>
                  <a:cubicBezTo>
                    <a:pt x="2420" y="4290"/>
                    <a:pt x="2565" y="4273"/>
                    <a:pt x="2710" y="4237"/>
                  </a:cubicBezTo>
                  <a:cubicBezTo>
                    <a:pt x="3759" y="3975"/>
                    <a:pt x="4379" y="2828"/>
                    <a:pt x="4093" y="1672"/>
                  </a:cubicBezTo>
                  <a:cubicBezTo>
                    <a:pt x="3846" y="676"/>
                    <a:pt x="3005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489;p41"/>
            <p:cNvSpPr/>
            <p:nvPr/>
          </p:nvSpPr>
          <p:spPr>
            <a:xfrm>
              <a:off x="5231800" y="3592700"/>
              <a:ext cx="109525" cy="107250"/>
            </a:xfrm>
            <a:custGeom>
              <a:avLst/>
              <a:gdLst/>
              <a:ahLst/>
              <a:cxnLst/>
              <a:rect l="l" t="t" r="r" b="b"/>
              <a:pathLst>
                <a:path w="4381" h="4290" extrusionOk="0">
                  <a:moveTo>
                    <a:pt x="2107" y="0"/>
                  </a:moveTo>
                  <a:cubicBezTo>
                    <a:pt x="1963" y="0"/>
                    <a:pt x="1817" y="18"/>
                    <a:pt x="1672" y="54"/>
                  </a:cubicBezTo>
                  <a:cubicBezTo>
                    <a:pt x="621" y="314"/>
                    <a:pt x="1" y="1461"/>
                    <a:pt x="289" y="2617"/>
                  </a:cubicBezTo>
                  <a:cubicBezTo>
                    <a:pt x="536" y="3612"/>
                    <a:pt x="1376" y="4289"/>
                    <a:pt x="2275" y="4289"/>
                  </a:cubicBezTo>
                  <a:cubicBezTo>
                    <a:pt x="2419" y="4289"/>
                    <a:pt x="2565" y="4272"/>
                    <a:pt x="2709" y="4236"/>
                  </a:cubicBezTo>
                  <a:cubicBezTo>
                    <a:pt x="3761" y="3976"/>
                    <a:pt x="4381" y="2826"/>
                    <a:pt x="4093" y="1672"/>
                  </a:cubicBezTo>
                  <a:cubicBezTo>
                    <a:pt x="3846" y="676"/>
                    <a:pt x="3006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490;p41"/>
            <p:cNvSpPr/>
            <p:nvPr/>
          </p:nvSpPr>
          <p:spPr>
            <a:xfrm>
              <a:off x="5479050" y="3803950"/>
              <a:ext cx="162875" cy="159600"/>
            </a:xfrm>
            <a:custGeom>
              <a:avLst/>
              <a:gdLst/>
              <a:ahLst/>
              <a:cxnLst/>
              <a:rect l="l" t="t" r="r" b="b"/>
              <a:pathLst>
                <a:path w="6515" h="6384" extrusionOk="0">
                  <a:moveTo>
                    <a:pt x="3132" y="1"/>
                  </a:moveTo>
                  <a:cubicBezTo>
                    <a:pt x="2918" y="1"/>
                    <a:pt x="2702" y="26"/>
                    <a:pt x="2486" y="80"/>
                  </a:cubicBezTo>
                  <a:cubicBezTo>
                    <a:pt x="923" y="469"/>
                    <a:pt x="1" y="2177"/>
                    <a:pt x="428" y="3896"/>
                  </a:cubicBezTo>
                  <a:cubicBezTo>
                    <a:pt x="795" y="5377"/>
                    <a:pt x="2046" y="6383"/>
                    <a:pt x="3385" y="6383"/>
                  </a:cubicBezTo>
                  <a:cubicBezTo>
                    <a:pt x="3599" y="6383"/>
                    <a:pt x="3816" y="6357"/>
                    <a:pt x="4031" y="6304"/>
                  </a:cubicBezTo>
                  <a:cubicBezTo>
                    <a:pt x="5594" y="5915"/>
                    <a:pt x="6515" y="4207"/>
                    <a:pt x="6089" y="2488"/>
                  </a:cubicBezTo>
                  <a:cubicBezTo>
                    <a:pt x="5721" y="1006"/>
                    <a:pt x="4472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491;p41"/>
            <p:cNvSpPr/>
            <p:nvPr/>
          </p:nvSpPr>
          <p:spPr>
            <a:xfrm>
              <a:off x="4325300" y="3727700"/>
              <a:ext cx="283850" cy="534075"/>
            </a:xfrm>
            <a:custGeom>
              <a:avLst/>
              <a:gdLst/>
              <a:ahLst/>
              <a:cxnLst/>
              <a:rect l="l" t="t" r="r" b="b"/>
              <a:pathLst>
                <a:path w="11354" h="21363" extrusionOk="0">
                  <a:moveTo>
                    <a:pt x="4507" y="0"/>
                  </a:moveTo>
                  <a:cubicBezTo>
                    <a:pt x="4317" y="0"/>
                    <a:pt x="4131" y="92"/>
                    <a:pt x="4017" y="256"/>
                  </a:cubicBezTo>
                  <a:cubicBezTo>
                    <a:pt x="3894" y="427"/>
                    <a:pt x="1046" y="4556"/>
                    <a:pt x="2079" y="9679"/>
                  </a:cubicBezTo>
                  <a:cubicBezTo>
                    <a:pt x="2900" y="13748"/>
                    <a:pt x="3583" y="15058"/>
                    <a:pt x="6961" y="18209"/>
                  </a:cubicBezTo>
                  <a:cubicBezTo>
                    <a:pt x="6100" y="17609"/>
                    <a:pt x="5195" y="16852"/>
                    <a:pt x="4369" y="15917"/>
                  </a:cubicBezTo>
                  <a:cubicBezTo>
                    <a:pt x="4342" y="15886"/>
                    <a:pt x="1728" y="12789"/>
                    <a:pt x="1230" y="8971"/>
                  </a:cubicBezTo>
                  <a:cubicBezTo>
                    <a:pt x="1191" y="8670"/>
                    <a:pt x="934" y="8453"/>
                    <a:pt x="638" y="8453"/>
                  </a:cubicBezTo>
                  <a:cubicBezTo>
                    <a:pt x="612" y="8453"/>
                    <a:pt x="586" y="8454"/>
                    <a:pt x="559" y="8458"/>
                  </a:cubicBezTo>
                  <a:cubicBezTo>
                    <a:pt x="232" y="8503"/>
                    <a:pt x="1" y="8801"/>
                    <a:pt x="44" y="9129"/>
                  </a:cubicBezTo>
                  <a:cubicBezTo>
                    <a:pt x="179" y="10162"/>
                    <a:pt x="449" y="11140"/>
                    <a:pt x="780" y="12028"/>
                  </a:cubicBezTo>
                  <a:cubicBezTo>
                    <a:pt x="1791" y="14724"/>
                    <a:pt x="3372" y="16592"/>
                    <a:pt x="3464" y="16701"/>
                  </a:cubicBezTo>
                  <a:cubicBezTo>
                    <a:pt x="6501" y="20138"/>
                    <a:pt x="10363" y="21292"/>
                    <a:pt x="10527" y="21339"/>
                  </a:cubicBezTo>
                  <a:cubicBezTo>
                    <a:pt x="10582" y="21355"/>
                    <a:pt x="10638" y="21363"/>
                    <a:pt x="10693" y="21363"/>
                  </a:cubicBezTo>
                  <a:cubicBezTo>
                    <a:pt x="10907" y="21363"/>
                    <a:pt x="11110" y="21248"/>
                    <a:pt x="11219" y="21054"/>
                  </a:cubicBezTo>
                  <a:cubicBezTo>
                    <a:pt x="11354" y="20811"/>
                    <a:pt x="11302" y="20506"/>
                    <a:pt x="11094" y="20320"/>
                  </a:cubicBezTo>
                  <a:cubicBezTo>
                    <a:pt x="4733" y="14669"/>
                    <a:pt x="4213" y="14207"/>
                    <a:pt x="3252" y="9440"/>
                  </a:cubicBezTo>
                  <a:cubicBezTo>
                    <a:pt x="2955" y="7971"/>
                    <a:pt x="3023" y="6577"/>
                    <a:pt x="3252" y="5360"/>
                  </a:cubicBezTo>
                  <a:lnTo>
                    <a:pt x="3252" y="5360"/>
                  </a:lnTo>
                  <a:cubicBezTo>
                    <a:pt x="3039" y="10731"/>
                    <a:pt x="6149" y="14440"/>
                    <a:pt x="6302" y="14620"/>
                  </a:cubicBezTo>
                  <a:cubicBezTo>
                    <a:pt x="6314" y="14632"/>
                    <a:pt x="6325" y="14645"/>
                    <a:pt x="6337" y="14657"/>
                  </a:cubicBezTo>
                  <a:cubicBezTo>
                    <a:pt x="9064" y="17337"/>
                    <a:pt x="10292" y="17497"/>
                    <a:pt x="10511" y="17501"/>
                  </a:cubicBezTo>
                  <a:cubicBezTo>
                    <a:pt x="10515" y="17501"/>
                    <a:pt x="10520" y="17501"/>
                    <a:pt x="10525" y="17501"/>
                  </a:cubicBezTo>
                  <a:cubicBezTo>
                    <a:pt x="10777" y="17501"/>
                    <a:pt x="11003" y="17341"/>
                    <a:pt x="11088" y="17104"/>
                  </a:cubicBezTo>
                  <a:cubicBezTo>
                    <a:pt x="11174" y="16860"/>
                    <a:pt x="11094" y="16588"/>
                    <a:pt x="10889" y="16431"/>
                  </a:cubicBezTo>
                  <a:cubicBezTo>
                    <a:pt x="10873" y="16418"/>
                    <a:pt x="9203" y="15117"/>
                    <a:pt x="7921" y="12222"/>
                  </a:cubicBezTo>
                  <a:cubicBezTo>
                    <a:pt x="6783" y="9657"/>
                    <a:pt x="6656" y="8578"/>
                    <a:pt x="6814" y="7179"/>
                  </a:cubicBezTo>
                  <a:lnTo>
                    <a:pt x="6814" y="7179"/>
                  </a:lnTo>
                  <a:lnTo>
                    <a:pt x="7790" y="10160"/>
                  </a:lnTo>
                  <a:cubicBezTo>
                    <a:pt x="7875" y="10411"/>
                    <a:pt x="8107" y="10570"/>
                    <a:pt x="8358" y="10570"/>
                  </a:cubicBezTo>
                  <a:cubicBezTo>
                    <a:pt x="8420" y="10570"/>
                    <a:pt x="8482" y="10561"/>
                    <a:pt x="8545" y="10540"/>
                  </a:cubicBezTo>
                  <a:cubicBezTo>
                    <a:pt x="8858" y="10436"/>
                    <a:pt x="9029" y="10101"/>
                    <a:pt x="8927" y="9788"/>
                  </a:cubicBezTo>
                  <a:lnTo>
                    <a:pt x="7472" y="5340"/>
                  </a:lnTo>
                  <a:cubicBezTo>
                    <a:pt x="7317" y="4635"/>
                    <a:pt x="6931" y="4521"/>
                    <a:pt x="6700" y="4521"/>
                  </a:cubicBezTo>
                  <a:cubicBezTo>
                    <a:pt x="6693" y="4521"/>
                    <a:pt x="6687" y="4521"/>
                    <a:pt x="6681" y="4521"/>
                  </a:cubicBezTo>
                  <a:cubicBezTo>
                    <a:pt x="5993" y="4540"/>
                    <a:pt x="5860" y="5415"/>
                    <a:pt x="5744" y="6189"/>
                  </a:cubicBezTo>
                  <a:cubicBezTo>
                    <a:pt x="5416" y="8345"/>
                    <a:pt x="5422" y="9538"/>
                    <a:pt x="6826" y="12705"/>
                  </a:cubicBezTo>
                  <a:cubicBezTo>
                    <a:pt x="7069" y="13253"/>
                    <a:pt x="7325" y="13748"/>
                    <a:pt x="7581" y="14194"/>
                  </a:cubicBezTo>
                  <a:cubicBezTo>
                    <a:pt x="7458" y="14078"/>
                    <a:pt x="7331" y="13957"/>
                    <a:pt x="7200" y="13828"/>
                  </a:cubicBezTo>
                  <a:cubicBezTo>
                    <a:pt x="6941" y="13511"/>
                    <a:pt x="3342" y="8957"/>
                    <a:pt x="4788" y="2985"/>
                  </a:cubicBezTo>
                  <a:cubicBezTo>
                    <a:pt x="4792" y="2964"/>
                    <a:pt x="4796" y="2944"/>
                    <a:pt x="4800" y="2923"/>
                  </a:cubicBezTo>
                  <a:lnTo>
                    <a:pt x="5099" y="673"/>
                  </a:lnTo>
                  <a:cubicBezTo>
                    <a:pt x="5136" y="401"/>
                    <a:pt x="4981" y="139"/>
                    <a:pt x="4723" y="41"/>
                  </a:cubicBezTo>
                  <a:cubicBezTo>
                    <a:pt x="4653" y="13"/>
                    <a:pt x="4580" y="0"/>
                    <a:pt x="4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492;p41"/>
            <p:cNvSpPr/>
            <p:nvPr/>
          </p:nvSpPr>
          <p:spPr>
            <a:xfrm>
              <a:off x="4318450" y="3720475"/>
              <a:ext cx="298725" cy="548525"/>
            </a:xfrm>
            <a:custGeom>
              <a:avLst/>
              <a:gdLst/>
              <a:ahLst/>
              <a:cxnLst/>
              <a:rect l="l" t="t" r="r" b="b"/>
              <a:pathLst>
                <a:path w="11949" h="21941" extrusionOk="0">
                  <a:moveTo>
                    <a:pt x="4780" y="577"/>
                  </a:moveTo>
                  <a:cubicBezTo>
                    <a:pt x="4818" y="577"/>
                    <a:pt x="4856" y="584"/>
                    <a:pt x="4892" y="598"/>
                  </a:cubicBezTo>
                  <a:cubicBezTo>
                    <a:pt x="5025" y="649"/>
                    <a:pt x="5105" y="784"/>
                    <a:pt x="5087" y="925"/>
                  </a:cubicBezTo>
                  <a:lnTo>
                    <a:pt x="4788" y="3176"/>
                  </a:lnTo>
                  <a:cubicBezTo>
                    <a:pt x="4786" y="3186"/>
                    <a:pt x="4784" y="3196"/>
                    <a:pt x="4782" y="3206"/>
                  </a:cubicBezTo>
                  <a:cubicBezTo>
                    <a:pt x="3292" y="9358"/>
                    <a:pt x="7088" y="14101"/>
                    <a:pt x="7249" y="14299"/>
                  </a:cubicBezTo>
                  <a:cubicBezTo>
                    <a:pt x="7255" y="14308"/>
                    <a:pt x="7264" y="14316"/>
                    <a:pt x="7272" y="14322"/>
                  </a:cubicBezTo>
                  <a:cubicBezTo>
                    <a:pt x="7405" y="14453"/>
                    <a:pt x="7534" y="14576"/>
                    <a:pt x="7656" y="14692"/>
                  </a:cubicBezTo>
                  <a:cubicBezTo>
                    <a:pt x="7712" y="14744"/>
                    <a:pt x="7784" y="14771"/>
                    <a:pt x="7856" y="14771"/>
                  </a:cubicBezTo>
                  <a:cubicBezTo>
                    <a:pt x="7919" y="14771"/>
                    <a:pt x="7982" y="14751"/>
                    <a:pt x="8035" y="14709"/>
                  </a:cubicBezTo>
                  <a:cubicBezTo>
                    <a:pt x="8147" y="14621"/>
                    <a:pt x="8176" y="14463"/>
                    <a:pt x="8107" y="14340"/>
                  </a:cubicBezTo>
                  <a:cubicBezTo>
                    <a:pt x="7839" y="13876"/>
                    <a:pt x="7589" y="13385"/>
                    <a:pt x="7366" y="12877"/>
                  </a:cubicBezTo>
                  <a:cubicBezTo>
                    <a:pt x="5991" y="9780"/>
                    <a:pt x="5985" y="8618"/>
                    <a:pt x="6304" y="6521"/>
                  </a:cubicBezTo>
                  <a:cubicBezTo>
                    <a:pt x="6425" y="5721"/>
                    <a:pt x="6550" y="5109"/>
                    <a:pt x="6963" y="5099"/>
                  </a:cubicBezTo>
                  <a:cubicBezTo>
                    <a:pt x="6968" y="5099"/>
                    <a:pt x="6972" y="5099"/>
                    <a:pt x="6977" y="5099"/>
                  </a:cubicBezTo>
                  <a:cubicBezTo>
                    <a:pt x="7213" y="5099"/>
                    <a:pt x="7378" y="5299"/>
                    <a:pt x="7464" y="5690"/>
                  </a:cubicBezTo>
                  <a:cubicBezTo>
                    <a:pt x="7466" y="5700"/>
                    <a:pt x="7468" y="5708"/>
                    <a:pt x="7472" y="5719"/>
                  </a:cubicBezTo>
                  <a:lnTo>
                    <a:pt x="8927" y="10167"/>
                  </a:lnTo>
                  <a:cubicBezTo>
                    <a:pt x="8980" y="10328"/>
                    <a:pt x="8890" y="10502"/>
                    <a:pt x="8729" y="10555"/>
                  </a:cubicBezTo>
                  <a:cubicBezTo>
                    <a:pt x="8696" y="10566"/>
                    <a:pt x="8663" y="10571"/>
                    <a:pt x="8631" y="10571"/>
                  </a:cubicBezTo>
                  <a:cubicBezTo>
                    <a:pt x="8501" y="10571"/>
                    <a:pt x="8384" y="10490"/>
                    <a:pt x="8340" y="10359"/>
                  </a:cubicBezTo>
                  <a:lnTo>
                    <a:pt x="7364" y="7378"/>
                  </a:lnTo>
                  <a:cubicBezTo>
                    <a:pt x="7324" y="7262"/>
                    <a:pt x="7214" y="7180"/>
                    <a:pt x="7089" y="7180"/>
                  </a:cubicBezTo>
                  <a:cubicBezTo>
                    <a:pt x="7079" y="7180"/>
                    <a:pt x="7069" y="7180"/>
                    <a:pt x="7059" y="7182"/>
                  </a:cubicBezTo>
                  <a:cubicBezTo>
                    <a:pt x="6924" y="7196"/>
                    <a:pt x="6818" y="7302"/>
                    <a:pt x="6801" y="7437"/>
                  </a:cubicBezTo>
                  <a:cubicBezTo>
                    <a:pt x="6642" y="8863"/>
                    <a:pt x="6769" y="10003"/>
                    <a:pt x="7931" y="12628"/>
                  </a:cubicBezTo>
                  <a:cubicBezTo>
                    <a:pt x="9246" y="15592"/>
                    <a:pt x="10971" y="16934"/>
                    <a:pt x="10987" y="16949"/>
                  </a:cubicBezTo>
                  <a:cubicBezTo>
                    <a:pt x="11094" y="17031"/>
                    <a:pt x="11135" y="17170"/>
                    <a:pt x="11092" y="17297"/>
                  </a:cubicBezTo>
                  <a:cubicBezTo>
                    <a:pt x="11047" y="17420"/>
                    <a:pt x="10929" y="17503"/>
                    <a:pt x="10798" y="17503"/>
                  </a:cubicBezTo>
                  <a:cubicBezTo>
                    <a:pt x="10796" y="17503"/>
                    <a:pt x="10794" y="17503"/>
                    <a:pt x="10793" y="17503"/>
                  </a:cubicBezTo>
                  <a:cubicBezTo>
                    <a:pt x="10670" y="17499"/>
                    <a:pt x="9520" y="17399"/>
                    <a:pt x="6816" y="14741"/>
                  </a:cubicBezTo>
                  <a:cubicBezTo>
                    <a:pt x="6809" y="14733"/>
                    <a:pt x="6803" y="14727"/>
                    <a:pt x="6797" y="14721"/>
                  </a:cubicBezTo>
                  <a:cubicBezTo>
                    <a:pt x="6666" y="14569"/>
                    <a:pt x="3606" y="10936"/>
                    <a:pt x="3816" y="5659"/>
                  </a:cubicBezTo>
                  <a:cubicBezTo>
                    <a:pt x="3822" y="5508"/>
                    <a:pt x="3710" y="5379"/>
                    <a:pt x="3560" y="5363"/>
                  </a:cubicBezTo>
                  <a:cubicBezTo>
                    <a:pt x="3550" y="5362"/>
                    <a:pt x="3539" y="5361"/>
                    <a:pt x="3528" y="5361"/>
                  </a:cubicBezTo>
                  <a:cubicBezTo>
                    <a:pt x="3390" y="5361"/>
                    <a:pt x="3270" y="5457"/>
                    <a:pt x="3243" y="5596"/>
                  </a:cubicBezTo>
                  <a:cubicBezTo>
                    <a:pt x="2971" y="7032"/>
                    <a:pt x="2971" y="8442"/>
                    <a:pt x="3243" y="9786"/>
                  </a:cubicBezTo>
                  <a:cubicBezTo>
                    <a:pt x="4223" y="14647"/>
                    <a:pt x="4749" y="15114"/>
                    <a:pt x="11175" y="20824"/>
                  </a:cubicBezTo>
                  <a:cubicBezTo>
                    <a:pt x="11284" y="20922"/>
                    <a:pt x="11310" y="21077"/>
                    <a:pt x="11241" y="21204"/>
                  </a:cubicBezTo>
                  <a:cubicBezTo>
                    <a:pt x="11184" y="21305"/>
                    <a:pt x="11080" y="21364"/>
                    <a:pt x="10970" y="21364"/>
                  </a:cubicBezTo>
                  <a:cubicBezTo>
                    <a:pt x="10941" y="21364"/>
                    <a:pt x="10912" y="21360"/>
                    <a:pt x="10883" y="21352"/>
                  </a:cubicBezTo>
                  <a:cubicBezTo>
                    <a:pt x="10723" y="21305"/>
                    <a:pt x="6938" y="20175"/>
                    <a:pt x="3957" y="16801"/>
                  </a:cubicBezTo>
                  <a:cubicBezTo>
                    <a:pt x="3892" y="16724"/>
                    <a:pt x="2323" y="14876"/>
                    <a:pt x="1326" y="12215"/>
                  </a:cubicBezTo>
                  <a:lnTo>
                    <a:pt x="1324" y="12215"/>
                  </a:lnTo>
                  <a:cubicBezTo>
                    <a:pt x="966" y="11257"/>
                    <a:pt x="725" y="10304"/>
                    <a:pt x="604" y="9379"/>
                  </a:cubicBezTo>
                  <a:cubicBezTo>
                    <a:pt x="592" y="9297"/>
                    <a:pt x="614" y="9217"/>
                    <a:pt x="666" y="9152"/>
                  </a:cubicBezTo>
                  <a:cubicBezTo>
                    <a:pt x="715" y="9086"/>
                    <a:pt x="788" y="9043"/>
                    <a:pt x="870" y="9033"/>
                  </a:cubicBezTo>
                  <a:cubicBezTo>
                    <a:pt x="884" y="9031"/>
                    <a:pt x="897" y="9031"/>
                    <a:pt x="911" y="9031"/>
                  </a:cubicBezTo>
                  <a:cubicBezTo>
                    <a:pt x="979" y="9031"/>
                    <a:pt x="1045" y="9052"/>
                    <a:pt x="1099" y="9094"/>
                  </a:cubicBezTo>
                  <a:cubicBezTo>
                    <a:pt x="1146" y="9129"/>
                    <a:pt x="1181" y="9176"/>
                    <a:pt x="1199" y="9230"/>
                  </a:cubicBezTo>
                  <a:cubicBezTo>
                    <a:pt x="1208" y="9252"/>
                    <a:pt x="1214" y="9275"/>
                    <a:pt x="1216" y="9299"/>
                  </a:cubicBezTo>
                  <a:cubicBezTo>
                    <a:pt x="1721" y="13156"/>
                    <a:pt x="4311" y="16261"/>
                    <a:pt x="4426" y="16396"/>
                  </a:cubicBezTo>
                  <a:cubicBezTo>
                    <a:pt x="5183" y="17254"/>
                    <a:pt x="6073" y="18039"/>
                    <a:pt x="7069" y="18735"/>
                  </a:cubicBezTo>
                  <a:cubicBezTo>
                    <a:pt x="7119" y="18769"/>
                    <a:pt x="7177" y="18786"/>
                    <a:pt x="7234" y="18786"/>
                  </a:cubicBezTo>
                  <a:cubicBezTo>
                    <a:pt x="7319" y="18786"/>
                    <a:pt x="7403" y="18749"/>
                    <a:pt x="7460" y="18680"/>
                  </a:cubicBezTo>
                  <a:cubicBezTo>
                    <a:pt x="7556" y="18561"/>
                    <a:pt x="7544" y="18389"/>
                    <a:pt x="7433" y="18287"/>
                  </a:cubicBezTo>
                  <a:cubicBezTo>
                    <a:pt x="4178" y="15253"/>
                    <a:pt x="3462" y="14001"/>
                    <a:pt x="2636" y="9909"/>
                  </a:cubicBezTo>
                  <a:cubicBezTo>
                    <a:pt x="1627" y="4909"/>
                    <a:pt x="4408" y="878"/>
                    <a:pt x="4526" y="708"/>
                  </a:cubicBezTo>
                  <a:cubicBezTo>
                    <a:pt x="4585" y="624"/>
                    <a:pt x="4681" y="577"/>
                    <a:pt x="4780" y="577"/>
                  </a:cubicBezTo>
                  <a:close/>
                  <a:moveTo>
                    <a:pt x="4780" y="1"/>
                  </a:moveTo>
                  <a:cubicBezTo>
                    <a:pt x="4497" y="1"/>
                    <a:pt x="4225" y="136"/>
                    <a:pt x="4054" y="379"/>
                  </a:cubicBezTo>
                  <a:cubicBezTo>
                    <a:pt x="3929" y="557"/>
                    <a:pt x="1013" y="4784"/>
                    <a:pt x="2071" y="10025"/>
                  </a:cubicBezTo>
                  <a:cubicBezTo>
                    <a:pt x="2216" y="10748"/>
                    <a:pt x="2357" y="11386"/>
                    <a:pt x="2511" y="11961"/>
                  </a:cubicBezTo>
                  <a:cubicBezTo>
                    <a:pt x="2186" y="11124"/>
                    <a:pt x="1918" y="10197"/>
                    <a:pt x="1789" y="9221"/>
                  </a:cubicBezTo>
                  <a:cubicBezTo>
                    <a:pt x="1760" y="8988"/>
                    <a:pt x="1639" y="8779"/>
                    <a:pt x="1451" y="8636"/>
                  </a:cubicBezTo>
                  <a:cubicBezTo>
                    <a:pt x="1295" y="8517"/>
                    <a:pt x="1107" y="8455"/>
                    <a:pt x="914" y="8455"/>
                  </a:cubicBezTo>
                  <a:cubicBezTo>
                    <a:pt x="875" y="8455"/>
                    <a:pt x="836" y="8457"/>
                    <a:pt x="796" y="8462"/>
                  </a:cubicBezTo>
                  <a:cubicBezTo>
                    <a:pt x="561" y="8493"/>
                    <a:pt x="352" y="8614"/>
                    <a:pt x="207" y="8802"/>
                  </a:cubicBezTo>
                  <a:cubicBezTo>
                    <a:pt x="62" y="8988"/>
                    <a:pt x="1" y="9221"/>
                    <a:pt x="31" y="9455"/>
                  </a:cubicBezTo>
                  <a:cubicBezTo>
                    <a:pt x="158" y="10422"/>
                    <a:pt x="410" y="11419"/>
                    <a:pt x="784" y="12417"/>
                  </a:cubicBezTo>
                  <a:cubicBezTo>
                    <a:pt x="1817" y="15173"/>
                    <a:pt x="3450" y="17096"/>
                    <a:pt x="3522" y="17180"/>
                  </a:cubicBezTo>
                  <a:cubicBezTo>
                    <a:pt x="6613" y="20681"/>
                    <a:pt x="10553" y="21855"/>
                    <a:pt x="10719" y="21904"/>
                  </a:cubicBezTo>
                  <a:cubicBezTo>
                    <a:pt x="10803" y="21928"/>
                    <a:pt x="10888" y="21940"/>
                    <a:pt x="10971" y="21940"/>
                  </a:cubicBezTo>
                  <a:cubicBezTo>
                    <a:pt x="11287" y="21940"/>
                    <a:pt x="11584" y="21772"/>
                    <a:pt x="11744" y="21483"/>
                  </a:cubicBezTo>
                  <a:cubicBezTo>
                    <a:pt x="11949" y="21118"/>
                    <a:pt x="11871" y="20670"/>
                    <a:pt x="11560" y="20394"/>
                  </a:cubicBezTo>
                  <a:cubicBezTo>
                    <a:pt x="5938" y="15398"/>
                    <a:pt x="4927" y="14502"/>
                    <a:pt x="4103" y="11034"/>
                  </a:cubicBezTo>
                  <a:lnTo>
                    <a:pt x="4103" y="11034"/>
                  </a:lnTo>
                  <a:cubicBezTo>
                    <a:pt x="4995" y="13479"/>
                    <a:pt x="6271" y="14997"/>
                    <a:pt x="6357" y="15095"/>
                  </a:cubicBezTo>
                  <a:cubicBezTo>
                    <a:pt x="6374" y="15116"/>
                    <a:pt x="6390" y="15134"/>
                    <a:pt x="6408" y="15152"/>
                  </a:cubicBezTo>
                  <a:cubicBezTo>
                    <a:pt x="9142" y="17837"/>
                    <a:pt x="10443" y="18072"/>
                    <a:pt x="10776" y="18078"/>
                  </a:cubicBezTo>
                  <a:cubicBezTo>
                    <a:pt x="10783" y="18078"/>
                    <a:pt x="10789" y="18078"/>
                    <a:pt x="10796" y="18078"/>
                  </a:cubicBezTo>
                  <a:cubicBezTo>
                    <a:pt x="11173" y="18078"/>
                    <a:pt x="11507" y="17843"/>
                    <a:pt x="11634" y="17487"/>
                  </a:cubicBezTo>
                  <a:cubicBezTo>
                    <a:pt x="11763" y="17127"/>
                    <a:pt x="11644" y="16726"/>
                    <a:pt x="11341" y="16493"/>
                  </a:cubicBezTo>
                  <a:cubicBezTo>
                    <a:pt x="11325" y="16480"/>
                    <a:pt x="9702" y="15197"/>
                    <a:pt x="8458" y="12393"/>
                  </a:cubicBezTo>
                  <a:cubicBezTo>
                    <a:pt x="7881" y="11089"/>
                    <a:pt x="7571" y="10183"/>
                    <a:pt x="7425" y="9428"/>
                  </a:cubicBezTo>
                  <a:lnTo>
                    <a:pt x="7425" y="9428"/>
                  </a:lnTo>
                  <a:lnTo>
                    <a:pt x="7789" y="10541"/>
                  </a:lnTo>
                  <a:cubicBezTo>
                    <a:pt x="7914" y="10909"/>
                    <a:pt x="8263" y="11145"/>
                    <a:pt x="8633" y="11145"/>
                  </a:cubicBezTo>
                  <a:cubicBezTo>
                    <a:pt x="8724" y="11145"/>
                    <a:pt x="8816" y="11131"/>
                    <a:pt x="8906" y="11102"/>
                  </a:cubicBezTo>
                  <a:cubicBezTo>
                    <a:pt x="9373" y="10950"/>
                    <a:pt x="9627" y="10449"/>
                    <a:pt x="9475" y="9987"/>
                  </a:cubicBezTo>
                  <a:lnTo>
                    <a:pt x="8025" y="5551"/>
                  </a:lnTo>
                  <a:cubicBezTo>
                    <a:pt x="7816" y="4631"/>
                    <a:pt x="7235" y="4522"/>
                    <a:pt x="6971" y="4522"/>
                  </a:cubicBezTo>
                  <a:cubicBezTo>
                    <a:pt x="6964" y="4522"/>
                    <a:pt x="6956" y="4522"/>
                    <a:pt x="6949" y="4522"/>
                  </a:cubicBezTo>
                  <a:cubicBezTo>
                    <a:pt x="6020" y="4546"/>
                    <a:pt x="5854" y="5639"/>
                    <a:pt x="5733" y="6435"/>
                  </a:cubicBezTo>
                  <a:cubicBezTo>
                    <a:pt x="5488" y="8041"/>
                    <a:pt x="5424" y="9127"/>
                    <a:pt x="5954" y="10836"/>
                  </a:cubicBezTo>
                  <a:cubicBezTo>
                    <a:pt x="5195" y="8937"/>
                    <a:pt x="4622" y="6314"/>
                    <a:pt x="5342" y="3341"/>
                  </a:cubicBezTo>
                  <a:cubicBezTo>
                    <a:pt x="5351" y="3311"/>
                    <a:pt x="5357" y="3280"/>
                    <a:pt x="5361" y="3249"/>
                  </a:cubicBezTo>
                  <a:lnTo>
                    <a:pt x="5660" y="999"/>
                  </a:lnTo>
                  <a:cubicBezTo>
                    <a:pt x="5713" y="594"/>
                    <a:pt x="5484" y="209"/>
                    <a:pt x="5103" y="62"/>
                  </a:cubicBezTo>
                  <a:cubicBezTo>
                    <a:pt x="4997" y="20"/>
                    <a:pt x="4888" y="1"/>
                    <a:pt x="4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493;p41"/>
            <p:cNvSpPr/>
            <p:nvPr/>
          </p:nvSpPr>
          <p:spPr>
            <a:xfrm>
              <a:off x="4449950" y="3323325"/>
              <a:ext cx="515450" cy="313050"/>
            </a:xfrm>
            <a:custGeom>
              <a:avLst/>
              <a:gdLst/>
              <a:ahLst/>
              <a:cxnLst/>
              <a:rect l="l" t="t" r="r" b="b"/>
              <a:pathLst>
                <a:path w="20618" h="12522" extrusionOk="0">
                  <a:moveTo>
                    <a:pt x="11132" y="0"/>
                  </a:moveTo>
                  <a:cubicBezTo>
                    <a:pt x="11084" y="0"/>
                    <a:pt x="11036" y="6"/>
                    <a:pt x="10987" y="18"/>
                  </a:cubicBezTo>
                  <a:cubicBezTo>
                    <a:pt x="9975" y="270"/>
                    <a:pt x="9035" y="648"/>
                    <a:pt x="8191" y="1080"/>
                  </a:cubicBezTo>
                  <a:cubicBezTo>
                    <a:pt x="5627" y="2389"/>
                    <a:pt x="3949" y="4173"/>
                    <a:pt x="3853" y="4276"/>
                  </a:cubicBezTo>
                  <a:cubicBezTo>
                    <a:pt x="784" y="7684"/>
                    <a:pt x="76" y="11653"/>
                    <a:pt x="48" y="11821"/>
                  </a:cubicBezTo>
                  <a:cubicBezTo>
                    <a:pt x="1" y="12095"/>
                    <a:pt x="150" y="12367"/>
                    <a:pt x="408" y="12476"/>
                  </a:cubicBezTo>
                  <a:cubicBezTo>
                    <a:pt x="482" y="12507"/>
                    <a:pt x="560" y="12521"/>
                    <a:pt x="637" y="12521"/>
                  </a:cubicBezTo>
                  <a:cubicBezTo>
                    <a:pt x="826" y="12521"/>
                    <a:pt x="1009" y="12432"/>
                    <a:pt x="1124" y="12269"/>
                  </a:cubicBezTo>
                  <a:cubicBezTo>
                    <a:pt x="6016" y="5307"/>
                    <a:pt x="6415" y="4738"/>
                    <a:pt x="11043" y="3240"/>
                  </a:cubicBezTo>
                  <a:cubicBezTo>
                    <a:pt x="12150" y="2881"/>
                    <a:pt x="13237" y="2747"/>
                    <a:pt x="14246" y="2747"/>
                  </a:cubicBezTo>
                  <a:cubicBezTo>
                    <a:pt x="14536" y="2747"/>
                    <a:pt x="14819" y="2758"/>
                    <a:pt x="15095" y="2778"/>
                  </a:cubicBezTo>
                  <a:cubicBezTo>
                    <a:pt x="9735" y="3175"/>
                    <a:pt x="6402" y="6688"/>
                    <a:pt x="6243" y="6860"/>
                  </a:cubicBezTo>
                  <a:cubicBezTo>
                    <a:pt x="6231" y="6874"/>
                    <a:pt x="6220" y="6886"/>
                    <a:pt x="6210" y="6899"/>
                  </a:cubicBezTo>
                  <a:cubicBezTo>
                    <a:pt x="3857" y="9912"/>
                    <a:pt x="3839" y="11152"/>
                    <a:pt x="3857" y="11369"/>
                  </a:cubicBezTo>
                  <a:cubicBezTo>
                    <a:pt x="3882" y="11627"/>
                    <a:pt x="4068" y="11839"/>
                    <a:pt x="4320" y="11897"/>
                  </a:cubicBezTo>
                  <a:cubicBezTo>
                    <a:pt x="4365" y="11907"/>
                    <a:pt x="4410" y="11912"/>
                    <a:pt x="4454" y="11912"/>
                  </a:cubicBezTo>
                  <a:cubicBezTo>
                    <a:pt x="4660" y="11912"/>
                    <a:pt x="4855" y="11804"/>
                    <a:pt x="4964" y="11623"/>
                  </a:cubicBezTo>
                  <a:cubicBezTo>
                    <a:pt x="4974" y="11606"/>
                    <a:pt x="6079" y="9800"/>
                    <a:pt x="8810" y="8196"/>
                  </a:cubicBezTo>
                  <a:cubicBezTo>
                    <a:pt x="11229" y="6774"/>
                    <a:pt x="12286" y="6524"/>
                    <a:pt x="13692" y="6524"/>
                  </a:cubicBezTo>
                  <a:lnTo>
                    <a:pt x="10842" y="7832"/>
                  </a:lnTo>
                  <a:cubicBezTo>
                    <a:pt x="10543" y="7973"/>
                    <a:pt x="10412" y="8323"/>
                    <a:pt x="10551" y="8623"/>
                  </a:cubicBezTo>
                  <a:cubicBezTo>
                    <a:pt x="10652" y="8844"/>
                    <a:pt x="10869" y="8974"/>
                    <a:pt x="11095" y="8974"/>
                  </a:cubicBezTo>
                  <a:cubicBezTo>
                    <a:pt x="11178" y="8974"/>
                    <a:pt x="11261" y="8957"/>
                    <a:pt x="11341" y="8920"/>
                  </a:cubicBezTo>
                  <a:lnTo>
                    <a:pt x="15597" y="6966"/>
                  </a:lnTo>
                  <a:cubicBezTo>
                    <a:pt x="16296" y="6727"/>
                    <a:pt x="16352" y="6315"/>
                    <a:pt x="16319" y="6088"/>
                  </a:cubicBezTo>
                  <a:cubicBezTo>
                    <a:pt x="16223" y="5409"/>
                    <a:pt x="15337" y="5376"/>
                    <a:pt x="14555" y="5348"/>
                  </a:cubicBezTo>
                  <a:cubicBezTo>
                    <a:pt x="14275" y="5338"/>
                    <a:pt x="14012" y="5331"/>
                    <a:pt x="13759" y="5331"/>
                  </a:cubicBezTo>
                  <a:cubicBezTo>
                    <a:pt x="12042" y="5331"/>
                    <a:pt x="10806" y="5635"/>
                    <a:pt x="8203" y="7165"/>
                  </a:cubicBezTo>
                  <a:cubicBezTo>
                    <a:pt x="7687" y="7467"/>
                    <a:pt x="7225" y="7776"/>
                    <a:pt x="6810" y="8083"/>
                  </a:cubicBezTo>
                  <a:cubicBezTo>
                    <a:pt x="6912" y="7948"/>
                    <a:pt x="7018" y="7807"/>
                    <a:pt x="7133" y="7662"/>
                  </a:cubicBezTo>
                  <a:cubicBezTo>
                    <a:pt x="7393" y="7394"/>
                    <a:pt x="10863" y="3941"/>
                    <a:pt x="16127" y="3941"/>
                  </a:cubicBezTo>
                  <a:cubicBezTo>
                    <a:pt x="16613" y="3941"/>
                    <a:pt x="17115" y="3970"/>
                    <a:pt x="17630" y="4034"/>
                  </a:cubicBezTo>
                  <a:cubicBezTo>
                    <a:pt x="17651" y="4036"/>
                    <a:pt x="17671" y="4038"/>
                    <a:pt x="17694" y="4038"/>
                  </a:cubicBezTo>
                  <a:lnTo>
                    <a:pt x="19963" y="4079"/>
                  </a:lnTo>
                  <a:cubicBezTo>
                    <a:pt x="19967" y="4079"/>
                    <a:pt x="19972" y="4079"/>
                    <a:pt x="19976" y="4079"/>
                  </a:cubicBezTo>
                  <a:cubicBezTo>
                    <a:pt x="20245" y="4079"/>
                    <a:pt x="20479" y="3897"/>
                    <a:pt x="20548" y="3635"/>
                  </a:cubicBezTo>
                  <a:cubicBezTo>
                    <a:pt x="20617" y="3367"/>
                    <a:pt x="20497" y="3089"/>
                    <a:pt x="20255" y="2956"/>
                  </a:cubicBezTo>
                  <a:cubicBezTo>
                    <a:pt x="20116" y="2881"/>
                    <a:pt x="17610" y="1544"/>
                    <a:pt x="14277" y="1544"/>
                  </a:cubicBezTo>
                  <a:cubicBezTo>
                    <a:pt x="13150" y="1544"/>
                    <a:pt x="11928" y="1697"/>
                    <a:pt x="10672" y="2103"/>
                  </a:cubicBezTo>
                  <a:cubicBezTo>
                    <a:pt x="6722" y="3382"/>
                    <a:pt x="5498" y="4208"/>
                    <a:pt x="2752" y="7924"/>
                  </a:cubicBezTo>
                  <a:cubicBezTo>
                    <a:pt x="3250" y="6999"/>
                    <a:pt x="3898" y="6015"/>
                    <a:pt x="4735" y="5088"/>
                  </a:cubicBezTo>
                  <a:cubicBezTo>
                    <a:pt x="4762" y="5057"/>
                    <a:pt x="7542" y="2107"/>
                    <a:pt x="11278" y="1178"/>
                  </a:cubicBezTo>
                  <a:cubicBezTo>
                    <a:pt x="11597" y="1098"/>
                    <a:pt x="11791" y="775"/>
                    <a:pt x="11712" y="454"/>
                  </a:cubicBezTo>
                  <a:cubicBezTo>
                    <a:pt x="11642" y="181"/>
                    <a:pt x="11399" y="0"/>
                    <a:pt x="11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494;p41"/>
            <p:cNvSpPr/>
            <p:nvPr/>
          </p:nvSpPr>
          <p:spPr>
            <a:xfrm>
              <a:off x="4442275" y="3316075"/>
              <a:ext cx="530950" cy="327575"/>
            </a:xfrm>
            <a:custGeom>
              <a:avLst/>
              <a:gdLst/>
              <a:ahLst/>
              <a:cxnLst/>
              <a:rect l="l" t="t" r="r" b="b"/>
              <a:pathLst>
                <a:path w="21238" h="13103" extrusionOk="0">
                  <a:moveTo>
                    <a:pt x="11440" y="579"/>
                  </a:moveTo>
                  <a:cubicBezTo>
                    <a:pt x="11495" y="579"/>
                    <a:pt x="11550" y="594"/>
                    <a:pt x="11599" y="623"/>
                  </a:cubicBezTo>
                  <a:cubicBezTo>
                    <a:pt x="11669" y="666"/>
                    <a:pt x="11720" y="734"/>
                    <a:pt x="11738" y="813"/>
                  </a:cubicBezTo>
                  <a:cubicBezTo>
                    <a:pt x="11759" y="893"/>
                    <a:pt x="11746" y="977"/>
                    <a:pt x="11703" y="1049"/>
                  </a:cubicBezTo>
                  <a:cubicBezTo>
                    <a:pt x="11675" y="1098"/>
                    <a:pt x="11632" y="1139"/>
                    <a:pt x="11581" y="1163"/>
                  </a:cubicBezTo>
                  <a:cubicBezTo>
                    <a:pt x="11560" y="1174"/>
                    <a:pt x="11538" y="1182"/>
                    <a:pt x="11515" y="1188"/>
                  </a:cubicBezTo>
                  <a:cubicBezTo>
                    <a:pt x="7741" y="2127"/>
                    <a:pt x="4950" y="5053"/>
                    <a:pt x="4827" y="5182"/>
                  </a:cubicBezTo>
                  <a:cubicBezTo>
                    <a:pt x="4062" y="6033"/>
                    <a:pt x="3383" y="7004"/>
                    <a:pt x="2806" y="8074"/>
                  </a:cubicBezTo>
                  <a:cubicBezTo>
                    <a:pt x="2734" y="8207"/>
                    <a:pt x="2777" y="8375"/>
                    <a:pt x="2906" y="8457"/>
                  </a:cubicBezTo>
                  <a:cubicBezTo>
                    <a:pt x="2953" y="8488"/>
                    <a:pt x="3007" y="8502"/>
                    <a:pt x="3060" y="8502"/>
                  </a:cubicBezTo>
                  <a:cubicBezTo>
                    <a:pt x="3148" y="8502"/>
                    <a:pt x="3235" y="8461"/>
                    <a:pt x="3291" y="8385"/>
                  </a:cubicBezTo>
                  <a:cubicBezTo>
                    <a:pt x="5936" y="4807"/>
                    <a:pt x="7100" y="3952"/>
                    <a:pt x="11069" y="2667"/>
                  </a:cubicBezTo>
                  <a:cubicBezTo>
                    <a:pt x="12296" y="2270"/>
                    <a:pt x="13490" y="2120"/>
                    <a:pt x="14590" y="2120"/>
                  </a:cubicBezTo>
                  <a:cubicBezTo>
                    <a:pt x="17844" y="2120"/>
                    <a:pt x="20291" y="3426"/>
                    <a:pt x="20425" y="3500"/>
                  </a:cubicBezTo>
                  <a:cubicBezTo>
                    <a:pt x="20552" y="3567"/>
                    <a:pt x="20613" y="3713"/>
                    <a:pt x="20577" y="3850"/>
                  </a:cubicBezTo>
                  <a:cubicBezTo>
                    <a:pt x="20542" y="3987"/>
                    <a:pt x="20420" y="4081"/>
                    <a:pt x="20278" y="4081"/>
                  </a:cubicBezTo>
                  <a:cubicBezTo>
                    <a:pt x="20277" y="4081"/>
                    <a:pt x="20275" y="4081"/>
                    <a:pt x="20274" y="4081"/>
                  </a:cubicBezTo>
                  <a:lnTo>
                    <a:pt x="18005" y="4040"/>
                  </a:lnTo>
                  <a:cubicBezTo>
                    <a:pt x="17995" y="4040"/>
                    <a:pt x="17984" y="4038"/>
                    <a:pt x="17972" y="4038"/>
                  </a:cubicBezTo>
                  <a:cubicBezTo>
                    <a:pt x="17451" y="3973"/>
                    <a:pt x="16944" y="3943"/>
                    <a:pt x="16451" y="3943"/>
                  </a:cubicBezTo>
                  <a:cubicBezTo>
                    <a:pt x="11011" y="3943"/>
                    <a:pt x="7398" y="7580"/>
                    <a:pt x="7233" y="7749"/>
                  </a:cubicBezTo>
                  <a:cubicBezTo>
                    <a:pt x="7227" y="7757"/>
                    <a:pt x="7219" y="7766"/>
                    <a:pt x="7213" y="7774"/>
                  </a:cubicBezTo>
                  <a:cubicBezTo>
                    <a:pt x="7098" y="7921"/>
                    <a:pt x="6990" y="8062"/>
                    <a:pt x="6887" y="8199"/>
                  </a:cubicBezTo>
                  <a:cubicBezTo>
                    <a:pt x="6803" y="8314"/>
                    <a:pt x="6814" y="8473"/>
                    <a:pt x="6914" y="8576"/>
                  </a:cubicBezTo>
                  <a:cubicBezTo>
                    <a:pt x="6971" y="8633"/>
                    <a:pt x="7046" y="8662"/>
                    <a:pt x="7121" y="8662"/>
                  </a:cubicBezTo>
                  <a:cubicBezTo>
                    <a:pt x="7180" y="8662"/>
                    <a:pt x="7240" y="8644"/>
                    <a:pt x="7290" y="8606"/>
                  </a:cubicBezTo>
                  <a:cubicBezTo>
                    <a:pt x="7720" y="8287"/>
                    <a:pt x="8180" y="7984"/>
                    <a:pt x="8659" y="7704"/>
                  </a:cubicBezTo>
                  <a:cubicBezTo>
                    <a:pt x="11204" y="6206"/>
                    <a:pt x="12409" y="5910"/>
                    <a:pt x="14079" y="5910"/>
                  </a:cubicBezTo>
                  <a:cubicBezTo>
                    <a:pt x="14326" y="5910"/>
                    <a:pt x="14582" y="5916"/>
                    <a:pt x="14854" y="5926"/>
                  </a:cubicBezTo>
                  <a:cubicBezTo>
                    <a:pt x="15662" y="5955"/>
                    <a:pt x="16284" y="6010"/>
                    <a:pt x="16342" y="6419"/>
                  </a:cubicBezTo>
                  <a:cubicBezTo>
                    <a:pt x="16376" y="6661"/>
                    <a:pt x="16198" y="6851"/>
                    <a:pt x="15812" y="6984"/>
                  </a:cubicBezTo>
                  <a:cubicBezTo>
                    <a:pt x="15801" y="6988"/>
                    <a:pt x="15793" y="6990"/>
                    <a:pt x="15783" y="6994"/>
                  </a:cubicBezTo>
                  <a:lnTo>
                    <a:pt x="11530" y="8946"/>
                  </a:lnTo>
                  <a:cubicBezTo>
                    <a:pt x="11488" y="8965"/>
                    <a:pt x="11444" y="8975"/>
                    <a:pt x="11401" y="8975"/>
                  </a:cubicBezTo>
                  <a:cubicBezTo>
                    <a:pt x="11285" y="8975"/>
                    <a:pt x="11173" y="8908"/>
                    <a:pt x="11120" y="8795"/>
                  </a:cubicBezTo>
                  <a:cubicBezTo>
                    <a:pt x="11049" y="8637"/>
                    <a:pt x="11116" y="8459"/>
                    <a:pt x="11272" y="8383"/>
                  </a:cubicBezTo>
                  <a:lnTo>
                    <a:pt x="14122" y="7076"/>
                  </a:lnTo>
                  <a:cubicBezTo>
                    <a:pt x="14240" y="7021"/>
                    <a:pt x="14312" y="6886"/>
                    <a:pt x="14281" y="6753"/>
                  </a:cubicBezTo>
                  <a:cubicBezTo>
                    <a:pt x="14253" y="6620"/>
                    <a:pt x="14136" y="6526"/>
                    <a:pt x="13999" y="6526"/>
                  </a:cubicBezTo>
                  <a:cubicBezTo>
                    <a:pt x="12565" y="6528"/>
                    <a:pt x="11446" y="6783"/>
                    <a:pt x="8972" y="8238"/>
                  </a:cubicBezTo>
                  <a:cubicBezTo>
                    <a:pt x="6175" y="9881"/>
                    <a:pt x="5036" y="11747"/>
                    <a:pt x="5026" y="11765"/>
                  </a:cubicBezTo>
                  <a:cubicBezTo>
                    <a:pt x="4969" y="11859"/>
                    <a:pt x="4867" y="11915"/>
                    <a:pt x="4762" y="11915"/>
                  </a:cubicBezTo>
                  <a:cubicBezTo>
                    <a:pt x="4739" y="11915"/>
                    <a:pt x="4715" y="11912"/>
                    <a:pt x="4692" y="11906"/>
                  </a:cubicBezTo>
                  <a:cubicBezTo>
                    <a:pt x="4561" y="11876"/>
                    <a:pt x="4465" y="11767"/>
                    <a:pt x="4453" y="11634"/>
                  </a:cubicBezTo>
                  <a:cubicBezTo>
                    <a:pt x="4440" y="11512"/>
                    <a:pt x="4412" y="10358"/>
                    <a:pt x="6744" y="7369"/>
                  </a:cubicBezTo>
                  <a:cubicBezTo>
                    <a:pt x="6750" y="7362"/>
                    <a:pt x="6756" y="7354"/>
                    <a:pt x="6763" y="7348"/>
                  </a:cubicBezTo>
                  <a:cubicBezTo>
                    <a:pt x="6898" y="7201"/>
                    <a:pt x="10161" y="3747"/>
                    <a:pt x="15425" y="3357"/>
                  </a:cubicBezTo>
                  <a:cubicBezTo>
                    <a:pt x="15576" y="3346"/>
                    <a:pt x="15691" y="3219"/>
                    <a:pt x="15691" y="3068"/>
                  </a:cubicBezTo>
                  <a:cubicBezTo>
                    <a:pt x="15691" y="2917"/>
                    <a:pt x="15574" y="2792"/>
                    <a:pt x="15423" y="2782"/>
                  </a:cubicBezTo>
                  <a:cubicBezTo>
                    <a:pt x="15131" y="2760"/>
                    <a:pt x="14842" y="2750"/>
                    <a:pt x="14555" y="2750"/>
                  </a:cubicBezTo>
                  <a:cubicBezTo>
                    <a:pt x="13409" y="2750"/>
                    <a:pt x="12303" y="2919"/>
                    <a:pt x="11259" y="3256"/>
                  </a:cubicBezTo>
                  <a:cubicBezTo>
                    <a:pt x="6544" y="4783"/>
                    <a:pt x="6139" y="5357"/>
                    <a:pt x="1196" y="12393"/>
                  </a:cubicBezTo>
                  <a:cubicBezTo>
                    <a:pt x="1136" y="12478"/>
                    <a:pt x="1043" y="12524"/>
                    <a:pt x="945" y="12524"/>
                  </a:cubicBezTo>
                  <a:cubicBezTo>
                    <a:pt x="905" y="12524"/>
                    <a:pt x="865" y="12516"/>
                    <a:pt x="825" y="12500"/>
                  </a:cubicBezTo>
                  <a:cubicBezTo>
                    <a:pt x="692" y="12445"/>
                    <a:pt x="615" y="12305"/>
                    <a:pt x="639" y="12162"/>
                  </a:cubicBezTo>
                  <a:cubicBezTo>
                    <a:pt x="668" y="11997"/>
                    <a:pt x="1359" y="8109"/>
                    <a:pt x="4373" y="4764"/>
                  </a:cubicBezTo>
                  <a:cubicBezTo>
                    <a:pt x="4442" y="4691"/>
                    <a:pt x="6098" y="2921"/>
                    <a:pt x="8630" y="1628"/>
                  </a:cubicBezTo>
                  <a:cubicBezTo>
                    <a:pt x="9541" y="1163"/>
                    <a:pt x="10460" y="813"/>
                    <a:pt x="11364" y="588"/>
                  </a:cubicBezTo>
                  <a:cubicBezTo>
                    <a:pt x="11389" y="582"/>
                    <a:pt x="11415" y="579"/>
                    <a:pt x="11440" y="579"/>
                  </a:cubicBezTo>
                  <a:close/>
                  <a:moveTo>
                    <a:pt x="11441" y="1"/>
                  </a:moveTo>
                  <a:cubicBezTo>
                    <a:pt x="11369" y="1"/>
                    <a:pt x="11297" y="10"/>
                    <a:pt x="11225" y="28"/>
                  </a:cubicBezTo>
                  <a:cubicBezTo>
                    <a:pt x="10277" y="263"/>
                    <a:pt x="9316" y="627"/>
                    <a:pt x="8369" y="1112"/>
                  </a:cubicBezTo>
                  <a:lnTo>
                    <a:pt x="8367" y="1114"/>
                  </a:lnTo>
                  <a:cubicBezTo>
                    <a:pt x="5746" y="2452"/>
                    <a:pt x="4021" y="4294"/>
                    <a:pt x="3947" y="4373"/>
                  </a:cubicBezTo>
                  <a:cubicBezTo>
                    <a:pt x="821" y="7843"/>
                    <a:pt x="101" y="11892"/>
                    <a:pt x="70" y="12062"/>
                  </a:cubicBezTo>
                  <a:cubicBezTo>
                    <a:pt x="1" y="12473"/>
                    <a:pt x="220" y="12872"/>
                    <a:pt x="606" y="13034"/>
                  </a:cubicBezTo>
                  <a:cubicBezTo>
                    <a:pt x="718" y="13080"/>
                    <a:pt x="833" y="13102"/>
                    <a:pt x="947" y="13102"/>
                  </a:cubicBezTo>
                  <a:cubicBezTo>
                    <a:pt x="1227" y="13102"/>
                    <a:pt x="1497" y="12968"/>
                    <a:pt x="1668" y="12727"/>
                  </a:cubicBezTo>
                  <a:cubicBezTo>
                    <a:pt x="5991" y="6571"/>
                    <a:pt x="6767" y="5466"/>
                    <a:pt x="10118" y="4255"/>
                  </a:cubicBezTo>
                  <a:lnTo>
                    <a:pt x="10118" y="4255"/>
                  </a:lnTo>
                  <a:cubicBezTo>
                    <a:pt x="7790" y="5417"/>
                    <a:pt x="6427" y="6859"/>
                    <a:pt x="6339" y="6953"/>
                  </a:cubicBezTo>
                  <a:cubicBezTo>
                    <a:pt x="6323" y="6972"/>
                    <a:pt x="6306" y="6992"/>
                    <a:pt x="6290" y="7013"/>
                  </a:cubicBezTo>
                  <a:cubicBezTo>
                    <a:pt x="3931" y="10032"/>
                    <a:pt x="3847" y="11352"/>
                    <a:pt x="3878" y="11686"/>
                  </a:cubicBezTo>
                  <a:cubicBezTo>
                    <a:pt x="3915" y="12068"/>
                    <a:pt x="4189" y="12383"/>
                    <a:pt x="4563" y="12469"/>
                  </a:cubicBezTo>
                  <a:cubicBezTo>
                    <a:pt x="4630" y="12484"/>
                    <a:pt x="4697" y="12492"/>
                    <a:pt x="4764" y="12492"/>
                  </a:cubicBezTo>
                  <a:cubicBezTo>
                    <a:pt x="5068" y="12492"/>
                    <a:pt x="5356" y="12335"/>
                    <a:pt x="5519" y="12064"/>
                  </a:cubicBezTo>
                  <a:cubicBezTo>
                    <a:pt x="5529" y="12048"/>
                    <a:pt x="6619" y="10288"/>
                    <a:pt x="9263" y="8735"/>
                  </a:cubicBezTo>
                  <a:cubicBezTo>
                    <a:pt x="10494" y="8013"/>
                    <a:pt x="11358" y="7600"/>
                    <a:pt x="12092" y="7371"/>
                  </a:cubicBezTo>
                  <a:lnTo>
                    <a:pt x="12092" y="7371"/>
                  </a:lnTo>
                  <a:lnTo>
                    <a:pt x="11026" y="7860"/>
                  </a:lnTo>
                  <a:cubicBezTo>
                    <a:pt x="10588" y="8066"/>
                    <a:pt x="10394" y="8594"/>
                    <a:pt x="10597" y="9034"/>
                  </a:cubicBezTo>
                  <a:cubicBezTo>
                    <a:pt x="10747" y="9359"/>
                    <a:pt x="11069" y="9552"/>
                    <a:pt x="11405" y="9552"/>
                  </a:cubicBezTo>
                  <a:cubicBezTo>
                    <a:pt x="11528" y="9552"/>
                    <a:pt x="11652" y="9526"/>
                    <a:pt x="11771" y="9472"/>
                  </a:cubicBezTo>
                  <a:lnTo>
                    <a:pt x="16012" y="7526"/>
                  </a:lnTo>
                  <a:cubicBezTo>
                    <a:pt x="16929" y="7205"/>
                    <a:pt x="16947" y="6589"/>
                    <a:pt x="16910" y="6340"/>
                  </a:cubicBezTo>
                  <a:cubicBezTo>
                    <a:pt x="16781" y="5419"/>
                    <a:pt x="15679" y="5378"/>
                    <a:pt x="14873" y="5349"/>
                  </a:cubicBezTo>
                  <a:cubicBezTo>
                    <a:pt x="14584" y="5339"/>
                    <a:pt x="14312" y="5332"/>
                    <a:pt x="14051" y="5332"/>
                  </a:cubicBezTo>
                  <a:cubicBezTo>
                    <a:pt x="12845" y="5332"/>
                    <a:pt x="11872" y="5477"/>
                    <a:pt x="10525" y="6069"/>
                  </a:cubicBezTo>
                  <a:cubicBezTo>
                    <a:pt x="12030" y="5259"/>
                    <a:pt x="14052" y="4520"/>
                    <a:pt x="16448" y="4520"/>
                  </a:cubicBezTo>
                  <a:cubicBezTo>
                    <a:pt x="16918" y="4520"/>
                    <a:pt x="17404" y="4549"/>
                    <a:pt x="17903" y="4611"/>
                  </a:cubicBezTo>
                  <a:cubicBezTo>
                    <a:pt x="17933" y="4615"/>
                    <a:pt x="17964" y="4617"/>
                    <a:pt x="17995" y="4617"/>
                  </a:cubicBezTo>
                  <a:lnTo>
                    <a:pt x="20266" y="4658"/>
                  </a:lnTo>
                  <a:cubicBezTo>
                    <a:pt x="20272" y="4658"/>
                    <a:pt x="20278" y="4658"/>
                    <a:pt x="20284" y="4658"/>
                  </a:cubicBezTo>
                  <a:cubicBezTo>
                    <a:pt x="20683" y="4658"/>
                    <a:pt x="21032" y="4388"/>
                    <a:pt x="21133" y="3999"/>
                  </a:cubicBezTo>
                  <a:cubicBezTo>
                    <a:pt x="21237" y="3602"/>
                    <a:pt x="21057" y="3189"/>
                    <a:pt x="20699" y="2992"/>
                  </a:cubicBezTo>
                  <a:cubicBezTo>
                    <a:pt x="20557" y="2916"/>
                    <a:pt x="17990" y="1546"/>
                    <a:pt x="14579" y="1546"/>
                  </a:cubicBezTo>
                  <a:cubicBezTo>
                    <a:pt x="13426" y="1546"/>
                    <a:pt x="12176" y="1703"/>
                    <a:pt x="10891" y="2119"/>
                  </a:cubicBezTo>
                  <a:cubicBezTo>
                    <a:pt x="10187" y="2346"/>
                    <a:pt x="9572" y="2559"/>
                    <a:pt x="9015" y="2778"/>
                  </a:cubicBezTo>
                  <a:cubicBezTo>
                    <a:pt x="9811" y="2358"/>
                    <a:pt x="10701" y="1986"/>
                    <a:pt x="11654" y="1748"/>
                  </a:cubicBezTo>
                  <a:cubicBezTo>
                    <a:pt x="11886" y="1691"/>
                    <a:pt x="12078" y="1548"/>
                    <a:pt x="12199" y="1345"/>
                  </a:cubicBezTo>
                  <a:cubicBezTo>
                    <a:pt x="12319" y="1143"/>
                    <a:pt x="12354" y="903"/>
                    <a:pt x="12297" y="674"/>
                  </a:cubicBezTo>
                  <a:cubicBezTo>
                    <a:pt x="12239" y="445"/>
                    <a:pt x="12096" y="251"/>
                    <a:pt x="11894" y="128"/>
                  </a:cubicBezTo>
                  <a:cubicBezTo>
                    <a:pt x="11755" y="44"/>
                    <a:pt x="11599" y="1"/>
                    <a:pt x="1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495;p41"/>
            <p:cNvSpPr/>
            <p:nvPr/>
          </p:nvSpPr>
          <p:spPr>
            <a:xfrm>
              <a:off x="4598600" y="3582675"/>
              <a:ext cx="561100" cy="563375"/>
            </a:xfrm>
            <a:custGeom>
              <a:avLst/>
              <a:gdLst/>
              <a:ahLst/>
              <a:cxnLst/>
              <a:rect l="l" t="t" r="r" b="b"/>
              <a:pathLst>
                <a:path w="22444" h="22535" extrusionOk="0">
                  <a:moveTo>
                    <a:pt x="11222" y="1"/>
                  </a:moveTo>
                  <a:cubicBezTo>
                    <a:pt x="8247" y="1"/>
                    <a:pt x="5391" y="1187"/>
                    <a:pt x="3288" y="3301"/>
                  </a:cubicBezTo>
                  <a:cubicBezTo>
                    <a:pt x="1183" y="5414"/>
                    <a:pt x="0" y="8278"/>
                    <a:pt x="0" y="11268"/>
                  </a:cubicBezTo>
                  <a:cubicBezTo>
                    <a:pt x="0" y="14255"/>
                    <a:pt x="1183" y="17121"/>
                    <a:pt x="3288" y="19234"/>
                  </a:cubicBezTo>
                  <a:cubicBezTo>
                    <a:pt x="5391" y="21348"/>
                    <a:pt x="8247" y="22534"/>
                    <a:pt x="11222" y="22534"/>
                  </a:cubicBezTo>
                  <a:cubicBezTo>
                    <a:pt x="14199" y="22534"/>
                    <a:pt x="17053" y="21348"/>
                    <a:pt x="19158" y="19234"/>
                  </a:cubicBezTo>
                  <a:cubicBezTo>
                    <a:pt x="21261" y="17121"/>
                    <a:pt x="22444" y="14255"/>
                    <a:pt x="22444" y="11268"/>
                  </a:cubicBezTo>
                  <a:cubicBezTo>
                    <a:pt x="22444" y="8278"/>
                    <a:pt x="21261" y="5414"/>
                    <a:pt x="19158" y="3301"/>
                  </a:cubicBezTo>
                  <a:cubicBezTo>
                    <a:pt x="17053" y="1187"/>
                    <a:pt x="14199" y="1"/>
                    <a:pt x="1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496;p41"/>
            <p:cNvSpPr/>
            <p:nvPr/>
          </p:nvSpPr>
          <p:spPr>
            <a:xfrm>
              <a:off x="4782200" y="3644100"/>
              <a:ext cx="204075" cy="204875"/>
            </a:xfrm>
            <a:custGeom>
              <a:avLst/>
              <a:gdLst/>
              <a:ahLst/>
              <a:cxnLst/>
              <a:rect l="l" t="t" r="r" b="b"/>
              <a:pathLst>
                <a:path w="8163" h="8195" extrusionOk="0">
                  <a:moveTo>
                    <a:pt x="4083" y="1"/>
                  </a:moveTo>
                  <a:cubicBezTo>
                    <a:pt x="1828" y="1"/>
                    <a:pt x="1" y="1836"/>
                    <a:pt x="1" y="4099"/>
                  </a:cubicBezTo>
                  <a:cubicBezTo>
                    <a:pt x="1" y="6362"/>
                    <a:pt x="1828" y="8195"/>
                    <a:pt x="4083" y="8195"/>
                  </a:cubicBezTo>
                  <a:cubicBezTo>
                    <a:pt x="6337" y="8195"/>
                    <a:pt x="8162" y="6362"/>
                    <a:pt x="8162" y="4099"/>
                  </a:cubicBezTo>
                  <a:cubicBezTo>
                    <a:pt x="8162" y="1836"/>
                    <a:pt x="6337" y="1"/>
                    <a:pt x="4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" grpId="1"/>
      <p:bldP spid="6" grpId="1" animBg="1"/>
      <p:bldP spid="8" grpId="0" animBg="1"/>
      <p:bldP spid="3" grpId="0"/>
      <p:bldP spid="8" grpId="1" animBg="1"/>
      <p:bldP spid="3" grpId="1"/>
      <p:bldP spid="13" grpId="0"/>
      <p:bldP spid="12" grpId="0" animBg="1"/>
      <p:bldP spid="13" grpId="1"/>
      <p:bldP spid="12" grpId="1" animBg="1"/>
      <p:bldP spid="12" grpId="2" animBg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oogle Shape;2424;p73"/>
          <p:cNvGrpSpPr/>
          <p:nvPr/>
        </p:nvGrpSpPr>
        <p:grpSpPr>
          <a:xfrm>
            <a:off x="7557865" y="475685"/>
            <a:ext cx="794328" cy="402603"/>
            <a:chOff x="3171011" y="1450937"/>
            <a:chExt cx="375748" cy="339111"/>
          </a:xfrm>
        </p:grpSpPr>
        <p:sp>
          <p:nvSpPr>
            <p:cNvPr id="48" name="Google Shape;2425;p73"/>
            <p:cNvSpPr/>
            <p:nvPr/>
          </p:nvSpPr>
          <p:spPr>
            <a:xfrm>
              <a:off x="3428328" y="1475278"/>
              <a:ext cx="97725" cy="87928"/>
            </a:xfrm>
            <a:custGeom>
              <a:avLst/>
              <a:gdLst/>
              <a:ahLst/>
              <a:cxnLst/>
              <a:rect l="l" t="t" r="r" b="b"/>
              <a:pathLst>
                <a:path w="3521" h="3168" extrusionOk="0">
                  <a:moveTo>
                    <a:pt x="3080" y="0"/>
                  </a:moveTo>
                  <a:cubicBezTo>
                    <a:pt x="2986" y="0"/>
                    <a:pt x="2891" y="34"/>
                    <a:pt x="2816" y="102"/>
                  </a:cubicBezTo>
                  <a:lnTo>
                    <a:pt x="175" y="2477"/>
                  </a:lnTo>
                  <a:cubicBezTo>
                    <a:pt x="14" y="2623"/>
                    <a:pt x="1" y="2874"/>
                    <a:pt x="146" y="3037"/>
                  </a:cubicBezTo>
                  <a:cubicBezTo>
                    <a:pt x="225" y="3123"/>
                    <a:pt x="333" y="3168"/>
                    <a:pt x="441" y="3168"/>
                  </a:cubicBezTo>
                  <a:cubicBezTo>
                    <a:pt x="535" y="3168"/>
                    <a:pt x="630" y="3134"/>
                    <a:pt x="706" y="3066"/>
                  </a:cubicBezTo>
                  <a:lnTo>
                    <a:pt x="3345" y="691"/>
                  </a:lnTo>
                  <a:cubicBezTo>
                    <a:pt x="3508" y="544"/>
                    <a:pt x="3521" y="293"/>
                    <a:pt x="3374" y="132"/>
                  </a:cubicBezTo>
                  <a:cubicBezTo>
                    <a:pt x="3296" y="44"/>
                    <a:pt x="3188" y="0"/>
                    <a:pt x="3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426;p73"/>
            <p:cNvSpPr/>
            <p:nvPr/>
          </p:nvSpPr>
          <p:spPr>
            <a:xfrm>
              <a:off x="3480813" y="1453324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4" y="0"/>
                    <a:pt x="1" y="532"/>
                    <a:pt x="1" y="1188"/>
                  </a:cubicBezTo>
                  <a:cubicBezTo>
                    <a:pt x="1" y="1842"/>
                    <a:pt x="534" y="2375"/>
                    <a:pt x="1188" y="2375"/>
                  </a:cubicBezTo>
                  <a:cubicBezTo>
                    <a:pt x="1844" y="2375"/>
                    <a:pt x="2376" y="1842"/>
                    <a:pt x="2376" y="1188"/>
                  </a:cubicBezTo>
                  <a:cubicBezTo>
                    <a:pt x="2376" y="532"/>
                    <a:pt x="1844" y="0"/>
                    <a:pt x="1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427;p73"/>
            <p:cNvSpPr/>
            <p:nvPr/>
          </p:nvSpPr>
          <p:spPr>
            <a:xfrm>
              <a:off x="3428384" y="1677779"/>
              <a:ext cx="97476" cy="90037"/>
            </a:xfrm>
            <a:custGeom>
              <a:avLst/>
              <a:gdLst/>
              <a:ahLst/>
              <a:cxnLst/>
              <a:rect l="l" t="t" r="r" b="b"/>
              <a:pathLst>
                <a:path w="3512" h="3244" extrusionOk="0">
                  <a:moveTo>
                    <a:pt x="438" y="0"/>
                  </a:moveTo>
                  <a:cubicBezTo>
                    <a:pt x="332" y="0"/>
                    <a:pt x="226" y="43"/>
                    <a:pt x="149" y="127"/>
                  </a:cubicBezTo>
                  <a:cubicBezTo>
                    <a:pt x="0" y="287"/>
                    <a:pt x="9" y="537"/>
                    <a:pt x="169" y="686"/>
                  </a:cubicBezTo>
                  <a:lnTo>
                    <a:pt x="2803" y="3137"/>
                  </a:lnTo>
                  <a:cubicBezTo>
                    <a:pt x="2879" y="3208"/>
                    <a:pt x="2977" y="3243"/>
                    <a:pt x="3073" y="3243"/>
                  </a:cubicBezTo>
                  <a:cubicBezTo>
                    <a:pt x="3179" y="3243"/>
                    <a:pt x="3286" y="3200"/>
                    <a:pt x="3363" y="3116"/>
                  </a:cubicBezTo>
                  <a:cubicBezTo>
                    <a:pt x="3512" y="2956"/>
                    <a:pt x="3503" y="2706"/>
                    <a:pt x="3343" y="2557"/>
                  </a:cubicBezTo>
                  <a:lnTo>
                    <a:pt x="708" y="106"/>
                  </a:lnTo>
                  <a:cubicBezTo>
                    <a:pt x="632" y="35"/>
                    <a:pt x="535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428;p73"/>
            <p:cNvSpPr/>
            <p:nvPr/>
          </p:nvSpPr>
          <p:spPr>
            <a:xfrm>
              <a:off x="3480702" y="1723824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4" y="0"/>
                    <a:pt x="0" y="532"/>
                    <a:pt x="0" y="1188"/>
                  </a:cubicBezTo>
                  <a:cubicBezTo>
                    <a:pt x="0" y="1842"/>
                    <a:pt x="534" y="2375"/>
                    <a:pt x="1188" y="2375"/>
                  </a:cubicBezTo>
                  <a:cubicBezTo>
                    <a:pt x="1844" y="2375"/>
                    <a:pt x="2375" y="1842"/>
                    <a:pt x="2375" y="1188"/>
                  </a:cubicBezTo>
                  <a:cubicBezTo>
                    <a:pt x="2375" y="532"/>
                    <a:pt x="1844" y="0"/>
                    <a:pt x="1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429;p73"/>
            <p:cNvSpPr/>
            <p:nvPr/>
          </p:nvSpPr>
          <p:spPr>
            <a:xfrm>
              <a:off x="3193243" y="1472919"/>
              <a:ext cx="136638" cy="295174"/>
            </a:xfrm>
            <a:custGeom>
              <a:avLst/>
              <a:gdLst/>
              <a:ahLst/>
              <a:cxnLst/>
              <a:rect l="l" t="t" r="r" b="b"/>
              <a:pathLst>
                <a:path w="4923" h="10635" extrusionOk="0">
                  <a:moveTo>
                    <a:pt x="4659" y="1"/>
                  </a:moveTo>
                  <a:cubicBezTo>
                    <a:pt x="4590" y="1"/>
                    <a:pt x="4522" y="18"/>
                    <a:pt x="4461" y="53"/>
                  </a:cubicBezTo>
                  <a:lnTo>
                    <a:pt x="199" y="2514"/>
                  </a:lnTo>
                  <a:cubicBezTo>
                    <a:pt x="76" y="2584"/>
                    <a:pt x="1" y="2715"/>
                    <a:pt x="1" y="2857"/>
                  </a:cubicBezTo>
                  <a:lnTo>
                    <a:pt x="1" y="7777"/>
                  </a:lnTo>
                  <a:cubicBezTo>
                    <a:pt x="1" y="7918"/>
                    <a:pt x="76" y="8050"/>
                    <a:pt x="199" y="8121"/>
                  </a:cubicBezTo>
                  <a:lnTo>
                    <a:pt x="4461" y="10581"/>
                  </a:lnTo>
                  <a:cubicBezTo>
                    <a:pt x="4522" y="10615"/>
                    <a:pt x="4590" y="10634"/>
                    <a:pt x="4659" y="10634"/>
                  </a:cubicBezTo>
                  <a:lnTo>
                    <a:pt x="4923" y="5284"/>
                  </a:lnTo>
                  <a:lnTo>
                    <a:pt x="4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431;p73"/>
            <p:cNvSpPr/>
            <p:nvPr/>
          </p:nvSpPr>
          <p:spPr>
            <a:xfrm>
              <a:off x="3329298" y="1620159"/>
              <a:ext cx="67278" cy="46351"/>
            </a:xfrm>
            <a:custGeom>
              <a:avLst/>
              <a:gdLst/>
              <a:ahLst/>
              <a:cxnLst/>
              <a:rect l="l" t="t" r="r" b="b"/>
              <a:pathLst>
                <a:path w="2424" h="1670" extrusionOk="0">
                  <a:moveTo>
                    <a:pt x="452" y="0"/>
                  </a:moveTo>
                  <a:cubicBezTo>
                    <a:pt x="315" y="0"/>
                    <a:pt x="183" y="71"/>
                    <a:pt x="110" y="198"/>
                  </a:cubicBezTo>
                  <a:cubicBezTo>
                    <a:pt x="0" y="387"/>
                    <a:pt x="66" y="630"/>
                    <a:pt x="255" y="740"/>
                  </a:cubicBezTo>
                  <a:lnTo>
                    <a:pt x="1773" y="1617"/>
                  </a:lnTo>
                  <a:cubicBezTo>
                    <a:pt x="1836" y="1652"/>
                    <a:pt x="1905" y="1669"/>
                    <a:pt x="1972" y="1669"/>
                  </a:cubicBezTo>
                  <a:cubicBezTo>
                    <a:pt x="2109" y="1669"/>
                    <a:pt x="2241" y="1598"/>
                    <a:pt x="2314" y="1471"/>
                  </a:cubicBezTo>
                  <a:cubicBezTo>
                    <a:pt x="2423" y="1282"/>
                    <a:pt x="2359" y="1040"/>
                    <a:pt x="2170" y="931"/>
                  </a:cubicBezTo>
                  <a:lnTo>
                    <a:pt x="650" y="53"/>
                  </a:lnTo>
                  <a:cubicBezTo>
                    <a:pt x="588" y="17"/>
                    <a:pt x="51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432;p73"/>
            <p:cNvSpPr/>
            <p:nvPr/>
          </p:nvSpPr>
          <p:spPr>
            <a:xfrm>
              <a:off x="3247976" y="1621297"/>
              <a:ext cx="65058" cy="45213"/>
            </a:xfrm>
            <a:custGeom>
              <a:avLst/>
              <a:gdLst/>
              <a:ahLst/>
              <a:cxnLst/>
              <a:rect l="l" t="t" r="r" b="b"/>
              <a:pathLst>
                <a:path w="2344" h="1629" extrusionOk="0">
                  <a:moveTo>
                    <a:pt x="1818" y="1"/>
                  </a:moveTo>
                  <a:cubicBezTo>
                    <a:pt x="1802" y="1"/>
                    <a:pt x="1787" y="4"/>
                    <a:pt x="1773" y="12"/>
                  </a:cubicBezTo>
                  <a:lnTo>
                    <a:pt x="254" y="890"/>
                  </a:lnTo>
                  <a:cubicBezTo>
                    <a:pt x="64" y="999"/>
                    <a:pt x="0" y="1241"/>
                    <a:pt x="109" y="1430"/>
                  </a:cubicBezTo>
                  <a:cubicBezTo>
                    <a:pt x="182" y="1557"/>
                    <a:pt x="315" y="1628"/>
                    <a:pt x="452" y="1628"/>
                  </a:cubicBezTo>
                  <a:cubicBezTo>
                    <a:pt x="519" y="1628"/>
                    <a:pt x="587" y="1611"/>
                    <a:pt x="650" y="1574"/>
                  </a:cubicBezTo>
                  <a:lnTo>
                    <a:pt x="2168" y="699"/>
                  </a:lnTo>
                  <a:cubicBezTo>
                    <a:pt x="2344" y="597"/>
                    <a:pt x="2018" y="1"/>
                    <a:pt x="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433;p73"/>
            <p:cNvSpPr/>
            <p:nvPr/>
          </p:nvSpPr>
          <p:spPr>
            <a:xfrm>
              <a:off x="3311174" y="1631456"/>
              <a:ext cx="18346" cy="70720"/>
            </a:xfrm>
            <a:custGeom>
              <a:avLst/>
              <a:gdLst/>
              <a:ahLst/>
              <a:cxnLst/>
              <a:rect l="l" t="t" r="r" b="b"/>
              <a:pathLst>
                <a:path w="661" h="2548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lnTo>
                    <a:pt x="0" y="2151"/>
                  </a:lnTo>
                  <a:cubicBezTo>
                    <a:pt x="0" y="2370"/>
                    <a:pt x="178" y="2547"/>
                    <a:pt x="397" y="2547"/>
                  </a:cubicBezTo>
                  <a:lnTo>
                    <a:pt x="661" y="138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434;p73"/>
            <p:cNvSpPr/>
            <p:nvPr/>
          </p:nvSpPr>
          <p:spPr>
            <a:xfrm>
              <a:off x="3322165" y="1631456"/>
              <a:ext cx="11046" cy="70720"/>
            </a:xfrm>
            <a:custGeom>
              <a:avLst/>
              <a:gdLst/>
              <a:ahLst/>
              <a:cxnLst/>
              <a:rect l="l" t="t" r="r" b="b"/>
              <a:pathLst>
                <a:path w="398" h="2548" extrusionOk="0">
                  <a:moveTo>
                    <a:pt x="1" y="0"/>
                  </a:moveTo>
                  <a:lnTo>
                    <a:pt x="1" y="2547"/>
                  </a:lnTo>
                  <a:cubicBezTo>
                    <a:pt x="219" y="2547"/>
                    <a:pt x="397" y="2370"/>
                    <a:pt x="397" y="2151"/>
                  </a:cubicBezTo>
                  <a:lnTo>
                    <a:pt x="397" y="397"/>
                  </a:lnTo>
                  <a:cubicBezTo>
                    <a:pt x="397" y="178"/>
                    <a:pt x="21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435;p73"/>
            <p:cNvSpPr/>
            <p:nvPr/>
          </p:nvSpPr>
          <p:spPr>
            <a:xfrm>
              <a:off x="3247893" y="1537561"/>
              <a:ext cx="81627" cy="82627"/>
            </a:xfrm>
            <a:custGeom>
              <a:avLst/>
              <a:gdLst/>
              <a:ahLst/>
              <a:cxnLst/>
              <a:rect l="l" t="t" r="r" b="b"/>
              <a:pathLst>
                <a:path w="2941" h="2977" extrusionOk="0">
                  <a:moveTo>
                    <a:pt x="2677" y="0"/>
                  </a:moveTo>
                  <a:cubicBezTo>
                    <a:pt x="2458" y="0"/>
                    <a:pt x="2280" y="177"/>
                    <a:pt x="2280" y="397"/>
                  </a:cubicBezTo>
                  <a:lnTo>
                    <a:pt x="2280" y="2196"/>
                  </a:lnTo>
                  <a:cubicBezTo>
                    <a:pt x="2280" y="2234"/>
                    <a:pt x="2286" y="2272"/>
                    <a:pt x="2297" y="2307"/>
                  </a:cubicBezTo>
                  <a:cubicBezTo>
                    <a:pt x="2272" y="2281"/>
                    <a:pt x="2243" y="2257"/>
                    <a:pt x="2209" y="2238"/>
                  </a:cubicBezTo>
                  <a:lnTo>
                    <a:pt x="650" y="1338"/>
                  </a:lnTo>
                  <a:cubicBezTo>
                    <a:pt x="588" y="1302"/>
                    <a:pt x="519" y="1285"/>
                    <a:pt x="452" y="1285"/>
                  </a:cubicBezTo>
                  <a:cubicBezTo>
                    <a:pt x="315" y="1285"/>
                    <a:pt x="183" y="1355"/>
                    <a:pt x="109" y="1482"/>
                  </a:cubicBezTo>
                  <a:cubicBezTo>
                    <a:pt x="0" y="1671"/>
                    <a:pt x="64" y="1913"/>
                    <a:pt x="254" y="2023"/>
                  </a:cubicBezTo>
                  <a:lnTo>
                    <a:pt x="1814" y="2923"/>
                  </a:lnTo>
                  <a:cubicBezTo>
                    <a:pt x="1875" y="2959"/>
                    <a:pt x="1944" y="2977"/>
                    <a:pt x="2011" y="2977"/>
                  </a:cubicBezTo>
                  <a:cubicBezTo>
                    <a:pt x="2148" y="2977"/>
                    <a:pt x="2282" y="2906"/>
                    <a:pt x="2355" y="2779"/>
                  </a:cubicBezTo>
                  <a:cubicBezTo>
                    <a:pt x="2410" y="2681"/>
                    <a:pt x="2420" y="2570"/>
                    <a:pt x="2391" y="2470"/>
                  </a:cubicBezTo>
                  <a:lnTo>
                    <a:pt x="2391" y="2470"/>
                  </a:lnTo>
                  <a:cubicBezTo>
                    <a:pt x="2464" y="2546"/>
                    <a:pt x="2565" y="2592"/>
                    <a:pt x="2677" y="2592"/>
                  </a:cubicBezTo>
                  <a:lnTo>
                    <a:pt x="2941" y="1234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2436;p73"/>
            <p:cNvSpPr/>
            <p:nvPr/>
          </p:nvSpPr>
          <p:spPr>
            <a:xfrm>
              <a:off x="3322165" y="1537561"/>
              <a:ext cx="74328" cy="82627"/>
            </a:xfrm>
            <a:custGeom>
              <a:avLst/>
              <a:gdLst/>
              <a:ahLst/>
              <a:cxnLst/>
              <a:rect l="l" t="t" r="r" b="b"/>
              <a:pathLst>
                <a:path w="2678" h="2977" extrusionOk="0">
                  <a:moveTo>
                    <a:pt x="1" y="0"/>
                  </a:moveTo>
                  <a:lnTo>
                    <a:pt x="1" y="2592"/>
                  </a:lnTo>
                  <a:cubicBezTo>
                    <a:pt x="113" y="2592"/>
                    <a:pt x="215" y="2546"/>
                    <a:pt x="286" y="2470"/>
                  </a:cubicBezTo>
                  <a:lnTo>
                    <a:pt x="286" y="2470"/>
                  </a:lnTo>
                  <a:cubicBezTo>
                    <a:pt x="257" y="2570"/>
                    <a:pt x="267" y="2681"/>
                    <a:pt x="324" y="2779"/>
                  </a:cubicBezTo>
                  <a:cubicBezTo>
                    <a:pt x="397" y="2906"/>
                    <a:pt x="530" y="2977"/>
                    <a:pt x="667" y="2977"/>
                  </a:cubicBezTo>
                  <a:cubicBezTo>
                    <a:pt x="734" y="2977"/>
                    <a:pt x="802" y="2959"/>
                    <a:pt x="865" y="2923"/>
                  </a:cubicBezTo>
                  <a:lnTo>
                    <a:pt x="2424" y="2023"/>
                  </a:lnTo>
                  <a:cubicBezTo>
                    <a:pt x="2613" y="1913"/>
                    <a:pt x="2677" y="1671"/>
                    <a:pt x="2568" y="1482"/>
                  </a:cubicBezTo>
                  <a:cubicBezTo>
                    <a:pt x="2495" y="1355"/>
                    <a:pt x="2362" y="1285"/>
                    <a:pt x="2226" y="1285"/>
                  </a:cubicBezTo>
                  <a:cubicBezTo>
                    <a:pt x="2158" y="1285"/>
                    <a:pt x="2090" y="1302"/>
                    <a:pt x="2028" y="1338"/>
                  </a:cubicBezTo>
                  <a:lnTo>
                    <a:pt x="469" y="2238"/>
                  </a:lnTo>
                  <a:cubicBezTo>
                    <a:pt x="435" y="2257"/>
                    <a:pt x="406" y="2281"/>
                    <a:pt x="381" y="2307"/>
                  </a:cubicBezTo>
                  <a:cubicBezTo>
                    <a:pt x="391" y="2272"/>
                    <a:pt x="397" y="2235"/>
                    <a:pt x="397" y="2196"/>
                  </a:cubicBezTo>
                  <a:lnTo>
                    <a:pt x="397" y="397"/>
                  </a:lnTo>
                  <a:cubicBezTo>
                    <a:pt x="397" y="178"/>
                    <a:pt x="21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2437;p73"/>
            <p:cNvSpPr/>
            <p:nvPr/>
          </p:nvSpPr>
          <p:spPr>
            <a:xfrm>
              <a:off x="3289303" y="1587547"/>
              <a:ext cx="47628" cy="65946"/>
            </a:xfrm>
            <a:custGeom>
              <a:avLst/>
              <a:gdLst/>
              <a:ahLst/>
              <a:cxnLst/>
              <a:rect l="l" t="t" r="r" b="b"/>
              <a:pathLst>
                <a:path w="1716" h="2376" extrusionOk="0">
                  <a:moveTo>
                    <a:pt x="1188" y="0"/>
                  </a:moveTo>
                  <a:cubicBezTo>
                    <a:pt x="534" y="0"/>
                    <a:pt x="0" y="532"/>
                    <a:pt x="0" y="1188"/>
                  </a:cubicBezTo>
                  <a:cubicBezTo>
                    <a:pt x="0" y="1842"/>
                    <a:pt x="534" y="2375"/>
                    <a:pt x="1188" y="2375"/>
                  </a:cubicBezTo>
                  <a:lnTo>
                    <a:pt x="1715" y="1301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2438;p73"/>
            <p:cNvSpPr/>
            <p:nvPr/>
          </p:nvSpPr>
          <p:spPr>
            <a:xfrm>
              <a:off x="3322165" y="1587547"/>
              <a:ext cx="33001" cy="65946"/>
            </a:xfrm>
            <a:custGeom>
              <a:avLst/>
              <a:gdLst/>
              <a:ahLst/>
              <a:cxnLst/>
              <a:rect l="l" t="t" r="r" b="b"/>
              <a:pathLst>
                <a:path w="1189" h="2376" extrusionOk="0">
                  <a:moveTo>
                    <a:pt x="1" y="0"/>
                  </a:moveTo>
                  <a:lnTo>
                    <a:pt x="1" y="2375"/>
                  </a:lnTo>
                  <a:cubicBezTo>
                    <a:pt x="656" y="2375"/>
                    <a:pt x="1188" y="1842"/>
                    <a:pt x="1188" y="1188"/>
                  </a:cubicBezTo>
                  <a:cubicBezTo>
                    <a:pt x="1188" y="532"/>
                    <a:pt x="656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2439;p73"/>
            <p:cNvSpPr/>
            <p:nvPr/>
          </p:nvSpPr>
          <p:spPr>
            <a:xfrm>
              <a:off x="3407595" y="1519242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2" y="0"/>
                    <a:pt x="0" y="533"/>
                    <a:pt x="0" y="1188"/>
                  </a:cubicBezTo>
                  <a:cubicBezTo>
                    <a:pt x="0" y="1843"/>
                    <a:pt x="532" y="2375"/>
                    <a:pt x="1188" y="2375"/>
                  </a:cubicBezTo>
                  <a:cubicBezTo>
                    <a:pt x="1842" y="2375"/>
                    <a:pt x="2375" y="1843"/>
                    <a:pt x="2375" y="1188"/>
                  </a:cubicBezTo>
                  <a:cubicBezTo>
                    <a:pt x="2375" y="533"/>
                    <a:pt x="1842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2440;p73"/>
            <p:cNvSpPr/>
            <p:nvPr/>
          </p:nvSpPr>
          <p:spPr>
            <a:xfrm>
              <a:off x="3171011" y="1519242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0"/>
                  </a:moveTo>
                  <a:cubicBezTo>
                    <a:pt x="534" y="0"/>
                    <a:pt x="0" y="533"/>
                    <a:pt x="0" y="1188"/>
                  </a:cubicBezTo>
                  <a:cubicBezTo>
                    <a:pt x="0" y="1843"/>
                    <a:pt x="534" y="2375"/>
                    <a:pt x="1188" y="2375"/>
                  </a:cubicBezTo>
                  <a:cubicBezTo>
                    <a:pt x="1844" y="2375"/>
                    <a:pt x="2375" y="1843"/>
                    <a:pt x="2375" y="1188"/>
                  </a:cubicBezTo>
                  <a:cubicBezTo>
                    <a:pt x="2375" y="533"/>
                    <a:pt x="1844" y="0"/>
                    <a:pt x="1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2441;p73"/>
            <p:cNvSpPr/>
            <p:nvPr/>
          </p:nvSpPr>
          <p:spPr>
            <a:xfrm>
              <a:off x="3171011" y="1655797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1"/>
                  </a:moveTo>
                  <a:cubicBezTo>
                    <a:pt x="534" y="1"/>
                    <a:pt x="0" y="534"/>
                    <a:pt x="0" y="1188"/>
                  </a:cubicBezTo>
                  <a:cubicBezTo>
                    <a:pt x="0" y="1844"/>
                    <a:pt x="534" y="2376"/>
                    <a:pt x="1188" y="2376"/>
                  </a:cubicBezTo>
                  <a:cubicBezTo>
                    <a:pt x="1844" y="2376"/>
                    <a:pt x="2375" y="1844"/>
                    <a:pt x="2375" y="1188"/>
                  </a:cubicBezTo>
                  <a:cubicBezTo>
                    <a:pt x="2375" y="534"/>
                    <a:pt x="1844" y="1"/>
                    <a:pt x="1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2442;p73"/>
            <p:cNvSpPr/>
            <p:nvPr/>
          </p:nvSpPr>
          <p:spPr>
            <a:xfrm>
              <a:off x="3407595" y="1655797"/>
              <a:ext cx="65946" cy="65946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188" y="1"/>
                  </a:moveTo>
                  <a:cubicBezTo>
                    <a:pt x="532" y="1"/>
                    <a:pt x="0" y="534"/>
                    <a:pt x="0" y="1188"/>
                  </a:cubicBezTo>
                  <a:cubicBezTo>
                    <a:pt x="0" y="1844"/>
                    <a:pt x="532" y="2376"/>
                    <a:pt x="1188" y="2376"/>
                  </a:cubicBezTo>
                  <a:cubicBezTo>
                    <a:pt x="1842" y="2376"/>
                    <a:pt x="2375" y="1844"/>
                    <a:pt x="2375" y="1188"/>
                  </a:cubicBezTo>
                  <a:cubicBezTo>
                    <a:pt x="2375" y="534"/>
                    <a:pt x="1842" y="1"/>
                    <a:pt x="1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2443;p73"/>
            <p:cNvSpPr/>
            <p:nvPr/>
          </p:nvSpPr>
          <p:spPr>
            <a:xfrm>
              <a:off x="3289303" y="1724102"/>
              <a:ext cx="40300" cy="65946"/>
            </a:xfrm>
            <a:custGeom>
              <a:avLst/>
              <a:gdLst/>
              <a:ahLst/>
              <a:cxnLst/>
              <a:rect l="l" t="t" r="r" b="b"/>
              <a:pathLst>
                <a:path w="1452" h="2376" extrusionOk="0">
                  <a:moveTo>
                    <a:pt x="1188" y="1"/>
                  </a:moveTo>
                  <a:cubicBezTo>
                    <a:pt x="534" y="1"/>
                    <a:pt x="0" y="534"/>
                    <a:pt x="0" y="1188"/>
                  </a:cubicBezTo>
                  <a:cubicBezTo>
                    <a:pt x="0" y="1842"/>
                    <a:pt x="534" y="2376"/>
                    <a:pt x="1188" y="2376"/>
                  </a:cubicBezTo>
                  <a:lnTo>
                    <a:pt x="1451" y="1188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2444;p73"/>
            <p:cNvSpPr/>
            <p:nvPr/>
          </p:nvSpPr>
          <p:spPr>
            <a:xfrm>
              <a:off x="3322165" y="1724102"/>
              <a:ext cx="33001" cy="65946"/>
            </a:xfrm>
            <a:custGeom>
              <a:avLst/>
              <a:gdLst/>
              <a:ahLst/>
              <a:cxnLst/>
              <a:rect l="l" t="t" r="r" b="b"/>
              <a:pathLst>
                <a:path w="1189" h="2376" extrusionOk="0">
                  <a:moveTo>
                    <a:pt x="1" y="1"/>
                  </a:moveTo>
                  <a:lnTo>
                    <a:pt x="1" y="2376"/>
                  </a:lnTo>
                  <a:cubicBezTo>
                    <a:pt x="656" y="2376"/>
                    <a:pt x="1188" y="1844"/>
                    <a:pt x="1188" y="1188"/>
                  </a:cubicBezTo>
                  <a:cubicBezTo>
                    <a:pt x="1188" y="534"/>
                    <a:pt x="65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2445;p73"/>
            <p:cNvSpPr/>
            <p:nvPr/>
          </p:nvSpPr>
          <p:spPr>
            <a:xfrm>
              <a:off x="3289303" y="1450937"/>
              <a:ext cx="40300" cy="65974"/>
            </a:xfrm>
            <a:custGeom>
              <a:avLst/>
              <a:gdLst/>
              <a:ahLst/>
              <a:cxnLst/>
              <a:rect l="l" t="t" r="r" b="b"/>
              <a:pathLst>
                <a:path w="1452" h="2377" extrusionOk="0">
                  <a:moveTo>
                    <a:pt x="1188" y="0"/>
                  </a:moveTo>
                  <a:cubicBezTo>
                    <a:pt x="534" y="0"/>
                    <a:pt x="0" y="534"/>
                    <a:pt x="0" y="1188"/>
                  </a:cubicBezTo>
                  <a:cubicBezTo>
                    <a:pt x="0" y="1843"/>
                    <a:pt x="534" y="2377"/>
                    <a:pt x="1188" y="2377"/>
                  </a:cubicBezTo>
                  <a:lnTo>
                    <a:pt x="1451" y="1188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2446;p73"/>
            <p:cNvSpPr/>
            <p:nvPr/>
          </p:nvSpPr>
          <p:spPr>
            <a:xfrm>
              <a:off x="3322165" y="1450937"/>
              <a:ext cx="33001" cy="65974"/>
            </a:xfrm>
            <a:custGeom>
              <a:avLst/>
              <a:gdLst/>
              <a:ahLst/>
              <a:cxnLst/>
              <a:rect l="l" t="t" r="r" b="b"/>
              <a:pathLst>
                <a:path w="1189" h="2377" extrusionOk="0">
                  <a:moveTo>
                    <a:pt x="1" y="0"/>
                  </a:moveTo>
                  <a:lnTo>
                    <a:pt x="1" y="2377"/>
                  </a:lnTo>
                  <a:cubicBezTo>
                    <a:pt x="656" y="2377"/>
                    <a:pt x="1188" y="1843"/>
                    <a:pt x="1188" y="1188"/>
                  </a:cubicBezTo>
                  <a:cubicBezTo>
                    <a:pt x="1188" y="534"/>
                    <a:pt x="65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341120"/>
            <a:ext cx="4041140" cy="2416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83785" y="1341120"/>
            <a:ext cx="3820160" cy="2416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Hộp Văn bản 6"/>
          <p:cNvSpPr txBox="1"/>
          <p:nvPr/>
        </p:nvSpPr>
        <p:spPr>
          <a:xfrm>
            <a:off x="899102" y="4165828"/>
            <a:ext cx="300181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Thành phần c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ấu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trúc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nên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tế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bào</a:t>
            </a:r>
            <a:r>
              <a:rPr lang="en-US" alt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, cơ thể</a:t>
            </a:r>
            <a:endParaRPr lang="en-US" altLang="vi-VN" sz="2000" dirty="0" err="1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4955540" y="4111967"/>
            <a:ext cx="38154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Vận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chuyển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các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chất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qua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màng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trong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tế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bào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và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cơ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thể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grpSp>
        <p:nvGrpSpPr>
          <p:cNvPr id="27" name="Google Shape;2174;p73"/>
          <p:cNvGrpSpPr/>
          <p:nvPr/>
        </p:nvGrpSpPr>
        <p:grpSpPr>
          <a:xfrm>
            <a:off x="4121900" y="4338645"/>
            <a:ext cx="376274" cy="375109"/>
            <a:chOff x="3976101" y="2652784"/>
            <a:chExt cx="376274" cy="375109"/>
          </a:xfrm>
        </p:grpSpPr>
        <p:sp>
          <p:nvSpPr>
            <p:cNvPr id="10" name="Google Shape;2175;p73"/>
            <p:cNvSpPr/>
            <p:nvPr/>
          </p:nvSpPr>
          <p:spPr>
            <a:xfrm>
              <a:off x="3976101" y="2652951"/>
              <a:ext cx="187541" cy="323623"/>
            </a:xfrm>
            <a:custGeom>
              <a:avLst/>
              <a:gdLst/>
              <a:ahLst/>
              <a:cxnLst/>
              <a:rect l="l" t="t" r="r" b="b"/>
              <a:pathLst>
                <a:path w="6757" h="11660" extrusionOk="0">
                  <a:moveTo>
                    <a:pt x="6757" y="0"/>
                  </a:moveTo>
                  <a:cubicBezTo>
                    <a:pt x="2914" y="109"/>
                    <a:pt x="0" y="3091"/>
                    <a:pt x="0" y="6752"/>
                  </a:cubicBezTo>
                  <a:cubicBezTo>
                    <a:pt x="0" y="8624"/>
                    <a:pt x="762" y="10317"/>
                    <a:pt x="1994" y="11541"/>
                  </a:cubicBezTo>
                  <a:cubicBezTo>
                    <a:pt x="1998" y="11547"/>
                    <a:pt x="2004" y="11552"/>
                    <a:pt x="2010" y="11557"/>
                  </a:cubicBezTo>
                  <a:cubicBezTo>
                    <a:pt x="2045" y="11592"/>
                    <a:pt x="2080" y="11626"/>
                    <a:pt x="2115" y="11659"/>
                  </a:cubicBezTo>
                  <a:lnTo>
                    <a:pt x="5775" y="9847"/>
                  </a:lnTo>
                  <a:lnTo>
                    <a:pt x="6757" y="7017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176;p73"/>
            <p:cNvSpPr/>
            <p:nvPr/>
          </p:nvSpPr>
          <p:spPr>
            <a:xfrm>
              <a:off x="4034525" y="2847735"/>
              <a:ext cx="316213" cy="180158"/>
            </a:xfrm>
            <a:custGeom>
              <a:avLst/>
              <a:gdLst/>
              <a:ahLst/>
              <a:cxnLst/>
              <a:rect l="l" t="t" r="r" b="b"/>
              <a:pathLst>
                <a:path w="11393" h="6491" extrusionOk="0">
                  <a:moveTo>
                    <a:pt x="4643" y="1"/>
                  </a:moveTo>
                  <a:lnTo>
                    <a:pt x="1" y="4643"/>
                  </a:lnTo>
                  <a:cubicBezTo>
                    <a:pt x="1210" y="5788"/>
                    <a:pt x="2844" y="6490"/>
                    <a:pt x="4642" y="6490"/>
                  </a:cubicBezTo>
                  <a:cubicBezTo>
                    <a:pt x="8284" y="6490"/>
                    <a:pt x="11252" y="3608"/>
                    <a:pt x="1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177;p73"/>
            <p:cNvSpPr/>
            <p:nvPr/>
          </p:nvSpPr>
          <p:spPr>
            <a:xfrm>
              <a:off x="4110157" y="2652784"/>
              <a:ext cx="109188" cy="244272"/>
            </a:xfrm>
            <a:custGeom>
              <a:avLst/>
              <a:gdLst/>
              <a:ahLst/>
              <a:cxnLst/>
              <a:rect l="l" t="t" r="r" b="b"/>
              <a:pathLst>
                <a:path w="3934" h="8801" extrusionOk="0">
                  <a:moveTo>
                    <a:pt x="1967" y="1"/>
                  </a:moveTo>
                  <a:cubicBezTo>
                    <a:pt x="1944" y="1"/>
                    <a:pt x="1921" y="1"/>
                    <a:pt x="1898" y="2"/>
                  </a:cubicBezTo>
                  <a:cubicBezTo>
                    <a:pt x="835" y="37"/>
                    <a:pt x="1" y="923"/>
                    <a:pt x="1" y="1985"/>
                  </a:cubicBezTo>
                  <a:lnTo>
                    <a:pt x="1" y="5026"/>
                  </a:lnTo>
                  <a:lnTo>
                    <a:pt x="1" y="8431"/>
                  </a:lnTo>
                  <a:cubicBezTo>
                    <a:pt x="1" y="8575"/>
                    <a:pt x="59" y="8706"/>
                    <a:pt x="153" y="8801"/>
                  </a:cubicBezTo>
                  <a:lnTo>
                    <a:pt x="2606" y="7141"/>
                  </a:lnTo>
                  <a:lnTo>
                    <a:pt x="3933" y="5021"/>
                  </a:lnTo>
                  <a:lnTo>
                    <a:pt x="3933" y="1924"/>
                  </a:lnTo>
                  <a:cubicBezTo>
                    <a:pt x="3933" y="838"/>
                    <a:pt x="3053" y="1"/>
                    <a:pt x="1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178;p73"/>
            <p:cNvSpPr/>
            <p:nvPr/>
          </p:nvSpPr>
          <p:spPr>
            <a:xfrm>
              <a:off x="4113682" y="2791976"/>
              <a:ext cx="238693" cy="109244"/>
            </a:xfrm>
            <a:custGeom>
              <a:avLst/>
              <a:gdLst/>
              <a:ahLst/>
              <a:cxnLst/>
              <a:rect l="l" t="t" r="r" b="b"/>
              <a:pathLst>
                <a:path w="8600" h="3936" extrusionOk="0">
                  <a:moveTo>
                    <a:pt x="3780" y="0"/>
                  </a:moveTo>
                  <a:lnTo>
                    <a:pt x="0" y="3780"/>
                  </a:lnTo>
                  <a:cubicBezTo>
                    <a:pt x="95" y="3876"/>
                    <a:pt x="228" y="3936"/>
                    <a:pt x="373" y="3936"/>
                  </a:cubicBezTo>
                  <a:lnTo>
                    <a:pt x="6547" y="3936"/>
                  </a:lnTo>
                  <a:cubicBezTo>
                    <a:pt x="7589" y="3936"/>
                    <a:pt x="8467" y="3133"/>
                    <a:pt x="8530" y="2093"/>
                  </a:cubicBezTo>
                  <a:cubicBezTo>
                    <a:pt x="8600" y="950"/>
                    <a:pt x="7695" y="3"/>
                    <a:pt x="6569" y="3"/>
                  </a:cubicBezTo>
                  <a:lnTo>
                    <a:pt x="3780" y="3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179;p73"/>
            <p:cNvSpPr/>
            <p:nvPr/>
          </p:nvSpPr>
          <p:spPr>
            <a:xfrm>
              <a:off x="4057700" y="2860142"/>
              <a:ext cx="31502" cy="29309"/>
            </a:xfrm>
            <a:custGeom>
              <a:avLst/>
              <a:gdLst/>
              <a:ahLst/>
              <a:cxnLst/>
              <a:rect l="l" t="t" r="r" b="b"/>
              <a:pathLst>
                <a:path w="1135" h="1056" extrusionOk="0">
                  <a:moveTo>
                    <a:pt x="699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8"/>
                    <a:pt x="334" y="1056"/>
                    <a:pt x="435" y="1056"/>
                  </a:cubicBezTo>
                  <a:cubicBezTo>
                    <a:pt x="537" y="1056"/>
                    <a:pt x="637" y="1018"/>
                    <a:pt x="715" y="939"/>
                  </a:cubicBezTo>
                  <a:lnTo>
                    <a:pt x="980" y="676"/>
                  </a:lnTo>
                  <a:cubicBezTo>
                    <a:pt x="1134" y="521"/>
                    <a:pt x="1134" y="271"/>
                    <a:pt x="980" y="116"/>
                  </a:cubicBezTo>
                  <a:cubicBezTo>
                    <a:pt x="902" y="39"/>
                    <a:pt x="80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180;p73"/>
            <p:cNvSpPr/>
            <p:nvPr/>
          </p:nvSpPr>
          <p:spPr>
            <a:xfrm>
              <a:off x="4176853" y="2973937"/>
              <a:ext cx="31474" cy="29337"/>
            </a:xfrm>
            <a:custGeom>
              <a:avLst/>
              <a:gdLst/>
              <a:ahLst/>
              <a:cxnLst/>
              <a:rect l="l" t="t" r="r" b="b"/>
              <a:pathLst>
                <a:path w="1134" h="1057" extrusionOk="0">
                  <a:moveTo>
                    <a:pt x="699" y="1"/>
                  </a:moveTo>
                  <a:cubicBezTo>
                    <a:pt x="598" y="1"/>
                    <a:pt x="496" y="40"/>
                    <a:pt x="418" y="118"/>
                  </a:cubicBezTo>
                  <a:lnTo>
                    <a:pt x="155" y="381"/>
                  </a:lnTo>
                  <a:cubicBezTo>
                    <a:pt x="0" y="536"/>
                    <a:pt x="0" y="787"/>
                    <a:pt x="155" y="941"/>
                  </a:cubicBezTo>
                  <a:cubicBezTo>
                    <a:pt x="232" y="1018"/>
                    <a:pt x="334" y="1056"/>
                    <a:pt x="434" y="1056"/>
                  </a:cubicBezTo>
                  <a:cubicBezTo>
                    <a:pt x="536" y="1056"/>
                    <a:pt x="638" y="1018"/>
                    <a:pt x="716" y="941"/>
                  </a:cubicBezTo>
                  <a:lnTo>
                    <a:pt x="979" y="677"/>
                  </a:lnTo>
                  <a:cubicBezTo>
                    <a:pt x="1134" y="523"/>
                    <a:pt x="1134" y="272"/>
                    <a:pt x="979" y="118"/>
                  </a:cubicBezTo>
                  <a:cubicBezTo>
                    <a:pt x="902" y="40"/>
                    <a:pt x="801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181;p73"/>
            <p:cNvSpPr/>
            <p:nvPr/>
          </p:nvSpPr>
          <p:spPr>
            <a:xfrm>
              <a:off x="4235443" y="2922702"/>
              <a:ext cx="31502" cy="29337"/>
            </a:xfrm>
            <a:custGeom>
              <a:avLst/>
              <a:gdLst/>
              <a:ahLst/>
              <a:cxnLst/>
              <a:rect l="l" t="t" r="r" b="b"/>
              <a:pathLst>
                <a:path w="1135" h="1057" extrusionOk="0">
                  <a:moveTo>
                    <a:pt x="700" y="0"/>
                  </a:moveTo>
                  <a:cubicBezTo>
                    <a:pt x="599" y="0"/>
                    <a:pt x="497" y="39"/>
                    <a:pt x="420" y="116"/>
                  </a:cubicBezTo>
                  <a:lnTo>
                    <a:pt x="155" y="380"/>
                  </a:lnTo>
                  <a:cubicBezTo>
                    <a:pt x="0" y="534"/>
                    <a:pt x="0" y="785"/>
                    <a:pt x="155" y="939"/>
                  </a:cubicBezTo>
                  <a:cubicBezTo>
                    <a:pt x="232" y="1017"/>
                    <a:pt x="334" y="1056"/>
                    <a:pt x="436" y="1056"/>
                  </a:cubicBezTo>
                  <a:cubicBezTo>
                    <a:pt x="537" y="1056"/>
                    <a:pt x="639" y="1017"/>
                    <a:pt x="716" y="939"/>
                  </a:cubicBezTo>
                  <a:lnTo>
                    <a:pt x="980" y="676"/>
                  </a:lnTo>
                  <a:cubicBezTo>
                    <a:pt x="1134" y="521"/>
                    <a:pt x="1134" y="271"/>
                    <a:pt x="980" y="116"/>
                  </a:cubicBezTo>
                  <a:cubicBezTo>
                    <a:pt x="902" y="39"/>
                    <a:pt x="801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182;p73"/>
            <p:cNvSpPr/>
            <p:nvPr/>
          </p:nvSpPr>
          <p:spPr>
            <a:xfrm>
              <a:off x="4162198" y="2916845"/>
              <a:ext cx="31446" cy="29309"/>
            </a:xfrm>
            <a:custGeom>
              <a:avLst/>
              <a:gdLst/>
              <a:ahLst/>
              <a:cxnLst/>
              <a:rect l="l" t="t" r="r" b="b"/>
              <a:pathLst>
                <a:path w="1133" h="1056" extrusionOk="0">
                  <a:moveTo>
                    <a:pt x="699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6"/>
                    <a:pt x="334" y="1056"/>
                    <a:pt x="435" y="1056"/>
                  </a:cubicBezTo>
                  <a:cubicBezTo>
                    <a:pt x="537" y="1056"/>
                    <a:pt x="637" y="1016"/>
                    <a:pt x="715" y="939"/>
                  </a:cubicBezTo>
                  <a:lnTo>
                    <a:pt x="978" y="675"/>
                  </a:lnTo>
                  <a:cubicBezTo>
                    <a:pt x="1133" y="521"/>
                    <a:pt x="1133" y="270"/>
                    <a:pt x="978" y="116"/>
                  </a:cubicBezTo>
                  <a:cubicBezTo>
                    <a:pt x="901" y="39"/>
                    <a:pt x="800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183;p73"/>
            <p:cNvSpPr/>
            <p:nvPr/>
          </p:nvSpPr>
          <p:spPr>
            <a:xfrm>
              <a:off x="4088980" y="2933665"/>
              <a:ext cx="31446" cy="29309"/>
            </a:xfrm>
            <a:custGeom>
              <a:avLst/>
              <a:gdLst/>
              <a:ahLst/>
              <a:cxnLst/>
              <a:rect l="l" t="t" r="r" b="b"/>
              <a:pathLst>
                <a:path w="1133" h="1056" extrusionOk="0">
                  <a:moveTo>
                    <a:pt x="698" y="0"/>
                  </a:moveTo>
                  <a:cubicBezTo>
                    <a:pt x="597" y="0"/>
                    <a:pt x="495" y="39"/>
                    <a:pt x="418" y="116"/>
                  </a:cubicBezTo>
                  <a:lnTo>
                    <a:pt x="154" y="380"/>
                  </a:lnTo>
                  <a:cubicBezTo>
                    <a:pt x="0" y="536"/>
                    <a:pt x="0" y="786"/>
                    <a:pt x="154" y="941"/>
                  </a:cubicBezTo>
                  <a:cubicBezTo>
                    <a:pt x="232" y="1018"/>
                    <a:pt x="332" y="1056"/>
                    <a:pt x="434" y="1056"/>
                  </a:cubicBezTo>
                  <a:cubicBezTo>
                    <a:pt x="535" y="1056"/>
                    <a:pt x="637" y="1018"/>
                    <a:pt x="714" y="941"/>
                  </a:cubicBezTo>
                  <a:lnTo>
                    <a:pt x="978" y="677"/>
                  </a:lnTo>
                  <a:cubicBezTo>
                    <a:pt x="1132" y="521"/>
                    <a:pt x="1132" y="271"/>
                    <a:pt x="978" y="116"/>
                  </a:cubicBezTo>
                  <a:cubicBezTo>
                    <a:pt x="900" y="39"/>
                    <a:pt x="799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184;p73"/>
            <p:cNvSpPr/>
            <p:nvPr/>
          </p:nvSpPr>
          <p:spPr>
            <a:xfrm>
              <a:off x="4008380" y="2899970"/>
              <a:ext cx="31474" cy="29337"/>
            </a:xfrm>
            <a:custGeom>
              <a:avLst/>
              <a:gdLst/>
              <a:ahLst/>
              <a:cxnLst/>
              <a:rect l="l" t="t" r="r" b="b"/>
              <a:pathLst>
                <a:path w="1134" h="1057" extrusionOk="0">
                  <a:moveTo>
                    <a:pt x="698" y="1"/>
                  </a:moveTo>
                  <a:cubicBezTo>
                    <a:pt x="597" y="1"/>
                    <a:pt x="495" y="39"/>
                    <a:pt x="418" y="116"/>
                  </a:cubicBezTo>
                  <a:lnTo>
                    <a:pt x="155" y="380"/>
                  </a:lnTo>
                  <a:cubicBezTo>
                    <a:pt x="0" y="535"/>
                    <a:pt x="0" y="785"/>
                    <a:pt x="155" y="941"/>
                  </a:cubicBezTo>
                  <a:cubicBezTo>
                    <a:pt x="232" y="1018"/>
                    <a:pt x="334" y="1056"/>
                    <a:pt x="434" y="1056"/>
                  </a:cubicBezTo>
                  <a:cubicBezTo>
                    <a:pt x="536" y="1056"/>
                    <a:pt x="637" y="1018"/>
                    <a:pt x="714" y="941"/>
                  </a:cubicBezTo>
                  <a:lnTo>
                    <a:pt x="979" y="676"/>
                  </a:lnTo>
                  <a:cubicBezTo>
                    <a:pt x="1134" y="521"/>
                    <a:pt x="1134" y="271"/>
                    <a:pt x="979" y="116"/>
                  </a:cubicBezTo>
                  <a:cubicBezTo>
                    <a:pt x="901" y="39"/>
                    <a:pt x="800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185;p73"/>
            <p:cNvSpPr/>
            <p:nvPr/>
          </p:nvSpPr>
          <p:spPr>
            <a:xfrm>
              <a:off x="4022563" y="2794224"/>
              <a:ext cx="31446" cy="29309"/>
            </a:xfrm>
            <a:custGeom>
              <a:avLst/>
              <a:gdLst/>
              <a:ahLst/>
              <a:cxnLst/>
              <a:rect l="l" t="t" r="r" b="b"/>
              <a:pathLst>
                <a:path w="1133" h="1056" extrusionOk="0">
                  <a:moveTo>
                    <a:pt x="698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7"/>
                    <a:pt x="333" y="1056"/>
                    <a:pt x="435" y="1056"/>
                  </a:cubicBezTo>
                  <a:cubicBezTo>
                    <a:pt x="535" y="1056"/>
                    <a:pt x="637" y="1017"/>
                    <a:pt x="714" y="939"/>
                  </a:cubicBezTo>
                  <a:lnTo>
                    <a:pt x="978" y="676"/>
                  </a:lnTo>
                  <a:cubicBezTo>
                    <a:pt x="1133" y="521"/>
                    <a:pt x="1133" y="271"/>
                    <a:pt x="978" y="116"/>
                  </a:cubicBezTo>
                  <a:cubicBezTo>
                    <a:pt x="901" y="39"/>
                    <a:pt x="800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86;p73"/>
            <p:cNvSpPr/>
            <p:nvPr/>
          </p:nvSpPr>
          <p:spPr>
            <a:xfrm>
              <a:off x="4057700" y="2728306"/>
              <a:ext cx="31502" cy="29309"/>
            </a:xfrm>
            <a:custGeom>
              <a:avLst/>
              <a:gdLst/>
              <a:ahLst/>
              <a:cxnLst/>
              <a:rect l="l" t="t" r="r" b="b"/>
              <a:pathLst>
                <a:path w="1135" h="1056" extrusionOk="0">
                  <a:moveTo>
                    <a:pt x="699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7"/>
                    <a:pt x="334" y="1056"/>
                    <a:pt x="435" y="1056"/>
                  </a:cubicBezTo>
                  <a:cubicBezTo>
                    <a:pt x="537" y="1056"/>
                    <a:pt x="637" y="1017"/>
                    <a:pt x="715" y="939"/>
                  </a:cubicBezTo>
                  <a:lnTo>
                    <a:pt x="980" y="676"/>
                  </a:lnTo>
                  <a:cubicBezTo>
                    <a:pt x="1134" y="521"/>
                    <a:pt x="1134" y="271"/>
                    <a:pt x="980" y="116"/>
                  </a:cubicBezTo>
                  <a:cubicBezTo>
                    <a:pt x="902" y="39"/>
                    <a:pt x="80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187;p73"/>
            <p:cNvSpPr/>
            <p:nvPr/>
          </p:nvSpPr>
          <p:spPr>
            <a:xfrm>
              <a:off x="4211796" y="2852232"/>
              <a:ext cx="42188" cy="4221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761" y="0"/>
                  </a:moveTo>
                  <a:cubicBezTo>
                    <a:pt x="341" y="0"/>
                    <a:pt x="0" y="340"/>
                    <a:pt x="0" y="760"/>
                  </a:cubicBezTo>
                  <a:cubicBezTo>
                    <a:pt x="0" y="1179"/>
                    <a:pt x="341" y="1520"/>
                    <a:pt x="761" y="1520"/>
                  </a:cubicBezTo>
                  <a:cubicBezTo>
                    <a:pt x="1180" y="1520"/>
                    <a:pt x="1520" y="1179"/>
                    <a:pt x="1520" y="760"/>
                  </a:cubicBezTo>
                  <a:cubicBezTo>
                    <a:pt x="1520" y="340"/>
                    <a:pt x="1180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188;p73"/>
            <p:cNvSpPr/>
            <p:nvPr/>
          </p:nvSpPr>
          <p:spPr>
            <a:xfrm>
              <a:off x="4275633" y="2784121"/>
              <a:ext cx="46406" cy="42243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35" y="1"/>
                  </a:moveTo>
                  <a:cubicBezTo>
                    <a:pt x="490" y="1"/>
                    <a:pt x="178" y="238"/>
                    <a:pt x="95" y="588"/>
                  </a:cubicBezTo>
                  <a:cubicBezTo>
                    <a:pt x="1" y="997"/>
                    <a:pt x="254" y="1405"/>
                    <a:pt x="664" y="1502"/>
                  </a:cubicBezTo>
                  <a:cubicBezTo>
                    <a:pt x="721" y="1515"/>
                    <a:pt x="779" y="1521"/>
                    <a:pt x="836" y="1521"/>
                  </a:cubicBezTo>
                  <a:cubicBezTo>
                    <a:pt x="1181" y="1521"/>
                    <a:pt x="1495" y="1285"/>
                    <a:pt x="1576" y="933"/>
                  </a:cubicBezTo>
                  <a:cubicBezTo>
                    <a:pt x="1672" y="525"/>
                    <a:pt x="1417" y="116"/>
                    <a:pt x="1009" y="21"/>
                  </a:cubicBezTo>
                  <a:cubicBezTo>
                    <a:pt x="951" y="7"/>
                    <a:pt x="892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189;p73"/>
            <p:cNvSpPr/>
            <p:nvPr/>
          </p:nvSpPr>
          <p:spPr>
            <a:xfrm>
              <a:off x="4110601" y="2749094"/>
              <a:ext cx="42215" cy="42271"/>
            </a:xfrm>
            <a:custGeom>
              <a:avLst/>
              <a:gdLst/>
              <a:ahLst/>
              <a:cxnLst/>
              <a:rect l="l" t="t" r="r" b="b"/>
              <a:pathLst>
                <a:path w="1521" h="1523" extrusionOk="0">
                  <a:moveTo>
                    <a:pt x="760" y="1"/>
                  </a:moveTo>
                  <a:cubicBezTo>
                    <a:pt x="340" y="1"/>
                    <a:pt x="1" y="342"/>
                    <a:pt x="1" y="762"/>
                  </a:cubicBezTo>
                  <a:cubicBezTo>
                    <a:pt x="1" y="1181"/>
                    <a:pt x="340" y="1522"/>
                    <a:pt x="760" y="1522"/>
                  </a:cubicBezTo>
                  <a:cubicBezTo>
                    <a:pt x="1179" y="1522"/>
                    <a:pt x="1520" y="1181"/>
                    <a:pt x="1520" y="762"/>
                  </a:cubicBezTo>
                  <a:cubicBezTo>
                    <a:pt x="1520" y="342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190;p73"/>
            <p:cNvSpPr/>
            <p:nvPr/>
          </p:nvSpPr>
          <p:spPr>
            <a:xfrm>
              <a:off x="4169276" y="2665635"/>
              <a:ext cx="46351" cy="42243"/>
            </a:xfrm>
            <a:custGeom>
              <a:avLst/>
              <a:gdLst/>
              <a:ahLst/>
              <a:cxnLst/>
              <a:rect l="l" t="t" r="r" b="b"/>
              <a:pathLst>
                <a:path w="1670" h="1522" extrusionOk="0">
                  <a:moveTo>
                    <a:pt x="835" y="1"/>
                  </a:moveTo>
                  <a:cubicBezTo>
                    <a:pt x="488" y="1"/>
                    <a:pt x="174" y="239"/>
                    <a:pt x="94" y="592"/>
                  </a:cubicBezTo>
                  <a:cubicBezTo>
                    <a:pt x="1" y="1002"/>
                    <a:pt x="257" y="1410"/>
                    <a:pt x="667" y="1503"/>
                  </a:cubicBezTo>
                  <a:cubicBezTo>
                    <a:pt x="723" y="1516"/>
                    <a:pt x="780" y="1522"/>
                    <a:pt x="836" y="1522"/>
                  </a:cubicBezTo>
                  <a:cubicBezTo>
                    <a:pt x="1183" y="1522"/>
                    <a:pt x="1495" y="1283"/>
                    <a:pt x="1576" y="930"/>
                  </a:cubicBezTo>
                  <a:cubicBezTo>
                    <a:pt x="1669" y="521"/>
                    <a:pt x="1413" y="113"/>
                    <a:pt x="1003" y="20"/>
                  </a:cubicBezTo>
                  <a:cubicBezTo>
                    <a:pt x="947" y="7"/>
                    <a:pt x="891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191;p73"/>
            <p:cNvSpPr/>
            <p:nvPr/>
          </p:nvSpPr>
          <p:spPr>
            <a:xfrm>
              <a:off x="4194838" y="2764165"/>
              <a:ext cx="46295" cy="42188"/>
            </a:xfrm>
            <a:custGeom>
              <a:avLst/>
              <a:gdLst/>
              <a:ahLst/>
              <a:cxnLst/>
              <a:rect l="l" t="t" r="r" b="b"/>
              <a:pathLst>
                <a:path w="1668" h="1520" extrusionOk="0">
                  <a:moveTo>
                    <a:pt x="834" y="0"/>
                  </a:moveTo>
                  <a:cubicBezTo>
                    <a:pt x="639" y="0"/>
                    <a:pt x="445" y="74"/>
                    <a:pt x="296" y="223"/>
                  </a:cubicBezTo>
                  <a:cubicBezTo>
                    <a:pt x="1" y="520"/>
                    <a:pt x="1" y="1001"/>
                    <a:pt x="296" y="1297"/>
                  </a:cubicBezTo>
                  <a:cubicBezTo>
                    <a:pt x="445" y="1445"/>
                    <a:pt x="639" y="1520"/>
                    <a:pt x="834" y="1520"/>
                  </a:cubicBezTo>
                  <a:cubicBezTo>
                    <a:pt x="1029" y="1520"/>
                    <a:pt x="1223" y="1445"/>
                    <a:pt x="1372" y="1297"/>
                  </a:cubicBezTo>
                  <a:cubicBezTo>
                    <a:pt x="1667" y="1001"/>
                    <a:pt x="1667" y="520"/>
                    <a:pt x="1372" y="223"/>
                  </a:cubicBezTo>
                  <a:cubicBezTo>
                    <a:pt x="1223" y="74"/>
                    <a:pt x="1029" y="0"/>
                    <a:pt x="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" name="Google Shape;2174;p73"/>
          <p:cNvGrpSpPr/>
          <p:nvPr/>
        </p:nvGrpSpPr>
        <p:grpSpPr>
          <a:xfrm>
            <a:off x="283997" y="3761512"/>
            <a:ext cx="376274" cy="375109"/>
            <a:chOff x="3976101" y="2652784"/>
            <a:chExt cx="376274" cy="375109"/>
          </a:xfrm>
        </p:grpSpPr>
        <p:sp>
          <p:nvSpPr>
            <p:cNvPr id="29" name="Google Shape;2175;p73"/>
            <p:cNvSpPr/>
            <p:nvPr/>
          </p:nvSpPr>
          <p:spPr>
            <a:xfrm>
              <a:off x="3976101" y="2652951"/>
              <a:ext cx="187541" cy="323623"/>
            </a:xfrm>
            <a:custGeom>
              <a:avLst/>
              <a:gdLst/>
              <a:ahLst/>
              <a:cxnLst/>
              <a:rect l="l" t="t" r="r" b="b"/>
              <a:pathLst>
                <a:path w="6757" h="11660" extrusionOk="0">
                  <a:moveTo>
                    <a:pt x="6757" y="0"/>
                  </a:moveTo>
                  <a:cubicBezTo>
                    <a:pt x="2914" y="109"/>
                    <a:pt x="0" y="3091"/>
                    <a:pt x="0" y="6752"/>
                  </a:cubicBezTo>
                  <a:cubicBezTo>
                    <a:pt x="0" y="8624"/>
                    <a:pt x="762" y="10317"/>
                    <a:pt x="1994" y="11541"/>
                  </a:cubicBezTo>
                  <a:cubicBezTo>
                    <a:pt x="1998" y="11547"/>
                    <a:pt x="2004" y="11552"/>
                    <a:pt x="2010" y="11557"/>
                  </a:cubicBezTo>
                  <a:cubicBezTo>
                    <a:pt x="2045" y="11592"/>
                    <a:pt x="2080" y="11626"/>
                    <a:pt x="2115" y="11659"/>
                  </a:cubicBezTo>
                  <a:lnTo>
                    <a:pt x="5775" y="9847"/>
                  </a:lnTo>
                  <a:lnTo>
                    <a:pt x="6757" y="7017"/>
                  </a:lnTo>
                  <a:lnTo>
                    <a:pt x="67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176;p73"/>
            <p:cNvSpPr/>
            <p:nvPr/>
          </p:nvSpPr>
          <p:spPr>
            <a:xfrm>
              <a:off x="4034525" y="2847735"/>
              <a:ext cx="316213" cy="180158"/>
            </a:xfrm>
            <a:custGeom>
              <a:avLst/>
              <a:gdLst/>
              <a:ahLst/>
              <a:cxnLst/>
              <a:rect l="l" t="t" r="r" b="b"/>
              <a:pathLst>
                <a:path w="11393" h="6491" extrusionOk="0">
                  <a:moveTo>
                    <a:pt x="4643" y="1"/>
                  </a:moveTo>
                  <a:lnTo>
                    <a:pt x="1" y="4643"/>
                  </a:lnTo>
                  <a:cubicBezTo>
                    <a:pt x="1210" y="5788"/>
                    <a:pt x="2844" y="6490"/>
                    <a:pt x="4642" y="6490"/>
                  </a:cubicBezTo>
                  <a:cubicBezTo>
                    <a:pt x="8284" y="6490"/>
                    <a:pt x="11252" y="3608"/>
                    <a:pt x="1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177;p73"/>
            <p:cNvSpPr/>
            <p:nvPr/>
          </p:nvSpPr>
          <p:spPr>
            <a:xfrm>
              <a:off x="4110157" y="2652784"/>
              <a:ext cx="109188" cy="244272"/>
            </a:xfrm>
            <a:custGeom>
              <a:avLst/>
              <a:gdLst/>
              <a:ahLst/>
              <a:cxnLst/>
              <a:rect l="l" t="t" r="r" b="b"/>
              <a:pathLst>
                <a:path w="3934" h="8801" extrusionOk="0">
                  <a:moveTo>
                    <a:pt x="1967" y="1"/>
                  </a:moveTo>
                  <a:cubicBezTo>
                    <a:pt x="1944" y="1"/>
                    <a:pt x="1921" y="1"/>
                    <a:pt x="1898" y="2"/>
                  </a:cubicBezTo>
                  <a:cubicBezTo>
                    <a:pt x="835" y="37"/>
                    <a:pt x="1" y="923"/>
                    <a:pt x="1" y="1985"/>
                  </a:cubicBezTo>
                  <a:lnTo>
                    <a:pt x="1" y="5026"/>
                  </a:lnTo>
                  <a:lnTo>
                    <a:pt x="1" y="8431"/>
                  </a:lnTo>
                  <a:cubicBezTo>
                    <a:pt x="1" y="8575"/>
                    <a:pt x="59" y="8706"/>
                    <a:pt x="153" y="8801"/>
                  </a:cubicBezTo>
                  <a:lnTo>
                    <a:pt x="2606" y="7141"/>
                  </a:lnTo>
                  <a:lnTo>
                    <a:pt x="3933" y="5021"/>
                  </a:lnTo>
                  <a:lnTo>
                    <a:pt x="3933" y="1924"/>
                  </a:lnTo>
                  <a:cubicBezTo>
                    <a:pt x="3933" y="838"/>
                    <a:pt x="3053" y="1"/>
                    <a:pt x="1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178;p73"/>
            <p:cNvSpPr/>
            <p:nvPr/>
          </p:nvSpPr>
          <p:spPr>
            <a:xfrm>
              <a:off x="4113682" y="2791976"/>
              <a:ext cx="238693" cy="109244"/>
            </a:xfrm>
            <a:custGeom>
              <a:avLst/>
              <a:gdLst/>
              <a:ahLst/>
              <a:cxnLst/>
              <a:rect l="l" t="t" r="r" b="b"/>
              <a:pathLst>
                <a:path w="8600" h="3936" extrusionOk="0">
                  <a:moveTo>
                    <a:pt x="3780" y="0"/>
                  </a:moveTo>
                  <a:lnTo>
                    <a:pt x="0" y="3780"/>
                  </a:lnTo>
                  <a:cubicBezTo>
                    <a:pt x="95" y="3876"/>
                    <a:pt x="228" y="3936"/>
                    <a:pt x="373" y="3936"/>
                  </a:cubicBezTo>
                  <a:lnTo>
                    <a:pt x="6547" y="3936"/>
                  </a:lnTo>
                  <a:cubicBezTo>
                    <a:pt x="7589" y="3936"/>
                    <a:pt x="8467" y="3133"/>
                    <a:pt x="8530" y="2093"/>
                  </a:cubicBezTo>
                  <a:cubicBezTo>
                    <a:pt x="8600" y="950"/>
                    <a:pt x="7695" y="3"/>
                    <a:pt x="6569" y="3"/>
                  </a:cubicBezTo>
                  <a:lnTo>
                    <a:pt x="3780" y="3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179;p73"/>
            <p:cNvSpPr/>
            <p:nvPr/>
          </p:nvSpPr>
          <p:spPr>
            <a:xfrm>
              <a:off x="4057700" y="2860142"/>
              <a:ext cx="31502" cy="29309"/>
            </a:xfrm>
            <a:custGeom>
              <a:avLst/>
              <a:gdLst/>
              <a:ahLst/>
              <a:cxnLst/>
              <a:rect l="l" t="t" r="r" b="b"/>
              <a:pathLst>
                <a:path w="1135" h="1056" extrusionOk="0">
                  <a:moveTo>
                    <a:pt x="699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8"/>
                    <a:pt x="334" y="1056"/>
                    <a:pt x="435" y="1056"/>
                  </a:cubicBezTo>
                  <a:cubicBezTo>
                    <a:pt x="537" y="1056"/>
                    <a:pt x="637" y="1018"/>
                    <a:pt x="715" y="939"/>
                  </a:cubicBezTo>
                  <a:lnTo>
                    <a:pt x="980" y="676"/>
                  </a:lnTo>
                  <a:cubicBezTo>
                    <a:pt x="1134" y="521"/>
                    <a:pt x="1134" y="271"/>
                    <a:pt x="980" y="116"/>
                  </a:cubicBezTo>
                  <a:cubicBezTo>
                    <a:pt x="902" y="39"/>
                    <a:pt x="80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180;p73"/>
            <p:cNvSpPr/>
            <p:nvPr/>
          </p:nvSpPr>
          <p:spPr>
            <a:xfrm>
              <a:off x="4176853" y="2973937"/>
              <a:ext cx="31474" cy="29337"/>
            </a:xfrm>
            <a:custGeom>
              <a:avLst/>
              <a:gdLst/>
              <a:ahLst/>
              <a:cxnLst/>
              <a:rect l="l" t="t" r="r" b="b"/>
              <a:pathLst>
                <a:path w="1134" h="1057" extrusionOk="0">
                  <a:moveTo>
                    <a:pt x="699" y="1"/>
                  </a:moveTo>
                  <a:cubicBezTo>
                    <a:pt x="598" y="1"/>
                    <a:pt x="496" y="40"/>
                    <a:pt x="418" y="118"/>
                  </a:cubicBezTo>
                  <a:lnTo>
                    <a:pt x="155" y="381"/>
                  </a:lnTo>
                  <a:cubicBezTo>
                    <a:pt x="0" y="536"/>
                    <a:pt x="0" y="787"/>
                    <a:pt x="155" y="941"/>
                  </a:cubicBezTo>
                  <a:cubicBezTo>
                    <a:pt x="232" y="1018"/>
                    <a:pt x="334" y="1056"/>
                    <a:pt x="434" y="1056"/>
                  </a:cubicBezTo>
                  <a:cubicBezTo>
                    <a:pt x="536" y="1056"/>
                    <a:pt x="638" y="1018"/>
                    <a:pt x="716" y="941"/>
                  </a:cubicBezTo>
                  <a:lnTo>
                    <a:pt x="979" y="677"/>
                  </a:lnTo>
                  <a:cubicBezTo>
                    <a:pt x="1134" y="523"/>
                    <a:pt x="1134" y="272"/>
                    <a:pt x="979" y="118"/>
                  </a:cubicBezTo>
                  <a:cubicBezTo>
                    <a:pt x="902" y="40"/>
                    <a:pt x="801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181;p73"/>
            <p:cNvSpPr/>
            <p:nvPr/>
          </p:nvSpPr>
          <p:spPr>
            <a:xfrm>
              <a:off x="4235443" y="2922702"/>
              <a:ext cx="31502" cy="29337"/>
            </a:xfrm>
            <a:custGeom>
              <a:avLst/>
              <a:gdLst/>
              <a:ahLst/>
              <a:cxnLst/>
              <a:rect l="l" t="t" r="r" b="b"/>
              <a:pathLst>
                <a:path w="1135" h="1057" extrusionOk="0">
                  <a:moveTo>
                    <a:pt x="700" y="0"/>
                  </a:moveTo>
                  <a:cubicBezTo>
                    <a:pt x="599" y="0"/>
                    <a:pt x="497" y="39"/>
                    <a:pt x="420" y="116"/>
                  </a:cubicBezTo>
                  <a:lnTo>
                    <a:pt x="155" y="380"/>
                  </a:lnTo>
                  <a:cubicBezTo>
                    <a:pt x="0" y="534"/>
                    <a:pt x="0" y="785"/>
                    <a:pt x="155" y="939"/>
                  </a:cubicBezTo>
                  <a:cubicBezTo>
                    <a:pt x="232" y="1017"/>
                    <a:pt x="334" y="1056"/>
                    <a:pt x="436" y="1056"/>
                  </a:cubicBezTo>
                  <a:cubicBezTo>
                    <a:pt x="537" y="1056"/>
                    <a:pt x="639" y="1017"/>
                    <a:pt x="716" y="939"/>
                  </a:cubicBezTo>
                  <a:lnTo>
                    <a:pt x="980" y="676"/>
                  </a:lnTo>
                  <a:cubicBezTo>
                    <a:pt x="1134" y="521"/>
                    <a:pt x="1134" y="271"/>
                    <a:pt x="980" y="116"/>
                  </a:cubicBezTo>
                  <a:cubicBezTo>
                    <a:pt x="902" y="39"/>
                    <a:pt x="801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182;p73"/>
            <p:cNvSpPr/>
            <p:nvPr/>
          </p:nvSpPr>
          <p:spPr>
            <a:xfrm>
              <a:off x="4162198" y="2916845"/>
              <a:ext cx="31446" cy="29309"/>
            </a:xfrm>
            <a:custGeom>
              <a:avLst/>
              <a:gdLst/>
              <a:ahLst/>
              <a:cxnLst/>
              <a:rect l="l" t="t" r="r" b="b"/>
              <a:pathLst>
                <a:path w="1133" h="1056" extrusionOk="0">
                  <a:moveTo>
                    <a:pt x="699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6"/>
                    <a:pt x="334" y="1056"/>
                    <a:pt x="435" y="1056"/>
                  </a:cubicBezTo>
                  <a:cubicBezTo>
                    <a:pt x="537" y="1056"/>
                    <a:pt x="637" y="1016"/>
                    <a:pt x="715" y="939"/>
                  </a:cubicBezTo>
                  <a:lnTo>
                    <a:pt x="978" y="675"/>
                  </a:lnTo>
                  <a:cubicBezTo>
                    <a:pt x="1133" y="521"/>
                    <a:pt x="1133" y="270"/>
                    <a:pt x="978" y="116"/>
                  </a:cubicBezTo>
                  <a:cubicBezTo>
                    <a:pt x="901" y="39"/>
                    <a:pt x="800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183;p73"/>
            <p:cNvSpPr/>
            <p:nvPr/>
          </p:nvSpPr>
          <p:spPr>
            <a:xfrm>
              <a:off x="4088980" y="2933665"/>
              <a:ext cx="31446" cy="29309"/>
            </a:xfrm>
            <a:custGeom>
              <a:avLst/>
              <a:gdLst/>
              <a:ahLst/>
              <a:cxnLst/>
              <a:rect l="l" t="t" r="r" b="b"/>
              <a:pathLst>
                <a:path w="1133" h="1056" extrusionOk="0">
                  <a:moveTo>
                    <a:pt x="698" y="0"/>
                  </a:moveTo>
                  <a:cubicBezTo>
                    <a:pt x="597" y="0"/>
                    <a:pt x="495" y="39"/>
                    <a:pt x="418" y="116"/>
                  </a:cubicBezTo>
                  <a:lnTo>
                    <a:pt x="154" y="380"/>
                  </a:lnTo>
                  <a:cubicBezTo>
                    <a:pt x="0" y="536"/>
                    <a:pt x="0" y="786"/>
                    <a:pt x="154" y="941"/>
                  </a:cubicBezTo>
                  <a:cubicBezTo>
                    <a:pt x="232" y="1018"/>
                    <a:pt x="332" y="1056"/>
                    <a:pt x="434" y="1056"/>
                  </a:cubicBezTo>
                  <a:cubicBezTo>
                    <a:pt x="535" y="1056"/>
                    <a:pt x="637" y="1018"/>
                    <a:pt x="714" y="941"/>
                  </a:cubicBezTo>
                  <a:lnTo>
                    <a:pt x="978" y="677"/>
                  </a:lnTo>
                  <a:cubicBezTo>
                    <a:pt x="1132" y="521"/>
                    <a:pt x="1132" y="271"/>
                    <a:pt x="978" y="116"/>
                  </a:cubicBezTo>
                  <a:cubicBezTo>
                    <a:pt x="900" y="39"/>
                    <a:pt x="799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184;p73"/>
            <p:cNvSpPr/>
            <p:nvPr/>
          </p:nvSpPr>
          <p:spPr>
            <a:xfrm>
              <a:off x="4008380" y="2899970"/>
              <a:ext cx="31474" cy="29337"/>
            </a:xfrm>
            <a:custGeom>
              <a:avLst/>
              <a:gdLst/>
              <a:ahLst/>
              <a:cxnLst/>
              <a:rect l="l" t="t" r="r" b="b"/>
              <a:pathLst>
                <a:path w="1134" h="1057" extrusionOk="0">
                  <a:moveTo>
                    <a:pt x="698" y="1"/>
                  </a:moveTo>
                  <a:cubicBezTo>
                    <a:pt x="597" y="1"/>
                    <a:pt x="495" y="39"/>
                    <a:pt x="418" y="116"/>
                  </a:cubicBezTo>
                  <a:lnTo>
                    <a:pt x="155" y="380"/>
                  </a:lnTo>
                  <a:cubicBezTo>
                    <a:pt x="0" y="535"/>
                    <a:pt x="0" y="785"/>
                    <a:pt x="155" y="941"/>
                  </a:cubicBezTo>
                  <a:cubicBezTo>
                    <a:pt x="232" y="1018"/>
                    <a:pt x="334" y="1056"/>
                    <a:pt x="434" y="1056"/>
                  </a:cubicBezTo>
                  <a:cubicBezTo>
                    <a:pt x="536" y="1056"/>
                    <a:pt x="637" y="1018"/>
                    <a:pt x="714" y="941"/>
                  </a:cubicBezTo>
                  <a:lnTo>
                    <a:pt x="979" y="676"/>
                  </a:lnTo>
                  <a:cubicBezTo>
                    <a:pt x="1134" y="521"/>
                    <a:pt x="1134" y="271"/>
                    <a:pt x="979" y="116"/>
                  </a:cubicBezTo>
                  <a:cubicBezTo>
                    <a:pt x="901" y="39"/>
                    <a:pt x="800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185;p73"/>
            <p:cNvSpPr/>
            <p:nvPr/>
          </p:nvSpPr>
          <p:spPr>
            <a:xfrm>
              <a:off x="4022563" y="2794224"/>
              <a:ext cx="31446" cy="29309"/>
            </a:xfrm>
            <a:custGeom>
              <a:avLst/>
              <a:gdLst/>
              <a:ahLst/>
              <a:cxnLst/>
              <a:rect l="l" t="t" r="r" b="b"/>
              <a:pathLst>
                <a:path w="1133" h="1056" extrusionOk="0">
                  <a:moveTo>
                    <a:pt x="698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7"/>
                    <a:pt x="333" y="1056"/>
                    <a:pt x="435" y="1056"/>
                  </a:cubicBezTo>
                  <a:cubicBezTo>
                    <a:pt x="535" y="1056"/>
                    <a:pt x="637" y="1017"/>
                    <a:pt x="714" y="939"/>
                  </a:cubicBezTo>
                  <a:lnTo>
                    <a:pt x="978" y="676"/>
                  </a:lnTo>
                  <a:cubicBezTo>
                    <a:pt x="1133" y="521"/>
                    <a:pt x="1133" y="271"/>
                    <a:pt x="978" y="116"/>
                  </a:cubicBezTo>
                  <a:cubicBezTo>
                    <a:pt x="901" y="39"/>
                    <a:pt x="800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186;p73"/>
            <p:cNvSpPr/>
            <p:nvPr/>
          </p:nvSpPr>
          <p:spPr>
            <a:xfrm>
              <a:off x="4057700" y="2728306"/>
              <a:ext cx="31502" cy="29309"/>
            </a:xfrm>
            <a:custGeom>
              <a:avLst/>
              <a:gdLst/>
              <a:ahLst/>
              <a:cxnLst/>
              <a:rect l="l" t="t" r="r" b="b"/>
              <a:pathLst>
                <a:path w="1135" h="1056" extrusionOk="0">
                  <a:moveTo>
                    <a:pt x="699" y="0"/>
                  </a:moveTo>
                  <a:cubicBezTo>
                    <a:pt x="597" y="0"/>
                    <a:pt x="496" y="39"/>
                    <a:pt x="419" y="116"/>
                  </a:cubicBezTo>
                  <a:lnTo>
                    <a:pt x="155" y="380"/>
                  </a:lnTo>
                  <a:cubicBezTo>
                    <a:pt x="1" y="534"/>
                    <a:pt x="1" y="785"/>
                    <a:pt x="155" y="939"/>
                  </a:cubicBezTo>
                  <a:cubicBezTo>
                    <a:pt x="232" y="1017"/>
                    <a:pt x="334" y="1056"/>
                    <a:pt x="435" y="1056"/>
                  </a:cubicBezTo>
                  <a:cubicBezTo>
                    <a:pt x="537" y="1056"/>
                    <a:pt x="637" y="1017"/>
                    <a:pt x="715" y="939"/>
                  </a:cubicBezTo>
                  <a:lnTo>
                    <a:pt x="980" y="676"/>
                  </a:lnTo>
                  <a:cubicBezTo>
                    <a:pt x="1134" y="521"/>
                    <a:pt x="1134" y="271"/>
                    <a:pt x="980" y="116"/>
                  </a:cubicBezTo>
                  <a:cubicBezTo>
                    <a:pt x="902" y="39"/>
                    <a:pt x="800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187;p73"/>
            <p:cNvSpPr/>
            <p:nvPr/>
          </p:nvSpPr>
          <p:spPr>
            <a:xfrm>
              <a:off x="4211796" y="2852232"/>
              <a:ext cx="42188" cy="4221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761" y="0"/>
                  </a:moveTo>
                  <a:cubicBezTo>
                    <a:pt x="341" y="0"/>
                    <a:pt x="0" y="340"/>
                    <a:pt x="0" y="760"/>
                  </a:cubicBezTo>
                  <a:cubicBezTo>
                    <a:pt x="0" y="1179"/>
                    <a:pt x="341" y="1520"/>
                    <a:pt x="761" y="1520"/>
                  </a:cubicBezTo>
                  <a:cubicBezTo>
                    <a:pt x="1180" y="1520"/>
                    <a:pt x="1520" y="1179"/>
                    <a:pt x="1520" y="760"/>
                  </a:cubicBezTo>
                  <a:cubicBezTo>
                    <a:pt x="1520" y="340"/>
                    <a:pt x="1180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188;p73"/>
            <p:cNvSpPr/>
            <p:nvPr/>
          </p:nvSpPr>
          <p:spPr>
            <a:xfrm>
              <a:off x="4275633" y="2784121"/>
              <a:ext cx="46406" cy="42243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35" y="1"/>
                  </a:moveTo>
                  <a:cubicBezTo>
                    <a:pt x="490" y="1"/>
                    <a:pt x="178" y="238"/>
                    <a:pt x="95" y="588"/>
                  </a:cubicBezTo>
                  <a:cubicBezTo>
                    <a:pt x="1" y="997"/>
                    <a:pt x="254" y="1405"/>
                    <a:pt x="664" y="1502"/>
                  </a:cubicBezTo>
                  <a:cubicBezTo>
                    <a:pt x="721" y="1515"/>
                    <a:pt x="779" y="1521"/>
                    <a:pt x="836" y="1521"/>
                  </a:cubicBezTo>
                  <a:cubicBezTo>
                    <a:pt x="1181" y="1521"/>
                    <a:pt x="1495" y="1285"/>
                    <a:pt x="1576" y="933"/>
                  </a:cubicBezTo>
                  <a:cubicBezTo>
                    <a:pt x="1672" y="525"/>
                    <a:pt x="1417" y="116"/>
                    <a:pt x="1009" y="21"/>
                  </a:cubicBezTo>
                  <a:cubicBezTo>
                    <a:pt x="951" y="7"/>
                    <a:pt x="892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189;p73"/>
            <p:cNvSpPr/>
            <p:nvPr/>
          </p:nvSpPr>
          <p:spPr>
            <a:xfrm>
              <a:off x="4110601" y="2749094"/>
              <a:ext cx="42215" cy="42271"/>
            </a:xfrm>
            <a:custGeom>
              <a:avLst/>
              <a:gdLst/>
              <a:ahLst/>
              <a:cxnLst/>
              <a:rect l="l" t="t" r="r" b="b"/>
              <a:pathLst>
                <a:path w="1521" h="1523" extrusionOk="0">
                  <a:moveTo>
                    <a:pt x="760" y="1"/>
                  </a:moveTo>
                  <a:cubicBezTo>
                    <a:pt x="340" y="1"/>
                    <a:pt x="1" y="342"/>
                    <a:pt x="1" y="762"/>
                  </a:cubicBezTo>
                  <a:cubicBezTo>
                    <a:pt x="1" y="1181"/>
                    <a:pt x="340" y="1522"/>
                    <a:pt x="760" y="1522"/>
                  </a:cubicBezTo>
                  <a:cubicBezTo>
                    <a:pt x="1179" y="1522"/>
                    <a:pt x="1520" y="1181"/>
                    <a:pt x="1520" y="762"/>
                  </a:cubicBezTo>
                  <a:cubicBezTo>
                    <a:pt x="1520" y="342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190;p73"/>
            <p:cNvSpPr/>
            <p:nvPr/>
          </p:nvSpPr>
          <p:spPr>
            <a:xfrm>
              <a:off x="4169276" y="2665635"/>
              <a:ext cx="46351" cy="42243"/>
            </a:xfrm>
            <a:custGeom>
              <a:avLst/>
              <a:gdLst/>
              <a:ahLst/>
              <a:cxnLst/>
              <a:rect l="l" t="t" r="r" b="b"/>
              <a:pathLst>
                <a:path w="1670" h="1522" extrusionOk="0">
                  <a:moveTo>
                    <a:pt x="835" y="1"/>
                  </a:moveTo>
                  <a:cubicBezTo>
                    <a:pt x="488" y="1"/>
                    <a:pt x="174" y="239"/>
                    <a:pt x="94" y="592"/>
                  </a:cubicBezTo>
                  <a:cubicBezTo>
                    <a:pt x="1" y="1002"/>
                    <a:pt x="257" y="1410"/>
                    <a:pt x="667" y="1503"/>
                  </a:cubicBezTo>
                  <a:cubicBezTo>
                    <a:pt x="723" y="1516"/>
                    <a:pt x="780" y="1522"/>
                    <a:pt x="836" y="1522"/>
                  </a:cubicBezTo>
                  <a:cubicBezTo>
                    <a:pt x="1183" y="1522"/>
                    <a:pt x="1495" y="1283"/>
                    <a:pt x="1576" y="930"/>
                  </a:cubicBezTo>
                  <a:cubicBezTo>
                    <a:pt x="1669" y="521"/>
                    <a:pt x="1413" y="113"/>
                    <a:pt x="1003" y="20"/>
                  </a:cubicBezTo>
                  <a:cubicBezTo>
                    <a:pt x="947" y="7"/>
                    <a:pt x="891" y="1"/>
                    <a:pt x="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191;p73"/>
            <p:cNvSpPr/>
            <p:nvPr/>
          </p:nvSpPr>
          <p:spPr>
            <a:xfrm>
              <a:off x="4194838" y="2764165"/>
              <a:ext cx="46295" cy="42188"/>
            </a:xfrm>
            <a:custGeom>
              <a:avLst/>
              <a:gdLst/>
              <a:ahLst/>
              <a:cxnLst/>
              <a:rect l="l" t="t" r="r" b="b"/>
              <a:pathLst>
                <a:path w="1668" h="1520" extrusionOk="0">
                  <a:moveTo>
                    <a:pt x="834" y="0"/>
                  </a:moveTo>
                  <a:cubicBezTo>
                    <a:pt x="639" y="0"/>
                    <a:pt x="445" y="74"/>
                    <a:pt x="296" y="223"/>
                  </a:cubicBezTo>
                  <a:cubicBezTo>
                    <a:pt x="1" y="520"/>
                    <a:pt x="1" y="1001"/>
                    <a:pt x="296" y="1297"/>
                  </a:cubicBezTo>
                  <a:cubicBezTo>
                    <a:pt x="445" y="1445"/>
                    <a:pt x="639" y="1520"/>
                    <a:pt x="834" y="1520"/>
                  </a:cubicBezTo>
                  <a:cubicBezTo>
                    <a:pt x="1029" y="1520"/>
                    <a:pt x="1223" y="1445"/>
                    <a:pt x="1372" y="1297"/>
                  </a:cubicBezTo>
                  <a:cubicBezTo>
                    <a:pt x="1667" y="1001"/>
                    <a:pt x="1667" y="520"/>
                    <a:pt x="1372" y="223"/>
                  </a:cubicBezTo>
                  <a:cubicBezTo>
                    <a:pt x="1223" y="74"/>
                    <a:pt x="1029" y="0"/>
                    <a:pt x="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2" name="Google Shape;1944;p73"/>
          <p:cNvGrpSpPr/>
          <p:nvPr/>
        </p:nvGrpSpPr>
        <p:grpSpPr>
          <a:xfrm>
            <a:off x="8209375" y="4622735"/>
            <a:ext cx="279716" cy="373832"/>
            <a:chOff x="3170123" y="3854909"/>
            <a:chExt cx="279716" cy="373832"/>
          </a:xfrm>
        </p:grpSpPr>
        <p:sp>
          <p:nvSpPr>
            <p:cNvPr id="1356" name="Google Shape;1945;p73"/>
            <p:cNvSpPr/>
            <p:nvPr/>
          </p:nvSpPr>
          <p:spPr>
            <a:xfrm>
              <a:off x="3170123" y="3978918"/>
              <a:ext cx="147351" cy="125786"/>
            </a:xfrm>
            <a:custGeom>
              <a:avLst/>
              <a:gdLst/>
              <a:ahLst/>
              <a:cxnLst/>
              <a:rect l="l" t="t" r="r" b="b"/>
              <a:pathLst>
                <a:path w="5309" h="4532" extrusionOk="0">
                  <a:moveTo>
                    <a:pt x="438" y="1"/>
                  </a:moveTo>
                  <a:cubicBezTo>
                    <a:pt x="323" y="1"/>
                    <a:pt x="208" y="51"/>
                    <a:pt x="129" y="150"/>
                  </a:cubicBezTo>
                  <a:cubicBezTo>
                    <a:pt x="0" y="309"/>
                    <a:pt x="22" y="540"/>
                    <a:pt x="165" y="685"/>
                  </a:cubicBezTo>
                  <a:lnTo>
                    <a:pt x="1071" y="1591"/>
                  </a:lnTo>
                  <a:lnTo>
                    <a:pt x="1071" y="2942"/>
                  </a:lnTo>
                  <a:lnTo>
                    <a:pt x="165" y="3848"/>
                  </a:lnTo>
                  <a:cubicBezTo>
                    <a:pt x="24" y="3989"/>
                    <a:pt x="0" y="4217"/>
                    <a:pt x="123" y="4375"/>
                  </a:cubicBezTo>
                  <a:cubicBezTo>
                    <a:pt x="203" y="4479"/>
                    <a:pt x="321" y="4531"/>
                    <a:pt x="437" y="4531"/>
                  </a:cubicBezTo>
                  <a:cubicBezTo>
                    <a:pt x="539" y="4531"/>
                    <a:pt x="641" y="4492"/>
                    <a:pt x="719" y="4415"/>
                  </a:cubicBezTo>
                  <a:lnTo>
                    <a:pt x="1457" y="3676"/>
                  </a:lnTo>
                  <a:cubicBezTo>
                    <a:pt x="2036" y="3937"/>
                    <a:pt x="3059" y="4397"/>
                    <a:pt x="3059" y="4397"/>
                  </a:cubicBezTo>
                  <a:lnTo>
                    <a:pt x="4017" y="4228"/>
                  </a:lnTo>
                  <a:lnTo>
                    <a:pt x="5045" y="3501"/>
                  </a:lnTo>
                  <a:lnTo>
                    <a:pt x="5308" y="2266"/>
                  </a:lnTo>
                  <a:lnTo>
                    <a:pt x="5045" y="1030"/>
                  </a:lnTo>
                  <a:lnTo>
                    <a:pt x="3904" y="252"/>
                  </a:lnTo>
                  <a:lnTo>
                    <a:pt x="3059" y="135"/>
                  </a:lnTo>
                  <a:lnTo>
                    <a:pt x="1457" y="857"/>
                  </a:lnTo>
                  <a:lnTo>
                    <a:pt x="719" y="116"/>
                  </a:lnTo>
                  <a:cubicBezTo>
                    <a:pt x="641" y="39"/>
                    <a:pt x="540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946;p73"/>
            <p:cNvSpPr/>
            <p:nvPr/>
          </p:nvSpPr>
          <p:spPr>
            <a:xfrm>
              <a:off x="3308982" y="3978752"/>
              <a:ext cx="140857" cy="126146"/>
            </a:xfrm>
            <a:custGeom>
              <a:avLst/>
              <a:gdLst/>
              <a:ahLst/>
              <a:cxnLst/>
              <a:rect l="l" t="t" r="r" b="b"/>
              <a:pathLst>
                <a:path w="5075" h="4545" extrusionOk="0">
                  <a:moveTo>
                    <a:pt x="4637" y="0"/>
                  </a:moveTo>
                  <a:cubicBezTo>
                    <a:pt x="4535" y="0"/>
                    <a:pt x="4434" y="39"/>
                    <a:pt x="4356" y="117"/>
                  </a:cubicBezTo>
                  <a:lnTo>
                    <a:pt x="3610" y="863"/>
                  </a:lnTo>
                  <a:lnTo>
                    <a:pt x="1994" y="134"/>
                  </a:lnTo>
                  <a:lnTo>
                    <a:pt x="1148" y="252"/>
                  </a:lnTo>
                  <a:lnTo>
                    <a:pt x="1" y="1033"/>
                  </a:lnTo>
                  <a:lnTo>
                    <a:pt x="1" y="3512"/>
                  </a:lnTo>
                  <a:lnTo>
                    <a:pt x="1013" y="4233"/>
                  </a:lnTo>
                  <a:lnTo>
                    <a:pt x="1994" y="4411"/>
                  </a:lnTo>
                  <a:lnTo>
                    <a:pt x="3610" y="3682"/>
                  </a:lnTo>
                  <a:lnTo>
                    <a:pt x="4356" y="4428"/>
                  </a:lnTo>
                  <a:cubicBezTo>
                    <a:pt x="4433" y="4505"/>
                    <a:pt x="4535" y="4545"/>
                    <a:pt x="4636" y="4545"/>
                  </a:cubicBezTo>
                  <a:cubicBezTo>
                    <a:pt x="4738" y="4545"/>
                    <a:pt x="4840" y="4505"/>
                    <a:pt x="4917" y="4428"/>
                  </a:cubicBezTo>
                  <a:cubicBezTo>
                    <a:pt x="5071" y="4274"/>
                    <a:pt x="5071" y="4022"/>
                    <a:pt x="4917" y="3867"/>
                  </a:cubicBezTo>
                  <a:lnTo>
                    <a:pt x="3986" y="2936"/>
                  </a:lnTo>
                  <a:lnTo>
                    <a:pt x="3986" y="1609"/>
                  </a:lnTo>
                  <a:lnTo>
                    <a:pt x="4911" y="685"/>
                  </a:lnTo>
                  <a:cubicBezTo>
                    <a:pt x="5048" y="548"/>
                    <a:pt x="5074" y="331"/>
                    <a:pt x="4964" y="172"/>
                  </a:cubicBezTo>
                  <a:cubicBezTo>
                    <a:pt x="4884" y="58"/>
                    <a:pt x="4760" y="0"/>
                    <a:pt x="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947;p73"/>
            <p:cNvSpPr/>
            <p:nvPr/>
          </p:nvSpPr>
          <p:spPr>
            <a:xfrm>
              <a:off x="3225245" y="3855242"/>
              <a:ext cx="91730" cy="151959"/>
            </a:xfrm>
            <a:custGeom>
              <a:avLst/>
              <a:gdLst/>
              <a:ahLst/>
              <a:cxnLst/>
              <a:rect l="l" t="t" r="r" b="b"/>
              <a:pathLst>
                <a:path w="3305" h="5475" extrusionOk="0">
                  <a:moveTo>
                    <a:pt x="3043" y="0"/>
                  </a:moveTo>
                  <a:cubicBezTo>
                    <a:pt x="2825" y="0"/>
                    <a:pt x="2649" y="177"/>
                    <a:pt x="2649" y="395"/>
                  </a:cubicBezTo>
                  <a:lnTo>
                    <a:pt x="2649" y="1409"/>
                  </a:lnTo>
                  <a:lnTo>
                    <a:pt x="1449" y="1950"/>
                  </a:lnTo>
                  <a:lnTo>
                    <a:pt x="713" y="1214"/>
                  </a:lnTo>
                  <a:cubicBezTo>
                    <a:pt x="636" y="1137"/>
                    <a:pt x="535" y="1098"/>
                    <a:pt x="435" y="1098"/>
                  </a:cubicBezTo>
                  <a:cubicBezTo>
                    <a:pt x="328" y="1098"/>
                    <a:pt x="222" y="1141"/>
                    <a:pt x="143" y="1227"/>
                  </a:cubicBezTo>
                  <a:cubicBezTo>
                    <a:pt x="0" y="1383"/>
                    <a:pt x="13" y="1629"/>
                    <a:pt x="165" y="1779"/>
                  </a:cubicBezTo>
                  <a:lnTo>
                    <a:pt x="1065" y="2680"/>
                  </a:lnTo>
                  <a:lnTo>
                    <a:pt x="1065" y="4583"/>
                  </a:lnTo>
                  <a:lnTo>
                    <a:pt x="3043" y="5474"/>
                  </a:lnTo>
                  <a:lnTo>
                    <a:pt x="3305" y="3547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948;p73"/>
            <p:cNvSpPr/>
            <p:nvPr/>
          </p:nvSpPr>
          <p:spPr>
            <a:xfrm>
              <a:off x="3309731" y="3854909"/>
              <a:ext cx="84569" cy="152569"/>
            </a:xfrm>
            <a:custGeom>
              <a:avLst/>
              <a:gdLst/>
              <a:ahLst/>
              <a:cxnLst/>
              <a:rect l="l" t="t" r="r" b="b"/>
              <a:pathLst>
                <a:path w="3047" h="5497" extrusionOk="0">
                  <a:moveTo>
                    <a:pt x="0" y="1"/>
                  </a:moveTo>
                  <a:lnTo>
                    <a:pt x="0" y="5497"/>
                  </a:lnTo>
                  <a:lnTo>
                    <a:pt x="1980" y="4605"/>
                  </a:lnTo>
                  <a:lnTo>
                    <a:pt x="1980" y="2687"/>
                  </a:lnTo>
                  <a:lnTo>
                    <a:pt x="2889" y="1778"/>
                  </a:lnTo>
                  <a:cubicBezTo>
                    <a:pt x="3047" y="1621"/>
                    <a:pt x="3042" y="1361"/>
                    <a:pt x="2876" y="1208"/>
                  </a:cubicBezTo>
                  <a:cubicBezTo>
                    <a:pt x="2802" y="1142"/>
                    <a:pt x="2709" y="1109"/>
                    <a:pt x="2616" y="1109"/>
                  </a:cubicBezTo>
                  <a:cubicBezTo>
                    <a:pt x="2510" y="1109"/>
                    <a:pt x="2403" y="1151"/>
                    <a:pt x="2323" y="1230"/>
                  </a:cubicBezTo>
                  <a:lnTo>
                    <a:pt x="1596" y="1957"/>
                  </a:lnTo>
                  <a:lnTo>
                    <a:pt x="396" y="1417"/>
                  </a:lnTo>
                  <a:lnTo>
                    <a:pt x="396" y="395"/>
                  </a:lnTo>
                  <a:cubicBezTo>
                    <a:pt x="396" y="177"/>
                    <a:pt x="219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949;p73"/>
            <p:cNvSpPr/>
            <p:nvPr/>
          </p:nvSpPr>
          <p:spPr>
            <a:xfrm>
              <a:off x="3225245" y="4076449"/>
              <a:ext cx="91730" cy="151959"/>
            </a:xfrm>
            <a:custGeom>
              <a:avLst/>
              <a:gdLst/>
              <a:ahLst/>
              <a:cxnLst/>
              <a:rect l="l" t="t" r="r" b="b"/>
              <a:pathLst>
                <a:path w="3305" h="5475" extrusionOk="0">
                  <a:moveTo>
                    <a:pt x="3043" y="0"/>
                  </a:moveTo>
                  <a:lnTo>
                    <a:pt x="1065" y="892"/>
                  </a:lnTo>
                  <a:lnTo>
                    <a:pt x="1065" y="2795"/>
                  </a:lnTo>
                  <a:lnTo>
                    <a:pt x="165" y="3695"/>
                  </a:lnTo>
                  <a:cubicBezTo>
                    <a:pt x="9" y="3850"/>
                    <a:pt x="0" y="4105"/>
                    <a:pt x="155" y="4261"/>
                  </a:cubicBezTo>
                  <a:cubicBezTo>
                    <a:pt x="232" y="4338"/>
                    <a:pt x="334" y="4377"/>
                    <a:pt x="434" y="4377"/>
                  </a:cubicBezTo>
                  <a:cubicBezTo>
                    <a:pt x="535" y="4377"/>
                    <a:pt x="636" y="4338"/>
                    <a:pt x="713" y="4261"/>
                  </a:cubicBezTo>
                  <a:lnTo>
                    <a:pt x="1450" y="3525"/>
                  </a:lnTo>
                  <a:lnTo>
                    <a:pt x="2649" y="4065"/>
                  </a:lnTo>
                  <a:lnTo>
                    <a:pt x="2649" y="5080"/>
                  </a:lnTo>
                  <a:cubicBezTo>
                    <a:pt x="2649" y="5298"/>
                    <a:pt x="2825" y="5474"/>
                    <a:pt x="3043" y="5474"/>
                  </a:cubicBezTo>
                  <a:lnTo>
                    <a:pt x="3305" y="2241"/>
                  </a:lnTo>
                  <a:lnTo>
                    <a:pt x="3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950;p73"/>
            <p:cNvSpPr/>
            <p:nvPr/>
          </p:nvSpPr>
          <p:spPr>
            <a:xfrm>
              <a:off x="3309731" y="4076172"/>
              <a:ext cx="84458" cy="152569"/>
            </a:xfrm>
            <a:custGeom>
              <a:avLst/>
              <a:gdLst/>
              <a:ahLst/>
              <a:cxnLst/>
              <a:rect l="l" t="t" r="r" b="b"/>
              <a:pathLst>
                <a:path w="3043" h="5497" extrusionOk="0">
                  <a:moveTo>
                    <a:pt x="0" y="0"/>
                  </a:moveTo>
                  <a:lnTo>
                    <a:pt x="0" y="5496"/>
                  </a:lnTo>
                  <a:cubicBezTo>
                    <a:pt x="219" y="5496"/>
                    <a:pt x="396" y="5320"/>
                    <a:pt x="396" y="5101"/>
                  </a:cubicBezTo>
                  <a:lnTo>
                    <a:pt x="396" y="4080"/>
                  </a:lnTo>
                  <a:lnTo>
                    <a:pt x="1596" y="3539"/>
                  </a:lnTo>
                  <a:lnTo>
                    <a:pt x="2331" y="4275"/>
                  </a:lnTo>
                  <a:cubicBezTo>
                    <a:pt x="2409" y="4352"/>
                    <a:pt x="2509" y="4390"/>
                    <a:pt x="2610" y="4390"/>
                  </a:cubicBezTo>
                  <a:cubicBezTo>
                    <a:pt x="2712" y="4390"/>
                    <a:pt x="2812" y="4352"/>
                    <a:pt x="2889" y="4275"/>
                  </a:cubicBezTo>
                  <a:cubicBezTo>
                    <a:pt x="3042" y="4122"/>
                    <a:pt x="3042" y="3871"/>
                    <a:pt x="2889" y="3718"/>
                  </a:cubicBezTo>
                  <a:lnTo>
                    <a:pt x="1980" y="2809"/>
                  </a:lnTo>
                  <a:lnTo>
                    <a:pt x="1980" y="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73" name="Google Shape;813;p47"/>
          <p:cNvGrpSpPr/>
          <p:nvPr/>
        </p:nvGrpSpPr>
        <p:grpSpPr>
          <a:xfrm>
            <a:off x="759615" y="377776"/>
            <a:ext cx="816345" cy="624454"/>
            <a:chOff x="6410159" y="1450965"/>
            <a:chExt cx="389208" cy="375525"/>
          </a:xfrm>
        </p:grpSpPr>
        <p:sp>
          <p:nvSpPr>
            <p:cNvPr id="1364" name="Google Shape;814;p47"/>
            <p:cNvSpPr/>
            <p:nvPr/>
          </p:nvSpPr>
          <p:spPr>
            <a:xfrm>
              <a:off x="6477909" y="1737258"/>
              <a:ext cx="141273" cy="23508"/>
            </a:xfrm>
            <a:custGeom>
              <a:avLst/>
              <a:gdLst/>
              <a:ahLst/>
              <a:cxnLst/>
              <a:rect l="l" t="t" r="r" b="b"/>
              <a:pathLst>
                <a:path w="5090" h="847" extrusionOk="0">
                  <a:moveTo>
                    <a:pt x="4685" y="0"/>
                  </a:moveTo>
                  <a:lnTo>
                    <a:pt x="395" y="54"/>
                  </a:lnTo>
                  <a:cubicBezTo>
                    <a:pt x="175" y="57"/>
                    <a:pt x="1" y="236"/>
                    <a:pt x="3" y="455"/>
                  </a:cubicBezTo>
                  <a:cubicBezTo>
                    <a:pt x="6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90" y="611"/>
                    <a:pt x="5087" y="392"/>
                  </a:cubicBezTo>
                  <a:cubicBezTo>
                    <a:pt x="5084" y="175"/>
                    <a:pt x="4906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815;p47"/>
            <p:cNvSpPr/>
            <p:nvPr/>
          </p:nvSpPr>
          <p:spPr>
            <a:xfrm>
              <a:off x="6568668" y="1710002"/>
              <a:ext cx="91203" cy="77881"/>
            </a:xfrm>
            <a:custGeom>
              <a:avLst/>
              <a:gdLst/>
              <a:ahLst/>
              <a:cxnLst/>
              <a:rect l="l" t="t" r="r" b="b"/>
              <a:pathLst>
                <a:path w="3286" h="2806" extrusionOk="0">
                  <a:moveTo>
                    <a:pt x="1432" y="1"/>
                  </a:moveTo>
                  <a:cubicBezTo>
                    <a:pt x="710" y="1"/>
                    <a:pt x="16" y="560"/>
                    <a:pt x="15" y="1403"/>
                  </a:cubicBezTo>
                  <a:cubicBezTo>
                    <a:pt x="0" y="2148"/>
                    <a:pt x="649" y="2805"/>
                    <a:pt x="1391" y="2805"/>
                  </a:cubicBezTo>
                  <a:cubicBezTo>
                    <a:pt x="1400" y="2805"/>
                    <a:pt x="1409" y="2805"/>
                    <a:pt x="1418" y="2805"/>
                  </a:cubicBezTo>
                  <a:cubicBezTo>
                    <a:pt x="1420" y="2805"/>
                    <a:pt x="1423" y="2805"/>
                    <a:pt x="1425" y="2805"/>
                  </a:cubicBezTo>
                  <a:cubicBezTo>
                    <a:pt x="2659" y="2805"/>
                    <a:pt x="3286" y="1285"/>
                    <a:pt x="2409" y="411"/>
                  </a:cubicBezTo>
                  <a:cubicBezTo>
                    <a:pt x="2125" y="128"/>
                    <a:pt x="1775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816;p47"/>
            <p:cNvSpPr/>
            <p:nvPr/>
          </p:nvSpPr>
          <p:spPr>
            <a:xfrm>
              <a:off x="6556206" y="1658156"/>
              <a:ext cx="141245" cy="23508"/>
            </a:xfrm>
            <a:custGeom>
              <a:avLst/>
              <a:gdLst/>
              <a:ahLst/>
              <a:cxnLst/>
              <a:rect l="l" t="t" r="r" b="b"/>
              <a:pathLst>
                <a:path w="5089" h="847" extrusionOk="0">
                  <a:moveTo>
                    <a:pt x="4685" y="0"/>
                  </a:moveTo>
                  <a:lnTo>
                    <a:pt x="394" y="54"/>
                  </a:lnTo>
                  <a:cubicBezTo>
                    <a:pt x="175" y="57"/>
                    <a:pt x="0" y="236"/>
                    <a:pt x="3" y="455"/>
                  </a:cubicBezTo>
                  <a:cubicBezTo>
                    <a:pt x="5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88" y="611"/>
                    <a:pt x="5085" y="391"/>
                  </a:cubicBezTo>
                  <a:cubicBezTo>
                    <a:pt x="5083" y="174"/>
                    <a:pt x="4906" y="0"/>
                    <a:pt x="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817;p47"/>
            <p:cNvSpPr/>
            <p:nvPr/>
          </p:nvSpPr>
          <p:spPr>
            <a:xfrm>
              <a:off x="6634336" y="1631039"/>
              <a:ext cx="103915" cy="77797"/>
            </a:xfrm>
            <a:custGeom>
              <a:avLst/>
              <a:gdLst/>
              <a:ahLst/>
              <a:cxnLst/>
              <a:rect l="l" t="t" r="r" b="b"/>
              <a:pathLst>
                <a:path w="3744" h="2803" extrusionOk="0">
                  <a:moveTo>
                    <a:pt x="1872" y="1"/>
                  </a:moveTo>
                  <a:cubicBezTo>
                    <a:pt x="1513" y="1"/>
                    <a:pt x="1154" y="137"/>
                    <a:pt x="880" y="410"/>
                  </a:cubicBezTo>
                  <a:cubicBezTo>
                    <a:pt x="0" y="1286"/>
                    <a:pt x="636" y="2803"/>
                    <a:pt x="1861" y="2803"/>
                  </a:cubicBezTo>
                  <a:cubicBezTo>
                    <a:pt x="1864" y="2803"/>
                    <a:pt x="1868" y="2803"/>
                    <a:pt x="1871" y="2803"/>
                  </a:cubicBezTo>
                  <a:cubicBezTo>
                    <a:pt x="1875" y="2803"/>
                    <a:pt x="1878" y="2803"/>
                    <a:pt x="1882" y="2803"/>
                  </a:cubicBezTo>
                  <a:cubicBezTo>
                    <a:pt x="3108" y="2803"/>
                    <a:pt x="3744" y="1286"/>
                    <a:pt x="2864" y="410"/>
                  </a:cubicBezTo>
                  <a:cubicBezTo>
                    <a:pt x="2590" y="137"/>
                    <a:pt x="2231" y="1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818;p47"/>
            <p:cNvSpPr/>
            <p:nvPr/>
          </p:nvSpPr>
          <p:spPr>
            <a:xfrm>
              <a:off x="6634697" y="1579054"/>
              <a:ext cx="123454" cy="23508"/>
            </a:xfrm>
            <a:custGeom>
              <a:avLst/>
              <a:gdLst/>
              <a:ahLst/>
              <a:cxnLst/>
              <a:rect l="l" t="t" r="r" b="b"/>
              <a:pathLst>
                <a:path w="4448" h="847" extrusionOk="0">
                  <a:moveTo>
                    <a:pt x="4042" y="0"/>
                  </a:moveTo>
                  <a:lnTo>
                    <a:pt x="394" y="53"/>
                  </a:lnTo>
                  <a:cubicBezTo>
                    <a:pt x="175" y="57"/>
                    <a:pt x="1" y="236"/>
                    <a:pt x="3" y="456"/>
                  </a:cubicBezTo>
                  <a:cubicBezTo>
                    <a:pt x="6" y="672"/>
                    <a:pt x="184" y="847"/>
                    <a:pt x="400" y="847"/>
                  </a:cubicBezTo>
                  <a:lnTo>
                    <a:pt x="406" y="847"/>
                  </a:lnTo>
                  <a:lnTo>
                    <a:pt x="4054" y="793"/>
                  </a:lnTo>
                  <a:cubicBezTo>
                    <a:pt x="4273" y="790"/>
                    <a:pt x="4447" y="609"/>
                    <a:pt x="4445" y="391"/>
                  </a:cubicBezTo>
                  <a:cubicBezTo>
                    <a:pt x="4442" y="174"/>
                    <a:pt x="4264" y="0"/>
                    <a:pt x="4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819;p47"/>
            <p:cNvSpPr/>
            <p:nvPr/>
          </p:nvSpPr>
          <p:spPr>
            <a:xfrm>
              <a:off x="6695425" y="1552021"/>
              <a:ext cx="103942" cy="77853"/>
            </a:xfrm>
            <a:custGeom>
              <a:avLst/>
              <a:gdLst/>
              <a:ahLst/>
              <a:cxnLst/>
              <a:rect l="l" t="t" r="r" b="b"/>
              <a:pathLst>
                <a:path w="3745" h="2805" extrusionOk="0">
                  <a:moveTo>
                    <a:pt x="1873" y="0"/>
                  </a:moveTo>
                  <a:cubicBezTo>
                    <a:pt x="1513" y="0"/>
                    <a:pt x="1154" y="137"/>
                    <a:pt x="881" y="410"/>
                  </a:cubicBezTo>
                  <a:cubicBezTo>
                    <a:pt x="0" y="1287"/>
                    <a:pt x="638" y="2804"/>
                    <a:pt x="1863" y="2804"/>
                  </a:cubicBezTo>
                  <a:cubicBezTo>
                    <a:pt x="1866" y="2804"/>
                    <a:pt x="1869" y="2804"/>
                    <a:pt x="1872" y="2804"/>
                  </a:cubicBezTo>
                  <a:cubicBezTo>
                    <a:pt x="1875" y="2804"/>
                    <a:pt x="1878" y="2804"/>
                    <a:pt x="1881" y="2804"/>
                  </a:cubicBezTo>
                  <a:cubicBezTo>
                    <a:pt x="3108" y="2804"/>
                    <a:pt x="3745" y="1287"/>
                    <a:pt x="2864" y="410"/>
                  </a:cubicBezTo>
                  <a:cubicBezTo>
                    <a:pt x="2591" y="137"/>
                    <a:pt x="2232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820;p47"/>
            <p:cNvSpPr/>
            <p:nvPr/>
          </p:nvSpPr>
          <p:spPr>
            <a:xfrm>
              <a:off x="6410159" y="1450965"/>
              <a:ext cx="376663" cy="375525"/>
            </a:xfrm>
            <a:custGeom>
              <a:avLst/>
              <a:gdLst/>
              <a:ahLst/>
              <a:cxnLst/>
              <a:rect l="l" t="t" r="r" b="b"/>
              <a:pathLst>
                <a:path w="13571" h="13530" extrusionOk="0">
                  <a:moveTo>
                    <a:pt x="12746" y="0"/>
                  </a:moveTo>
                  <a:cubicBezTo>
                    <a:pt x="12053" y="0"/>
                    <a:pt x="10561" y="34"/>
                    <a:pt x="8844" y="278"/>
                  </a:cubicBezTo>
                  <a:cubicBezTo>
                    <a:pt x="7474" y="471"/>
                    <a:pt x="6247" y="760"/>
                    <a:pt x="5197" y="1134"/>
                  </a:cubicBezTo>
                  <a:cubicBezTo>
                    <a:pt x="3861" y="1609"/>
                    <a:pt x="2806" y="2230"/>
                    <a:pt x="2058" y="2976"/>
                  </a:cubicBezTo>
                  <a:cubicBezTo>
                    <a:pt x="961" y="4075"/>
                    <a:pt x="355" y="5535"/>
                    <a:pt x="355" y="7088"/>
                  </a:cubicBezTo>
                  <a:cubicBezTo>
                    <a:pt x="355" y="8581"/>
                    <a:pt x="915" y="9989"/>
                    <a:pt x="1934" y="11071"/>
                  </a:cubicBezTo>
                  <a:lnTo>
                    <a:pt x="155" y="12853"/>
                  </a:lnTo>
                  <a:cubicBezTo>
                    <a:pt x="1" y="13008"/>
                    <a:pt x="1" y="13258"/>
                    <a:pt x="155" y="13413"/>
                  </a:cubicBezTo>
                  <a:cubicBezTo>
                    <a:pt x="233" y="13490"/>
                    <a:pt x="335" y="13529"/>
                    <a:pt x="435" y="13529"/>
                  </a:cubicBezTo>
                  <a:cubicBezTo>
                    <a:pt x="537" y="13529"/>
                    <a:pt x="638" y="13490"/>
                    <a:pt x="715" y="13413"/>
                  </a:cubicBezTo>
                  <a:lnTo>
                    <a:pt x="4072" y="10050"/>
                  </a:lnTo>
                  <a:lnTo>
                    <a:pt x="4444" y="9415"/>
                  </a:lnTo>
                  <a:lnTo>
                    <a:pt x="4868" y="9253"/>
                  </a:lnTo>
                  <a:lnTo>
                    <a:pt x="6444" y="7674"/>
                  </a:lnTo>
                  <a:lnTo>
                    <a:pt x="6851" y="7002"/>
                  </a:lnTo>
                  <a:lnTo>
                    <a:pt x="7241" y="6875"/>
                  </a:lnTo>
                  <a:lnTo>
                    <a:pt x="13425" y="680"/>
                  </a:lnTo>
                  <a:cubicBezTo>
                    <a:pt x="13536" y="567"/>
                    <a:pt x="13570" y="401"/>
                    <a:pt x="13512" y="254"/>
                  </a:cubicBezTo>
                  <a:cubicBezTo>
                    <a:pt x="13454" y="107"/>
                    <a:pt x="13314" y="9"/>
                    <a:pt x="13157" y="5"/>
                  </a:cubicBezTo>
                  <a:cubicBezTo>
                    <a:pt x="13136" y="4"/>
                    <a:pt x="12991" y="0"/>
                    <a:pt x="1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821;p47"/>
            <p:cNvSpPr/>
            <p:nvPr/>
          </p:nvSpPr>
          <p:spPr>
            <a:xfrm>
              <a:off x="6522844" y="1575696"/>
              <a:ext cx="22010" cy="153929"/>
            </a:xfrm>
            <a:custGeom>
              <a:avLst/>
              <a:gdLst/>
              <a:ahLst/>
              <a:cxnLst/>
              <a:rect l="l" t="t" r="r" b="b"/>
              <a:pathLst>
                <a:path w="793" h="5546" extrusionOk="0">
                  <a:moveTo>
                    <a:pt x="395" y="0"/>
                  </a:moveTo>
                  <a:cubicBezTo>
                    <a:pt x="180" y="0"/>
                    <a:pt x="3" y="174"/>
                    <a:pt x="0" y="389"/>
                  </a:cubicBezTo>
                  <a:lnTo>
                    <a:pt x="0" y="5546"/>
                  </a:lnTo>
                  <a:lnTo>
                    <a:pt x="793" y="4752"/>
                  </a:lnTo>
                  <a:lnTo>
                    <a:pt x="790" y="398"/>
                  </a:lnTo>
                  <a:cubicBezTo>
                    <a:pt x="791" y="181"/>
                    <a:pt x="617" y="2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822;p47"/>
            <p:cNvSpPr/>
            <p:nvPr/>
          </p:nvSpPr>
          <p:spPr>
            <a:xfrm>
              <a:off x="6588762" y="1552437"/>
              <a:ext cx="22010" cy="111159"/>
            </a:xfrm>
            <a:custGeom>
              <a:avLst/>
              <a:gdLst/>
              <a:ahLst/>
              <a:cxnLst/>
              <a:rect l="l" t="t" r="r" b="b"/>
              <a:pathLst>
                <a:path w="793" h="4005" extrusionOk="0">
                  <a:moveTo>
                    <a:pt x="398" y="0"/>
                  </a:moveTo>
                  <a:cubicBezTo>
                    <a:pt x="401" y="0"/>
                    <a:pt x="403" y="0"/>
                    <a:pt x="406" y="1"/>
                  </a:cubicBezTo>
                  <a:lnTo>
                    <a:pt x="406" y="1"/>
                  </a:lnTo>
                  <a:cubicBezTo>
                    <a:pt x="409" y="0"/>
                    <a:pt x="412" y="0"/>
                    <a:pt x="416" y="0"/>
                  </a:cubicBezTo>
                  <a:close/>
                  <a:moveTo>
                    <a:pt x="406" y="1"/>
                  </a:moveTo>
                  <a:cubicBezTo>
                    <a:pt x="195" y="6"/>
                    <a:pt x="3" y="177"/>
                    <a:pt x="0" y="389"/>
                  </a:cubicBezTo>
                  <a:lnTo>
                    <a:pt x="0" y="4004"/>
                  </a:lnTo>
                  <a:lnTo>
                    <a:pt x="793" y="3212"/>
                  </a:lnTo>
                  <a:lnTo>
                    <a:pt x="789" y="397"/>
                  </a:lnTo>
                  <a:cubicBezTo>
                    <a:pt x="790" y="182"/>
                    <a:pt x="619" y="6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190" y="404838"/>
            <a:ext cx="3165620" cy="1698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92" y="404838"/>
            <a:ext cx="3165620" cy="1698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499" y="2779625"/>
            <a:ext cx="3165619" cy="1513265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Hộp Văn bản 6"/>
          <p:cNvSpPr txBox="1"/>
          <p:nvPr/>
        </p:nvSpPr>
        <p:spPr>
          <a:xfrm>
            <a:off x="550790" y="2363875"/>
            <a:ext cx="266930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Điều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hòa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quá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trình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trao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đổi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chất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6284118" y="2365549"/>
            <a:ext cx="1828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Bảo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vệ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cơ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thể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3375890" y="4569124"/>
            <a:ext cx="23922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Quá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trình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di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truyền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grpSp>
        <p:nvGrpSpPr>
          <p:cNvPr id="39" name="Google Shape;2447;p73"/>
          <p:cNvGrpSpPr/>
          <p:nvPr/>
        </p:nvGrpSpPr>
        <p:grpSpPr>
          <a:xfrm>
            <a:off x="5872792" y="4625495"/>
            <a:ext cx="375358" cy="375109"/>
            <a:chOff x="2355736" y="1450937"/>
            <a:chExt cx="375358" cy="375109"/>
          </a:xfrm>
        </p:grpSpPr>
        <p:sp>
          <p:nvSpPr>
            <p:cNvPr id="11" name="Google Shape;2448;p73"/>
            <p:cNvSpPr/>
            <p:nvPr/>
          </p:nvSpPr>
          <p:spPr>
            <a:xfrm>
              <a:off x="2578081" y="1718329"/>
              <a:ext cx="107717" cy="107717"/>
            </a:xfrm>
            <a:custGeom>
              <a:avLst/>
              <a:gdLst/>
              <a:ahLst/>
              <a:cxnLst/>
              <a:rect l="l" t="t" r="r" b="b"/>
              <a:pathLst>
                <a:path w="3881" h="3881" extrusionOk="0">
                  <a:moveTo>
                    <a:pt x="1941" y="0"/>
                  </a:moveTo>
                  <a:cubicBezTo>
                    <a:pt x="870" y="0"/>
                    <a:pt x="0" y="870"/>
                    <a:pt x="0" y="1940"/>
                  </a:cubicBezTo>
                  <a:cubicBezTo>
                    <a:pt x="0" y="3011"/>
                    <a:pt x="870" y="3880"/>
                    <a:pt x="1941" y="3880"/>
                  </a:cubicBezTo>
                  <a:cubicBezTo>
                    <a:pt x="3010" y="3880"/>
                    <a:pt x="3880" y="3011"/>
                    <a:pt x="3880" y="1940"/>
                  </a:cubicBezTo>
                  <a:cubicBezTo>
                    <a:pt x="3880" y="870"/>
                    <a:pt x="3010" y="0"/>
                    <a:pt x="1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449;p73"/>
            <p:cNvSpPr/>
            <p:nvPr/>
          </p:nvSpPr>
          <p:spPr>
            <a:xfrm>
              <a:off x="2618298" y="1761210"/>
              <a:ext cx="26867" cy="21954"/>
            </a:xfrm>
            <a:custGeom>
              <a:avLst/>
              <a:gdLst/>
              <a:ahLst/>
              <a:cxnLst/>
              <a:rect l="l" t="t" r="r" b="b"/>
              <a:pathLst>
                <a:path w="968" h="791" extrusionOk="0">
                  <a:moveTo>
                    <a:pt x="490" y="0"/>
                  </a:moveTo>
                  <a:cubicBezTo>
                    <a:pt x="352" y="0"/>
                    <a:pt x="214" y="69"/>
                    <a:pt x="142" y="208"/>
                  </a:cubicBezTo>
                  <a:cubicBezTo>
                    <a:pt x="1" y="462"/>
                    <a:pt x="196" y="791"/>
                    <a:pt x="484" y="791"/>
                  </a:cubicBezTo>
                  <a:cubicBezTo>
                    <a:pt x="487" y="791"/>
                    <a:pt x="489" y="791"/>
                    <a:pt x="492" y="791"/>
                  </a:cubicBezTo>
                  <a:cubicBezTo>
                    <a:pt x="494" y="791"/>
                    <a:pt x="497" y="791"/>
                    <a:pt x="500" y="791"/>
                  </a:cubicBezTo>
                  <a:cubicBezTo>
                    <a:pt x="770" y="791"/>
                    <a:pt x="967" y="493"/>
                    <a:pt x="856" y="243"/>
                  </a:cubicBezTo>
                  <a:cubicBezTo>
                    <a:pt x="792" y="83"/>
                    <a:pt x="641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450;p73"/>
            <p:cNvSpPr/>
            <p:nvPr/>
          </p:nvSpPr>
          <p:spPr>
            <a:xfrm>
              <a:off x="2578081" y="1450937"/>
              <a:ext cx="107717" cy="107745"/>
            </a:xfrm>
            <a:custGeom>
              <a:avLst/>
              <a:gdLst/>
              <a:ahLst/>
              <a:cxnLst/>
              <a:rect l="l" t="t" r="r" b="b"/>
              <a:pathLst>
                <a:path w="3881" h="3882" extrusionOk="0">
                  <a:moveTo>
                    <a:pt x="1941" y="0"/>
                  </a:moveTo>
                  <a:cubicBezTo>
                    <a:pt x="870" y="0"/>
                    <a:pt x="0" y="872"/>
                    <a:pt x="0" y="1941"/>
                  </a:cubicBezTo>
                  <a:cubicBezTo>
                    <a:pt x="0" y="3010"/>
                    <a:pt x="870" y="3882"/>
                    <a:pt x="1941" y="3882"/>
                  </a:cubicBezTo>
                  <a:cubicBezTo>
                    <a:pt x="3010" y="3882"/>
                    <a:pt x="3880" y="3010"/>
                    <a:pt x="3880" y="1941"/>
                  </a:cubicBezTo>
                  <a:cubicBezTo>
                    <a:pt x="3880" y="872"/>
                    <a:pt x="3010" y="0"/>
                    <a:pt x="1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451;p73"/>
            <p:cNvSpPr/>
            <p:nvPr/>
          </p:nvSpPr>
          <p:spPr>
            <a:xfrm>
              <a:off x="2618687" y="1493846"/>
              <a:ext cx="26478" cy="21982"/>
            </a:xfrm>
            <a:custGeom>
              <a:avLst/>
              <a:gdLst/>
              <a:ahLst/>
              <a:cxnLst/>
              <a:rect l="l" t="t" r="r" b="b"/>
              <a:pathLst>
                <a:path w="954" h="792" extrusionOk="0">
                  <a:moveTo>
                    <a:pt x="477" y="1"/>
                  </a:moveTo>
                  <a:cubicBezTo>
                    <a:pt x="327" y="1"/>
                    <a:pt x="177" y="82"/>
                    <a:pt x="112" y="243"/>
                  </a:cubicBezTo>
                  <a:cubicBezTo>
                    <a:pt x="1" y="492"/>
                    <a:pt x="199" y="791"/>
                    <a:pt x="470" y="791"/>
                  </a:cubicBezTo>
                  <a:cubicBezTo>
                    <a:pt x="473" y="791"/>
                    <a:pt x="475" y="791"/>
                    <a:pt x="478" y="791"/>
                  </a:cubicBezTo>
                  <a:cubicBezTo>
                    <a:pt x="480" y="791"/>
                    <a:pt x="483" y="791"/>
                    <a:pt x="486" y="791"/>
                  </a:cubicBezTo>
                  <a:cubicBezTo>
                    <a:pt x="756" y="791"/>
                    <a:pt x="953" y="492"/>
                    <a:pt x="842" y="243"/>
                  </a:cubicBezTo>
                  <a:cubicBezTo>
                    <a:pt x="777" y="82"/>
                    <a:pt x="627" y="1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452;p73"/>
            <p:cNvSpPr/>
            <p:nvPr/>
          </p:nvSpPr>
          <p:spPr>
            <a:xfrm>
              <a:off x="2400727" y="1718329"/>
              <a:ext cx="107717" cy="107717"/>
            </a:xfrm>
            <a:custGeom>
              <a:avLst/>
              <a:gdLst/>
              <a:ahLst/>
              <a:cxnLst/>
              <a:rect l="l" t="t" r="r" b="b"/>
              <a:pathLst>
                <a:path w="3881" h="3881" extrusionOk="0">
                  <a:moveTo>
                    <a:pt x="1942" y="0"/>
                  </a:moveTo>
                  <a:cubicBezTo>
                    <a:pt x="871" y="0"/>
                    <a:pt x="1" y="870"/>
                    <a:pt x="1" y="1940"/>
                  </a:cubicBezTo>
                  <a:cubicBezTo>
                    <a:pt x="1" y="3011"/>
                    <a:pt x="871" y="3880"/>
                    <a:pt x="1942" y="3880"/>
                  </a:cubicBezTo>
                  <a:cubicBezTo>
                    <a:pt x="3011" y="3880"/>
                    <a:pt x="3881" y="3011"/>
                    <a:pt x="3881" y="1940"/>
                  </a:cubicBezTo>
                  <a:cubicBezTo>
                    <a:pt x="3881" y="870"/>
                    <a:pt x="3011" y="0"/>
                    <a:pt x="1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453;p73"/>
            <p:cNvSpPr/>
            <p:nvPr/>
          </p:nvSpPr>
          <p:spPr>
            <a:xfrm>
              <a:off x="2440972" y="1761238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2" y="207"/>
                  </a:cubicBezTo>
                  <a:cubicBezTo>
                    <a:pt x="0" y="461"/>
                    <a:pt x="195" y="790"/>
                    <a:pt x="484" y="790"/>
                  </a:cubicBezTo>
                  <a:cubicBezTo>
                    <a:pt x="487" y="790"/>
                    <a:pt x="489" y="790"/>
                    <a:pt x="492" y="790"/>
                  </a:cubicBezTo>
                  <a:cubicBezTo>
                    <a:pt x="494" y="790"/>
                    <a:pt x="496" y="790"/>
                    <a:pt x="498" y="790"/>
                  </a:cubicBezTo>
                  <a:cubicBezTo>
                    <a:pt x="770" y="790"/>
                    <a:pt x="967" y="494"/>
                    <a:pt x="857" y="242"/>
                  </a:cubicBezTo>
                  <a:cubicBezTo>
                    <a:pt x="793" y="82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454;p73"/>
            <p:cNvSpPr/>
            <p:nvPr/>
          </p:nvSpPr>
          <p:spPr>
            <a:xfrm>
              <a:off x="2400727" y="1450937"/>
              <a:ext cx="107717" cy="107745"/>
            </a:xfrm>
            <a:custGeom>
              <a:avLst/>
              <a:gdLst/>
              <a:ahLst/>
              <a:cxnLst/>
              <a:rect l="l" t="t" r="r" b="b"/>
              <a:pathLst>
                <a:path w="3881" h="3882" extrusionOk="0">
                  <a:moveTo>
                    <a:pt x="1942" y="0"/>
                  </a:moveTo>
                  <a:cubicBezTo>
                    <a:pt x="871" y="0"/>
                    <a:pt x="1" y="872"/>
                    <a:pt x="1" y="1941"/>
                  </a:cubicBezTo>
                  <a:cubicBezTo>
                    <a:pt x="1" y="3010"/>
                    <a:pt x="871" y="3882"/>
                    <a:pt x="1942" y="3882"/>
                  </a:cubicBezTo>
                  <a:cubicBezTo>
                    <a:pt x="3011" y="3882"/>
                    <a:pt x="3881" y="3010"/>
                    <a:pt x="3881" y="1941"/>
                  </a:cubicBezTo>
                  <a:cubicBezTo>
                    <a:pt x="3881" y="872"/>
                    <a:pt x="3011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455;p73"/>
            <p:cNvSpPr/>
            <p:nvPr/>
          </p:nvSpPr>
          <p:spPr>
            <a:xfrm>
              <a:off x="2441360" y="1493846"/>
              <a:ext cx="26922" cy="21982"/>
            </a:xfrm>
            <a:custGeom>
              <a:avLst/>
              <a:gdLst/>
              <a:ahLst/>
              <a:cxnLst/>
              <a:rect l="l" t="t" r="r" b="b"/>
              <a:pathLst>
                <a:path w="970" h="792" extrusionOk="0">
                  <a:moveTo>
                    <a:pt x="479" y="1"/>
                  </a:moveTo>
                  <a:cubicBezTo>
                    <a:pt x="327" y="1"/>
                    <a:pt x="176" y="83"/>
                    <a:pt x="112" y="243"/>
                  </a:cubicBezTo>
                  <a:cubicBezTo>
                    <a:pt x="1" y="493"/>
                    <a:pt x="198" y="791"/>
                    <a:pt x="470" y="791"/>
                  </a:cubicBezTo>
                  <a:cubicBezTo>
                    <a:pt x="472" y="791"/>
                    <a:pt x="475" y="791"/>
                    <a:pt x="478" y="791"/>
                  </a:cubicBezTo>
                  <a:cubicBezTo>
                    <a:pt x="480" y="791"/>
                    <a:pt x="481" y="791"/>
                    <a:pt x="483" y="791"/>
                  </a:cubicBezTo>
                  <a:cubicBezTo>
                    <a:pt x="772" y="791"/>
                    <a:pt x="969" y="463"/>
                    <a:pt x="826" y="209"/>
                  </a:cubicBezTo>
                  <a:cubicBezTo>
                    <a:pt x="754" y="69"/>
                    <a:pt x="616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456;p73"/>
            <p:cNvSpPr/>
            <p:nvPr/>
          </p:nvSpPr>
          <p:spPr>
            <a:xfrm>
              <a:off x="2356014" y="1630984"/>
              <a:ext cx="21982" cy="80545"/>
            </a:xfrm>
            <a:custGeom>
              <a:avLst/>
              <a:gdLst/>
              <a:ahLst/>
              <a:cxnLst/>
              <a:rect l="l" t="t" r="r" b="b"/>
              <a:pathLst>
                <a:path w="792" h="2902" extrusionOk="0">
                  <a:moveTo>
                    <a:pt x="395" y="0"/>
                  </a:moveTo>
                  <a:lnTo>
                    <a:pt x="0" y="265"/>
                  </a:lnTo>
                  <a:lnTo>
                    <a:pt x="0" y="2736"/>
                  </a:lnTo>
                  <a:cubicBezTo>
                    <a:pt x="0" y="2846"/>
                    <a:pt x="198" y="2901"/>
                    <a:pt x="396" y="2901"/>
                  </a:cubicBezTo>
                  <a:cubicBezTo>
                    <a:pt x="594" y="2901"/>
                    <a:pt x="792" y="2846"/>
                    <a:pt x="792" y="2736"/>
                  </a:cubicBezTo>
                  <a:lnTo>
                    <a:pt x="792" y="265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457;p73"/>
            <p:cNvSpPr/>
            <p:nvPr/>
          </p:nvSpPr>
          <p:spPr>
            <a:xfrm>
              <a:off x="2356014" y="1563706"/>
              <a:ext cx="21982" cy="74689"/>
            </a:xfrm>
            <a:custGeom>
              <a:avLst/>
              <a:gdLst/>
              <a:ahLst/>
              <a:cxnLst/>
              <a:rect l="l" t="t" r="r" b="b"/>
              <a:pathLst>
                <a:path w="792" h="2691" extrusionOk="0">
                  <a:moveTo>
                    <a:pt x="396" y="0"/>
                  </a:moveTo>
                  <a:cubicBezTo>
                    <a:pt x="198" y="0"/>
                    <a:pt x="0" y="55"/>
                    <a:pt x="0" y="164"/>
                  </a:cubicBezTo>
                  <a:lnTo>
                    <a:pt x="0" y="2691"/>
                  </a:lnTo>
                  <a:lnTo>
                    <a:pt x="792" y="2691"/>
                  </a:lnTo>
                  <a:lnTo>
                    <a:pt x="792" y="164"/>
                  </a:lnTo>
                  <a:cubicBezTo>
                    <a:pt x="792" y="55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458;p73"/>
            <p:cNvSpPr/>
            <p:nvPr/>
          </p:nvSpPr>
          <p:spPr>
            <a:xfrm>
              <a:off x="2399200" y="1631012"/>
              <a:ext cx="22037" cy="64752"/>
            </a:xfrm>
            <a:custGeom>
              <a:avLst/>
              <a:gdLst/>
              <a:ahLst/>
              <a:cxnLst/>
              <a:rect l="l" t="t" r="r" b="b"/>
              <a:pathLst>
                <a:path w="794" h="2333" extrusionOk="0">
                  <a:moveTo>
                    <a:pt x="445" y="0"/>
                  </a:moveTo>
                  <a:lnTo>
                    <a:pt x="0" y="266"/>
                  </a:lnTo>
                  <a:lnTo>
                    <a:pt x="0" y="2167"/>
                  </a:lnTo>
                  <a:cubicBezTo>
                    <a:pt x="0" y="2277"/>
                    <a:pt x="199" y="2332"/>
                    <a:pt x="397" y="2332"/>
                  </a:cubicBezTo>
                  <a:cubicBezTo>
                    <a:pt x="595" y="2332"/>
                    <a:pt x="793" y="2277"/>
                    <a:pt x="793" y="2167"/>
                  </a:cubicBezTo>
                  <a:lnTo>
                    <a:pt x="793" y="266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59;p73"/>
            <p:cNvSpPr/>
            <p:nvPr/>
          </p:nvSpPr>
          <p:spPr>
            <a:xfrm>
              <a:off x="2399200" y="1581247"/>
              <a:ext cx="22037" cy="57148"/>
            </a:xfrm>
            <a:custGeom>
              <a:avLst/>
              <a:gdLst/>
              <a:ahLst/>
              <a:cxnLst/>
              <a:rect l="l" t="t" r="r" b="b"/>
              <a:pathLst>
                <a:path w="794" h="2059" extrusionOk="0">
                  <a:moveTo>
                    <a:pt x="397" y="1"/>
                  </a:moveTo>
                  <a:cubicBezTo>
                    <a:pt x="199" y="1"/>
                    <a:pt x="0" y="55"/>
                    <a:pt x="0" y="164"/>
                  </a:cubicBezTo>
                  <a:lnTo>
                    <a:pt x="0" y="2059"/>
                  </a:lnTo>
                  <a:lnTo>
                    <a:pt x="793" y="2059"/>
                  </a:lnTo>
                  <a:lnTo>
                    <a:pt x="793" y="164"/>
                  </a:lnTo>
                  <a:cubicBezTo>
                    <a:pt x="793" y="55"/>
                    <a:pt x="595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60;p73"/>
            <p:cNvSpPr/>
            <p:nvPr/>
          </p:nvSpPr>
          <p:spPr>
            <a:xfrm>
              <a:off x="2488571" y="1631012"/>
              <a:ext cx="22037" cy="64752"/>
            </a:xfrm>
            <a:custGeom>
              <a:avLst/>
              <a:gdLst/>
              <a:ahLst/>
              <a:cxnLst/>
              <a:rect l="l" t="t" r="r" b="b"/>
              <a:pathLst>
                <a:path w="794" h="2333" extrusionOk="0">
                  <a:moveTo>
                    <a:pt x="397" y="0"/>
                  </a:moveTo>
                  <a:lnTo>
                    <a:pt x="1" y="266"/>
                  </a:lnTo>
                  <a:lnTo>
                    <a:pt x="1" y="2167"/>
                  </a:lnTo>
                  <a:cubicBezTo>
                    <a:pt x="1" y="2277"/>
                    <a:pt x="199" y="2332"/>
                    <a:pt x="397" y="2332"/>
                  </a:cubicBezTo>
                  <a:cubicBezTo>
                    <a:pt x="595" y="2332"/>
                    <a:pt x="793" y="2277"/>
                    <a:pt x="793" y="2167"/>
                  </a:cubicBezTo>
                  <a:lnTo>
                    <a:pt x="793" y="266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61;p73"/>
            <p:cNvSpPr/>
            <p:nvPr/>
          </p:nvSpPr>
          <p:spPr>
            <a:xfrm>
              <a:off x="2488571" y="1581247"/>
              <a:ext cx="22037" cy="57148"/>
            </a:xfrm>
            <a:custGeom>
              <a:avLst/>
              <a:gdLst/>
              <a:ahLst/>
              <a:cxnLst/>
              <a:rect l="l" t="t" r="r" b="b"/>
              <a:pathLst>
                <a:path w="794" h="2059" extrusionOk="0">
                  <a:moveTo>
                    <a:pt x="397" y="1"/>
                  </a:moveTo>
                  <a:cubicBezTo>
                    <a:pt x="199" y="1"/>
                    <a:pt x="1" y="55"/>
                    <a:pt x="1" y="164"/>
                  </a:cubicBezTo>
                  <a:lnTo>
                    <a:pt x="1" y="2059"/>
                  </a:lnTo>
                  <a:lnTo>
                    <a:pt x="793" y="2059"/>
                  </a:lnTo>
                  <a:lnTo>
                    <a:pt x="793" y="164"/>
                  </a:lnTo>
                  <a:cubicBezTo>
                    <a:pt x="793" y="55"/>
                    <a:pt x="595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462;p73"/>
            <p:cNvSpPr/>
            <p:nvPr/>
          </p:nvSpPr>
          <p:spPr>
            <a:xfrm>
              <a:off x="2532535" y="1630984"/>
              <a:ext cx="21982" cy="88816"/>
            </a:xfrm>
            <a:custGeom>
              <a:avLst/>
              <a:gdLst/>
              <a:ahLst/>
              <a:cxnLst/>
              <a:rect l="l" t="t" r="r" b="b"/>
              <a:pathLst>
                <a:path w="792" h="3200" extrusionOk="0">
                  <a:moveTo>
                    <a:pt x="397" y="0"/>
                  </a:moveTo>
                  <a:lnTo>
                    <a:pt x="0" y="265"/>
                  </a:lnTo>
                  <a:lnTo>
                    <a:pt x="0" y="2802"/>
                  </a:lnTo>
                  <a:cubicBezTo>
                    <a:pt x="0" y="3022"/>
                    <a:pt x="178" y="3200"/>
                    <a:pt x="397" y="3200"/>
                  </a:cubicBezTo>
                  <a:cubicBezTo>
                    <a:pt x="615" y="3200"/>
                    <a:pt x="792" y="3022"/>
                    <a:pt x="792" y="2802"/>
                  </a:cubicBezTo>
                  <a:lnTo>
                    <a:pt x="792" y="26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463;p73"/>
            <p:cNvSpPr/>
            <p:nvPr/>
          </p:nvSpPr>
          <p:spPr>
            <a:xfrm>
              <a:off x="2532535" y="1563706"/>
              <a:ext cx="21982" cy="74689"/>
            </a:xfrm>
            <a:custGeom>
              <a:avLst/>
              <a:gdLst/>
              <a:ahLst/>
              <a:cxnLst/>
              <a:rect l="l" t="t" r="r" b="b"/>
              <a:pathLst>
                <a:path w="792" h="2691" extrusionOk="0">
                  <a:moveTo>
                    <a:pt x="396" y="0"/>
                  </a:moveTo>
                  <a:cubicBezTo>
                    <a:pt x="198" y="0"/>
                    <a:pt x="0" y="55"/>
                    <a:pt x="0" y="164"/>
                  </a:cubicBezTo>
                  <a:lnTo>
                    <a:pt x="0" y="2691"/>
                  </a:lnTo>
                  <a:lnTo>
                    <a:pt x="792" y="2691"/>
                  </a:lnTo>
                  <a:lnTo>
                    <a:pt x="792" y="164"/>
                  </a:lnTo>
                  <a:cubicBezTo>
                    <a:pt x="792" y="55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464;p73"/>
            <p:cNvSpPr/>
            <p:nvPr/>
          </p:nvSpPr>
          <p:spPr>
            <a:xfrm>
              <a:off x="2575750" y="1631012"/>
              <a:ext cx="22010" cy="64752"/>
            </a:xfrm>
            <a:custGeom>
              <a:avLst/>
              <a:gdLst/>
              <a:ahLst/>
              <a:cxnLst/>
              <a:rect l="l" t="t" r="r" b="b"/>
              <a:pathLst>
                <a:path w="793" h="2333" extrusionOk="0">
                  <a:moveTo>
                    <a:pt x="396" y="0"/>
                  </a:moveTo>
                  <a:lnTo>
                    <a:pt x="1" y="266"/>
                  </a:lnTo>
                  <a:lnTo>
                    <a:pt x="1" y="2167"/>
                  </a:lnTo>
                  <a:cubicBezTo>
                    <a:pt x="1" y="2277"/>
                    <a:pt x="199" y="2332"/>
                    <a:pt x="397" y="2332"/>
                  </a:cubicBezTo>
                  <a:cubicBezTo>
                    <a:pt x="594" y="2332"/>
                    <a:pt x="792" y="2277"/>
                    <a:pt x="792" y="2167"/>
                  </a:cubicBezTo>
                  <a:lnTo>
                    <a:pt x="792" y="26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465;p73"/>
            <p:cNvSpPr/>
            <p:nvPr/>
          </p:nvSpPr>
          <p:spPr>
            <a:xfrm>
              <a:off x="2575750" y="1581247"/>
              <a:ext cx="22010" cy="57148"/>
            </a:xfrm>
            <a:custGeom>
              <a:avLst/>
              <a:gdLst/>
              <a:ahLst/>
              <a:cxnLst/>
              <a:rect l="l" t="t" r="r" b="b"/>
              <a:pathLst>
                <a:path w="793" h="2059" extrusionOk="0">
                  <a:moveTo>
                    <a:pt x="397" y="1"/>
                  </a:moveTo>
                  <a:cubicBezTo>
                    <a:pt x="199" y="1"/>
                    <a:pt x="1" y="55"/>
                    <a:pt x="1" y="164"/>
                  </a:cubicBezTo>
                  <a:lnTo>
                    <a:pt x="1" y="2059"/>
                  </a:lnTo>
                  <a:lnTo>
                    <a:pt x="792" y="2059"/>
                  </a:lnTo>
                  <a:lnTo>
                    <a:pt x="792" y="164"/>
                  </a:lnTo>
                  <a:cubicBezTo>
                    <a:pt x="792" y="55"/>
                    <a:pt x="594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466;p73"/>
            <p:cNvSpPr/>
            <p:nvPr/>
          </p:nvSpPr>
          <p:spPr>
            <a:xfrm>
              <a:off x="2665149" y="1631012"/>
              <a:ext cx="21982" cy="64752"/>
            </a:xfrm>
            <a:custGeom>
              <a:avLst/>
              <a:gdLst/>
              <a:ahLst/>
              <a:cxnLst/>
              <a:rect l="l" t="t" r="r" b="b"/>
              <a:pathLst>
                <a:path w="792" h="2333" extrusionOk="0">
                  <a:moveTo>
                    <a:pt x="395" y="0"/>
                  </a:moveTo>
                  <a:lnTo>
                    <a:pt x="0" y="266"/>
                  </a:lnTo>
                  <a:lnTo>
                    <a:pt x="0" y="2167"/>
                  </a:lnTo>
                  <a:cubicBezTo>
                    <a:pt x="0" y="2277"/>
                    <a:pt x="198" y="2332"/>
                    <a:pt x="396" y="2332"/>
                  </a:cubicBezTo>
                  <a:cubicBezTo>
                    <a:pt x="593" y="2332"/>
                    <a:pt x="791" y="2277"/>
                    <a:pt x="791" y="2167"/>
                  </a:cubicBezTo>
                  <a:lnTo>
                    <a:pt x="791" y="266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467;p73"/>
            <p:cNvSpPr/>
            <p:nvPr/>
          </p:nvSpPr>
          <p:spPr>
            <a:xfrm>
              <a:off x="2665149" y="1581247"/>
              <a:ext cx="21982" cy="57148"/>
            </a:xfrm>
            <a:custGeom>
              <a:avLst/>
              <a:gdLst/>
              <a:ahLst/>
              <a:cxnLst/>
              <a:rect l="l" t="t" r="r" b="b"/>
              <a:pathLst>
                <a:path w="792" h="2059" extrusionOk="0">
                  <a:moveTo>
                    <a:pt x="396" y="1"/>
                  </a:moveTo>
                  <a:cubicBezTo>
                    <a:pt x="198" y="1"/>
                    <a:pt x="0" y="55"/>
                    <a:pt x="0" y="164"/>
                  </a:cubicBezTo>
                  <a:lnTo>
                    <a:pt x="0" y="2059"/>
                  </a:lnTo>
                  <a:lnTo>
                    <a:pt x="791" y="2059"/>
                  </a:lnTo>
                  <a:lnTo>
                    <a:pt x="791" y="164"/>
                  </a:lnTo>
                  <a:cubicBezTo>
                    <a:pt x="791" y="55"/>
                    <a:pt x="593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468;p73"/>
            <p:cNvSpPr/>
            <p:nvPr/>
          </p:nvSpPr>
          <p:spPr>
            <a:xfrm>
              <a:off x="2709057" y="1630984"/>
              <a:ext cx="22037" cy="82349"/>
            </a:xfrm>
            <a:custGeom>
              <a:avLst/>
              <a:gdLst/>
              <a:ahLst/>
              <a:cxnLst/>
              <a:rect l="l" t="t" r="r" b="b"/>
              <a:pathLst>
                <a:path w="794" h="2967" extrusionOk="0">
                  <a:moveTo>
                    <a:pt x="397" y="0"/>
                  </a:moveTo>
                  <a:lnTo>
                    <a:pt x="0" y="265"/>
                  </a:lnTo>
                  <a:lnTo>
                    <a:pt x="0" y="2802"/>
                  </a:lnTo>
                  <a:cubicBezTo>
                    <a:pt x="0" y="2912"/>
                    <a:pt x="199" y="2967"/>
                    <a:pt x="397" y="2967"/>
                  </a:cubicBezTo>
                  <a:cubicBezTo>
                    <a:pt x="595" y="2967"/>
                    <a:pt x="793" y="2912"/>
                    <a:pt x="793" y="2802"/>
                  </a:cubicBezTo>
                  <a:lnTo>
                    <a:pt x="793" y="26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469;p73"/>
            <p:cNvSpPr/>
            <p:nvPr/>
          </p:nvSpPr>
          <p:spPr>
            <a:xfrm>
              <a:off x="2709057" y="1563706"/>
              <a:ext cx="22037" cy="74689"/>
            </a:xfrm>
            <a:custGeom>
              <a:avLst/>
              <a:gdLst/>
              <a:ahLst/>
              <a:cxnLst/>
              <a:rect l="l" t="t" r="r" b="b"/>
              <a:pathLst>
                <a:path w="794" h="2691" extrusionOk="0">
                  <a:moveTo>
                    <a:pt x="397" y="0"/>
                  </a:moveTo>
                  <a:cubicBezTo>
                    <a:pt x="199" y="0"/>
                    <a:pt x="0" y="55"/>
                    <a:pt x="0" y="164"/>
                  </a:cubicBezTo>
                  <a:lnTo>
                    <a:pt x="0" y="2691"/>
                  </a:lnTo>
                  <a:lnTo>
                    <a:pt x="793" y="2691"/>
                  </a:lnTo>
                  <a:lnTo>
                    <a:pt x="793" y="164"/>
                  </a:lnTo>
                  <a:cubicBezTo>
                    <a:pt x="793" y="55"/>
                    <a:pt x="595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470;p73"/>
            <p:cNvSpPr/>
            <p:nvPr/>
          </p:nvSpPr>
          <p:spPr>
            <a:xfrm>
              <a:off x="2355736" y="1557294"/>
              <a:ext cx="112075" cy="81156"/>
            </a:xfrm>
            <a:custGeom>
              <a:avLst/>
              <a:gdLst/>
              <a:ahLst/>
              <a:cxnLst/>
              <a:rect l="l" t="t" r="r" b="b"/>
              <a:pathLst>
                <a:path w="4038" h="2924" extrusionOk="0">
                  <a:moveTo>
                    <a:pt x="395" y="0"/>
                  </a:moveTo>
                  <a:cubicBezTo>
                    <a:pt x="176" y="0"/>
                    <a:pt x="0" y="177"/>
                    <a:pt x="0" y="395"/>
                  </a:cubicBezTo>
                  <a:cubicBezTo>
                    <a:pt x="0" y="614"/>
                    <a:pt x="176" y="791"/>
                    <a:pt x="395" y="791"/>
                  </a:cubicBezTo>
                  <a:cubicBezTo>
                    <a:pt x="1154" y="791"/>
                    <a:pt x="1874" y="1403"/>
                    <a:pt x="2343" y="1915"/>
                  </a:cubicBezTo>
                  <a:cubicBezTo>
                    <a:pt x="2697" y="2302"/>
                    <a:pt x="2968" y="2696"/>
                    <a:pt x="3112" y="2923"/>
                  </a:cubicBezTo>
                  <a:lnTo>
                    <a:pt x="4038" y="2923"/>
                  </a:lnTo>
                  <a:cubicBezTo>
                    <a:pt x="3962" y="2802"/>
                    <a:pt x="3920" y="2729"/>
                    <a:pt x="3918" y="2726"/>
                  </a:cubicBezTo>
                  <a:cubicBezTo>
                    <a:pt x="3904" y="2700"/>
                    <a:pt x="3534" y="2049"/>
                    <a:pt x="2935" y="1392"/>
                  </a:cubicBezTo>
                  <a:cubicBezTo>
                    <a:pt x="2092" y="468"/>
                    <a:pt x="1239" y="0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471;p73"/>
            <p:cNvSpPr/>
            <p:nvPr/>
          </p:nvSpPr>
          <p:spPr>
            <a:xfrm>
              <a:off x="2442137" y="1631178"/>
              <a:ext cx="202278" cy="88427"/>
            </a:xfrm>
            <a:custGeom>
              <a:avLst/>
              <a:gdLst/>
              <a:ahLst/>
              <a:cxnLst/>
              <a:rect l="l" t="t" r="r" b="b"/>
              <a:pathLst>
                <a:path w="7288" h="3186" extrusionOk="0">
                  <a:moveTo>
                    <a:pt x="463" y="0"/>
                  </a:moveTo>
                  <a:lnTo>
                    <a:pt x="1" y="264"/>
                  </a:lnTo>
                  <a:cubicBezTo>
                    <a:pt x="77" y="384"/>
                    <a:pt x="119" y="456"/>
                    <a:pt x="119" y="458"/>
                  </a:cubicBezTo>
                  <a:cubicBezTo>
                    <a:pt x="183" y="570"/>
                    <a:pt x="1679" y="3185"/>
                    <a:pt x="3644" y="3185"/>
                  </a:cubicBezTo>
                  <a:cubicBezTo>
                    <a:pt x="5606" y="3185"/>
                    <a:pt x="7103" y="574"/>
                    <a:pt x="7168" y="459"/>
                  </a:cubicBezTo>
                  <a:cubicBezTo>
                    <a:pt x="7170" y="456"/>
                    <a:pt x="7210" y="384"/>
                    <a:pt x="7288" y="264"/>
                  </a:cubicBezTo>
                  <a:lnTo>
                    <a:pt x="6751" y="0"/>
                  </a:lnTo>
                  <a:lnTo>
                    <a:pt x="6362" y="264"/>
                  </a:lnTo>
                  <a:cubicBezTo>
                    <a:pt x="6217" y="491"/>
                    <a:pt x="5947" y="883"/>
                    <a:pt x="5592" y="1271"/>
                  </a:cubicBezTo>
                  <a:cubicBezTo>
                    <a:pt x="5122" y="1784"/>
                    <a:pt x="4404" y="2394"/>
                    <a:pt x="3644" y="2394"/>
                  </a:cubicBezTo>
                  <a:cubicBezTo>
                    <a:pt x="2884" y="2394"/>
                    <a:pt x="2165" y="1782"/>
                    <a:pt x="1695" y="1271"/>
                  </a:cubicBezTo>
                  <a:cubicBezTo>
                    <a:pt x="1340" y="883"/>
                    <a:pt x="1070" y="490"/>
                    <a:pt x="926" y="264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472;p73"/>
            <p:cNvSpPr/>
            <p:nvPr/>
          </p:nvSpPr>
          <p:spPr>
            <a:xfrm>
              <a:off x="2618715" y="1557239"/>
              <a:ext cx="112075" cy="81156"/>
            </a:xfrm>
            <a:custGeom>
              <a:avLst/>
              <a:gdLst/>
              <a:ahLst/>
              <a:cxnLst/>
              <a:rect l="l" t="t" r="r" b="b"/>
              <a:pathLst>
                <a:path w="4038" h="2924" extrusionOk="0">
                  <a:moveTo>
                    <a:pt x="3644" y="1"/>
                  </a:moveTo>
                  <a:cubicBezTo>
                    <a:pt x="2799" y="1"/>
                    <a:pt x="1946" y="470"/>
                    <a:pt x="1103" y="1394"/>
                  </a:cubicBezTo>
                  <a:cubicBezTo>
                    <a:pt x="506" y="2048"/>
                    <a:pt x="137" y="2698"/>
                    <a:pt x="120" y="2728"/>
                  </a:cubicBezTo>
                  <a:cubicBezTo>
                    <a:pt x="118" y="2731"/>
                    <a:pt x="76" y="2804"/>
                    <a:pt x="0" y="2924"/>
                  </a:cubicBezTo>
                  <a:lnTo>
                    <a:pt x="926" y="2924"/>
                  </a:lnTo>
                  <a:cubicBezTo>
                    <a:pt x="1070" y="2698"/>
                    <a:pt x="1341" y="2304"/>
                    <a:pt x="1695" y="1917"/>
                  </a:cubicBezTo>
                  <a:cubicBezTo>
                    <a:pt x="2164" y="1404"/>
                    <a:pt x="2884" y="793"/>
                    <a:pt x="3644" y="793"/>
                  </a:cubicBezTo>
                  <a:cubicBezTo>
                    <a:pt x="3862" y="793"/>
                    <a:pt x="4038" y="616"/>
                    <a:pt x="4038" y="397"/>
                  </a:cubicBezTo>
                  <a:cubicBezTo>
                    <a:pt x="4038" y="179"/>
                    <a:pt x="3862" y="1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473;p73"/>
            <p:cNvSpPr/>
            <p:nvPr/>
          </p:nvSpPr>
          <p:spPr>
            <a:xfrm>
              <a:off x="2618715" y="1631178"/>
              <a:ext cx="112075" cy="88427"/>
            </a:xfrm>
            <a:custGeom>
              <a:avLst/>
              <a:gdLst/>
              <a:ahLst/>
              <a:cxnLst/>
              <a:rect l="l" t="t" r="r" b="b"/>
              <a:pathLst>
                <a:path w="4038" h="3186" extrusionOk="0">
                  <a:moveTo>
                    <a:pt x="531" y="0"/>
                  </a:moveTo>
                  <a:lnTo>
                    <a:pt x="0" y="264"/>
                  </a:lnTo>
                  <a:cubicBezTo>
                    <a:pt x="76" y="384"/>
                    <a:pt x="118" y="456"/>
                    <a:pt x="120" y="459"/>
                  </a:cubicBezTo>
                  <a:cubicBezTo>
                    <a:pt x="136" y="485"/>
                    <a:pt x="505" y="1137"/>
                    <a:pt x="1103" y="1794"/>
                  </a:cubicBezTo>
                  <a:cubicBezTo>
                    <a:pt x="1946" y="2718"/>
                    <a:pt x="2801" y="3185"/>
                    <a:pt x="3644" y="3185"/>
                  </a:cubicBezTo>
                  <a:cubicBezTo>
                    <a:pt x="3862" y="3185"/>
                    <a:pt x="4038" y="3009"/>
                    <a:pt x="4038" y="2791"/>
                  </a:cubicBezTo>
                  <a:cubicBezTo>
                    <a:pt x="4038" y="2572"/>
                    <a:pt x="3862" y="2394"/>
                    <a:pt x="3644" y="2394"/>
                  </a:cubicBezTo>
                  <a:cubicBezTo>
                    <a:pt x="2884" y="2394"/>
                    <a:pt x="2164" y="1784"/>
                    <a:pt x="1695" y="1271"/>
                  </a:cubicBezTo>
                  <a:cubicBezTo>
                    <a:pt x="1341" y="883"/>
                    <a:pt x="1071" y="490"/>
                    <a:pt x="926" y="264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474;p73"/>
            <p:cNvSpPr/>
            <p:nvPr/>
          </p:nvSpPr>
          <p:spPr>
            <a:xfrm>
              <a:off x="2355736" y="1631178"/>
              <a:ext cx="112075" cy="88455"/>
            </a:xfrm>
            <a:custGeom>
              <a:avLst/>
              <a:gdLst/>
              <a:ahLst/>
              <a:cxnLst/>
              <a:rect l="l" t="t" r="r" b="b"/>
              <a:pathLst>
                <a:path w="4038" h="3187" extrusionOk="0">
                  <a:moveTo>
                    <a:pt x="3576" y="0"/>
                  </a:moveTo>
                  <a:lnTo>
                    <a:pt x="3112" y="264"/>
                  </a:lnTo>
                  <a:cubicBezTo>
                    <a:pt x="2970" y="488"/>
                    <a:pt x="2704" y="875"/>
                    <a:pt x="2353" y="1259"/>
                  </a:cubicBezTo>
                  <a:cubicBezTo>
                    <a:pt x="1881" y="1778"/>
                    <a:pt x="1159" y="2394"/>
                    <a:pt x="395" y="2394"/>
                  </a:cubicBezTo>
                  <a:cubicBezTo>
                    <a:pt x="176" y="2394"/>
                    <a:pt x="0" y="2572"/>
                    <a:pt x="0" y="2791"/>
                  </a:cubicBezTo>
                  <a:cubicBezTo>
                    <a:pt x="0" y="3009"/>
                    <a:pt x="176" y="3187"/>
                    <a:pt x="395" y="3187"/>
                  </a:cubicBezTo>
                  <a:cubicBezTo>
                    <a:pt x="1239" y="3187"/>
                    <a:pt x="2092" y="2718"/>
                    <a:pt x="2935" y="1794"/>
                  </a:cubicBezTo>
                  <a:cubicBezTo>
                    <a:pt x="3532" y="1138"/>
                    <a:pt x="3901" y="490"/>
                    <a:pt x="3918" y="459"/>
                  </a:cubicBezTo>
                  <a:cubicBezTo>
                    <a:pt x="3920" y="456"/>
                    <a:pt x="3962" y="384"/>
                    <a:pt x="4038" y="264"/>
                  </a:cubicBezTo>
                  <a:lnTo>
                    <a:pt x="3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475;p73"/>
            <p:cNvSpPr/>
            <p:nvPr/>
          </p:nvSpPr>
          <p:spPr>
            <a:xfrm>
              <a:off x="2442110" y="1557294"/>
              <a:ext cx="202306" cy="81100"/>
            </a:xfrm>
            <a:custGeom>
              <a:avLst/>
              <a:gdLst/>
              <a:ahLst/>
              <a:cxnLst/>
              <a:rect l="l" t="t" r="r" b="b"/>
              <a:pathLst>
                <a:path w="7289" h="2922" extrusionOk="0">
                  <a:moveTo>
                    <a:pt x="3645" y="0"/>
                  </a:moveTo>
                  <a:cubicBezTo>
                    <a:pt x="1680" y="0"/>
                    <a:pt x="183" y="2616"/>
                    <a:pt x="120" y="2726"/>
                  </a:cubicBezTo>
                  <a:cubicBezTo>
                    <a:pt x="120" y="2729"/>
                    <a:pt x="78" y="2802"/>
                    <a:pt x="0" y="2922"/>
                  </a:cubicBezTo>
                  <a:lnTo>
                    <a:pt x="926" y="2922"/>
                  </a:lnTo>
                  <a:cubicBezTo>
                    <a:pt x="1071" y="2696"/>
                    <a:pt x="1341" y="2302"/>
                    <a:pt x="1696" y="1915"/>
                  </a:cubicBezTo>
                  <a:cubicBezTo>
                    <a:pt x="2166" y="1402"/>
                    <a:pt x="2884" y="791"/>
                    <a:pt x="3645" y="791"/>
                  </a:cubicBezTo>
                  <a:cubicBezTo>
                    <a:pt x="4405" y="791"/>
                    <a:pt x="5123" y="1402"/>
                    <a:pt x="5593" y="1915"/>
                  </a:cubicBezTo>
                  <a:cubicBezTo>
                    <a:pt x="5948" y="2302"/>
                    <a:pt x="6218" y="2696"/>
                    <a:pt x="6363" y="2922"/>
                  </a:cubicBezTo>
                  <a:lnTo>
                    <a:pt x="7289" y="2922"/>
                  </a:lnTo>
                  <a:cubicBezTo>
                    <a:pt x="7211" y="2802"/>
                    <a:pt x="7171" y="2729"/>
                    <a:pt x="7169" y="2726"/>
                  </a:cubicBezTo>
                  <a:cubicBezTo>
                    <a:pt x="7106" y="2616"/>
                    <a:pt x="5609" y="0"/>
                    <a:pt x="3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9" name="Google Shape;2447;p73"/>
          <p:cNvGrpSpPr/>
          <p:nvPr/>
        </p:nvGrpSpPr>
        <p:grpSpPr>
          <a:xfrm>
            <a:off x="2743141" y="4625593"/>
            <a:ext cx="375358" cy="375109"/>
            <a:chOff x="2355736" y="1450937"/>
            <a:chExt cx="375358" cy="375109"/>
          </a:xfrm>
        </p:grpSpPr>
        <p:sp>
          <p:nvSpPr>
            <p:cNvPr id="41" name="Google Shape;2448;p73"/>
            <p:cNvSpPr/>
            <p:nvPr/>
          </p:nvSpPr>
          <p:spPr>
            <a:xfrm>
              <a:off x="2578081" y="1718329"/>
              <a:ext cx="107717" cy="107717"/>
            </a:xfrm>
            <a:custGeom>
              <a:avLst/>
              <a:gdLst/>
              <a:ahLst/>
              <a:cxnLst/>
              <a:rect l="l" t="t" r="r" b="b"/>
              <a:pathLst>
                <a:path w="3881" h="3881" extrusionOk="0">
                  <a:moveTo>
                    <a:pt x="1941" y="0"/>
                  </a:moveTo>
                  <a:cubicBezTo>
                    <a:pt x="870" y="0"/>
                    <a:pt x="0" y="870"/>
                    <a:pt x="0" y="1940"/>
                  </a:cubicBezTo>
                  <a:cubicBezTo>
                    <a:pt x="0" y="3011"/>
                    <a:pt x="870" y="3880"/>
                    <a:pt x="1941" y="3880"/>
                  </a:cubicBezTo>
                  <a:cubicBezTo>
                    <a:pt x="3010" y="3880"/>
                    <a:pt x="3880" y="3011"/>
                    <a:pt x="3880" y="1940"/>
                  </a:cubicBezTo>
                  <a:cubicBezTo>
                    <a:pt x="3880" y="870"/>
                    <a:pt x="3010" y="0"/>
                    <a:pt x="1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449;p73"/>
            <p:cNvSpPr/>
            <p:nvPr/>
          </p:nvSpPr>
          <p:spPr>
            <a:xfrm>
              <a:off x="2618298" y="1761210"/>
              <a:ext cx="26867" cy="21954"/>
            </a:xfrm>
            <a:custGeom>
              <a:avLst/>
              <a:gdLst/>
              <a:ahLst/>
              <a:cxnLst/>
              <a:rect l="l" t="t" r="r" b="b"/>
              <a:pathLst>
                <a:path w="968" h="791" extrusionOk="0">
                  <a:moveTo>
                    <a:pt x="490" y="0"/>
                  </a:moveTo>
                  <a:cubicBezTo>
                    <a:pt x="352" y="0"/>
                    <a:pt x="214" y="69"/>
                    <a:pt x="142" y="208"/>
                  </a:cubicBezTo>
                  <a:cubicBezTo>
                    <a:pt x="1" y="462"/>
                    <a:pt x="196" y="791"/>
                    <a:pt x="484" y="791"/>
                  </a:cubicBezTo>
                  <a:cubicBezTo>
                    <a:pt x="487" y="791"/>
                    <a:pt x="489" y="791"/>
                    <a:pt x="492" y="791"/>
                  </a:cubicBezTo>
                  <a:cubicBezTo>
                    <a:pt x="494" y="791"/>
                    <a:pt x="497" y="791"/>
                    <a:pt x="500" y="791"/>
                  </a:cubicBezTo>
                  <a:cubicBezTo>
                    <a:pt x="770" y="791"/>
                    <a:pt x="967" y="493"/>
                    <a:pt x="856" y="243"/>
                  </a:cubicBezTo>
                  <a:cubicBezTo>
                    <a:pt x="792" y="83"/>
                    <a:pt x="641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450;p73"/>
            <p:cNvSpPr/>
            <p:nvPr/>
          </p:nvSpPr>
          <p:spPr>
            <a:xfrm>
              <a:off x="2578081" y="1450937"/>
              <a:ext cx="107717" cy="107745"/>
            </a:xfrm>
            <a:custGeom>
              <a:avLst/>
              <a:gdLst/>
              <a:ahLst/>
              <a:cxnLst/>
              <a:rect l="l" t="t" r="r" b="b"/>
              <a:pathLst>
                <a:path w="3881" h="3882" extrusionOk="0">
                  <a:moveTo>
                    <a:pt x="1941" y="0"/>
                  </a:moveTo>
                  <a:cubicBezTo>
                    <a:pt x="870" y="0"/>
                    <a:pt x="0" y="872"/>
                    <a:pt x="0" y="1941"/>
                  </a:cubicBezTo>
                  <a:cubicBezTo>
                    <a:pt x="0" y="3010"/>
                    <a:pt x="870" y="3882"/>
                    <a:pt x="1941" y="3882"/>
                  </a:cubicBezTo>
                  <a:cubicBezTo>
                    <a:pt x="3010" y="3882"/>
                    <a:pt x="3880" y="3010"/>
                    <a:pt x="3880" y="1941"/>
                  </a:cubicBezTo>
                  <a:cubicBezTo>
                    <a:pt x="3880" y="872"/>
                    <a:pt x="3010" y="0"/>
                    <a:pt x="1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451;p73"/>
            <p:cNvSpPr/>
            <p:nvPr/>
          </p:nvSpPr>
          <p:spPr>
            <a:xfrm>
              <a:off x="2618687" y="1493846"/>
              <a:ext cx="26478" cy="21982"/>
            </a:xfrm>
            <a:custGeom>
              <a:avLst/>
              <a:gdLst/>
              <a:ahLst/>
              <a:cxnLst/>
              <a:rect l="l" t="t" r="r" b="b"/>
              <a:pathLst>
                <a:path w="954" h="792" extrusionOk="0">
                  <a:moveTo>
                    <a:pt x="477" y="1"/>
                  </a:moveTo>
                  <a:cubicBezTo>
                    <a:pt x="327" y="1"/>
                    <a:pt x="177" y="82"/>
                    <a:pt x="112" y="243"/>
                  </a:cubicBezTo>
                  <a:cubicBezTo>
                    <a:pt x="1" y="492"/>
                    <a:pt x="199" y="791"/>
                    <a:pt x="470" y="791"/>
                  </a:cubicBezTo>
                  <a:cubicBezTo>
                    <a:pt x="473" y="791"/>
                    <a:pt x="475" y="791"/>
                    <a:pt x="478" y="791"/>
                  </a:cubicBezTo>
                  <a:cubicBezTo>
                    <a:pt x="480" y="791"/>
                    <a:pt x="483" y="791"/>
                    <a:pt x="486" y="791"/>
                  </a:cubicBezTo>
                  <a:cubicBezTo>
                    <a:pt x="756" y="791"/>
                    <a:pt x="953" y="492"/>
                    <a:pt x="842" y="243"/>
                  </a:cubicBezTo>
                  <a:cubicBezTo>
                    <a:pt x="777" y="82"/>
                    <a:pt x="627" y="1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452;p73"/>
            <p:cNvSpPr/>
            <p:nvPr/>
          </p:nvSpPr>
          <p:spPr>
            <a:xfrm>
              <a:off x="2400727" y="1718329"/>
              <a:ext cx="107717" cy="107717"/>
            </a:xfrm>
            <a:custGeom>
              <a:avLst/>
              <a:gdLst/>
              <a:ahLst/>
              <a:cxnLst/>
              <a:rect l="l" t="t" r="r" b="b"/>
              <a:pathLst>
                <a:path w="3881" h="3881" extrusionOk="0">
                  <a:moveTo>
                    <a:pt x="1942" y="0"/>
                  </a:moveTo>
                  <a:cubicBezTo>
                    <a:pt x="871" y="0"/>
                    <a:pt x="1" y="870"/>
                    <a:pt x="1" y="1940"/>
                  </a:cubicBezTo>
                  <a:cubicBezTo>
                    <a:pt x="1" y="3011"/>
                    <a:pt x="871" y="3880"/>
                    <a:pt x="1942" y="3880"/>
                  </a:cubicBezTo>
                  <a:cubicBezTo>
                    <a:pt x="3011" y="3880"/>
                    <a:pt x="3881" y="3011"/>
                    <a:pt x="3881" y="1940"/>
                  </a:cubicBezTo>
                  <a:cubicBezTo>
                    <a:pt x="3881" y="870"/>
                    <a:pt x="3011" y="0"/>
                    <a:pt x="1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453;p73"/>
            <p:cNvSpPr/>
            <p:nvPr/>
          </p:nvSpPr>
          <p:spPr>
            <a:xfrm>
              <a:off x="2440972" y="1761238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2" y="207"/>
                  </a:cubicBezTo>
                  <a:cubicBezTo>
                    <a:pt x="0" y="461"/>
                    <a:pt x="195" y="790"/>
                    <a:pt x="484" y="790"/>
                  </a:cubicBezTo>
                  <a:cubicBezTo>
                    <a:pt x="487" y="790"/>
                    <a:pt x="489" y="790"/>
                    <a:pt x="492" y="790"/>
                  </a:cubicBezTo>
                  <a:cubicBezTo>
                    <a:pt x="494" y="790"/>
                    <a:pt x="496" y="790"/>
                    <a:pt x="498" y="790"/>
                  </a:cubicBezTo>
                  <a:cubicBezTo>
                    <a:pt x="770" y="790"/>
                    <a:pt x="967" y="494"/>
                    <a:pt x="857" y="242"/>
                  </a:cubicBezTo>
                  <a:cubicBezTo>
                    <a:pt x="793" y="82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454;p73"/>
            <p:cNvSpPr/>
            <p:nvPr/>
          </p:nvSpPr>
          <p:spPr>
            <a:xfrm>
              <a:off x="2400727" y="1450937"/>
              <a:ext cx="107717" cy="107745"/>
            </a:xfrm>
            <a:custGeom>
              <a:avLst/>
              <a:gdLst/>
              <a:ahLst/>
              <a:cxnLst/>
              <a:rect l="l" t="t" r="r" b="b"/>
              <a:pathLst>
                <a:path w="3881" h="3882" extrusionOk="0">
                  <a:moveTo>
                    <a:pt x="1942" y="0"/>
                  </a:moveTo>
                  <a:cubicBezTo>
                    <a:pt x="871" y="0"/>
                    <a:pt x="1" y="872"/>
                    <a:pt x="1" y="1941"/>
                  </a:cubicBezTo>
                  <a:cubicBezTo>
                    <a:pt x="1" y="3010"/>
                    <a:pt x="871" y="3882"/>
                    <a:pt x="1942" y="3882"/>
                  </a:cubicBezTo>
                  <a:cubicBezTo>
                    <a:pt x="3011" y="3882"/>
                    <a:pt x="3881" y="3010"/>
                    <a:pt x="3881" y="1941"/>
                  </a:cubicBezTo>
                  <a:cubicBezTo>
                    <a:pt x="3881" y="872"/>
                    <a:pt x="3011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455;p73"/>
            <p:cNvSpPr/>
            <p:nvPr/>
          </p:nvSpPr>
          <p:spPr>
            <a:xfrm>
              <a:off x="2441360" y="1493846"/>
              <a:ext cx="26922" cy="21982"/>
            </a:xfrm>
            <a:custGeom>
              <a:avLst/>
              <a:gdLst/>
              <a:ahLst/>
              <a:cxnLst/>
              <a:rect l="l" t="t" r="r" b="b"/>
              <a:pathLst>
                <a:path w="970" h="792" extrusionOk="0">
                  <a:moveTo>
                    <a:pt x="479" y="1"/>
                  </a:moveTo>
                  <a:cubicBezTo>
                    <a:pt x="327" y="1"/>
                    <a:pt x="176" y="83"/>
                    <a:pt x="112" y="243"/>
                  </a:cubicBezTo>
                  <a:cubicBezTo>
                    <a:pt x="1" y="493"/>
                    <a:pt x="198" y="791"/>
                    <a:pt x="470" y="791"/>
                  </a:cubicBezTo>
                  <a:cubicBezTo>
                    <a:pt x="472" y="791"/>
                    <a:pt x="475" y="791"/>
                    <a:pt x="478" y="791"/>
                  </a:cubicBezTo>
                  <a:cubicBezTo>
                    <a:pt x="480" y="791"/>
                    <a:pt x="481" y="791"/>
                    <a:pt x="483" y="791"/>
                  </a:cubicBezTo>
                  <a:cubicBezTo>
                    <a:pt x="772" y="791"/>
                    <a:pt x="969" y="463"/>
                    <a:pt x="826" y="209"/>
                  </a:cubicBezTo>
                  <a:cubicBezTo>
                    <a:pt x="754" y="69"/>
                    <a:pt x="616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456;p73"/>
            <p:cNvSpPr/>
            <p:nvPr/>
          </p:nvSpPr>
          <p:spPr>
            <a:xfrm>
              <a:off x="2356014" y="1630984"/>
              <a:ext cx="21982" cy="80545"/>
            </a:xfrm>
            <a:custGeom>
              <a:avLst/>
              <a:gdLst/>
              <a:ahLst/>
              <a:cxnLst/>
              <a:rect l="l" t="t" r="r" b="b"/>
              <a:pathLst>
                <a:path w="792" h="2902" extrusionOk="0">
                  <a:moveTo>
                    <a:pt x="395" y="0"/>
                  </a:moveTo>
                  <a:lnTo>
                    <a:pt x="0" y="265"/>
                  </a:lnTo>
                  <a:lnTo>
                    <a:pt x="0" y="2736"/>
                  </a:lnTo>
                  <a:cubicBezTo>
                    <a:pt x="0" y="2846"/>
                    <a:pt x="198" y="2901"/>
                    <a:pt x="396" y="2901"/>
                  </a:cubicBezTo>
                  <a:cubicBezTo>
                    <a:pt x="594" y="2901"/>
                    <a:pt x="792" y="2846"/>
                    <a:pt x="792" y="2736"/>
                  </a:cubicBezTo>
                  <a:lnTo>
                    <a:pt x="792" y="265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457;p73"/>
            <p:cNvSpPr/>
            <p:nvPr/>
          </p:nvSpPr>
          <p:spPr>
            <a:xfrm>
              <a:off x="2356014" y="1563706"/>
              <a:ext cx="21982" cy="74689"/>
            </a:xfrm>
            <a:custGeom>
              <a:avLst/>
              <a:gdLst/>
              <a:ahLst/>
              <a:cxnLst/>
              <a:rect l="l" t="t" r="r" b="b"/>
              <a:pathLst>
                <a:path w="792" h="2691" extrusionOk="0">
                  <a:moveTo>
                    <a:pt x="396" y="0"/>
                  </a:moveTo>
                  <a:cubicBezTo>
                    <a:pt x="198" y="0"/>
                    <a:pt x="0" y="55"/>
                    <a:pt x="0" y="164"/>
                  </a:cubicBezTo>
                  <a:lnTo>
                    <a:pt x="0" y="2691"/>
                  </a:lnTo>
                  <a:lnTo>
                    <a:pt x="792" y="2691"/>
                  </a:lnTo>
                  <a:lnTo>
                    <a:pt x="792" y="164"/>
                  </a:lnTo>
                  <a:cubicBezTo>
                    <a:pt x="792" y="55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458;p73"/>
            <p:cNvSpPr/>
            <p:nvPr/>
          </p:nvSpPr>
          <p:spPr>
            <a:xfrm>
              <a:off x="2399200" y="1631012"/>
              <a:ext cx="22037" cy="64752"/>
            </a:xfrm>
            <a:custGeom>
              <a:avLst/>
              <a:gdLst/>
              <a:ahLst/>
              <a:cxnLst/>
              <a:rect l="l" t="t" r="r" b="b"/>
              <a:pathLst>
                <a:path w="794" h="2333" extrusionOk="0">
                  <a:moveTo>
                    <a:pt x="445" y="0"/>
                  </a:moveTo>
                  <a:lnTo>
                    <a:pt x="0" y="266"/>
                  </a:lnTo>
                  <a:lnTo>
                    <a:pt x="0" y="2167"/>
                  </a:lnTo>
                  <a:cubicBezTo>
                    <a:pt x="0" y="2277"/>
                    <a:pt x="199" y="2332"/>
                    <a:pt x="397" y="2332"/>
                  </a:cubicBezTo>
                  <a:cubicBezTo>
                    <a:pt x="595" y="2332"/>
                    <a:pt x="793" y="2277"/>
                    <a:pt x="793" y="2167"/>
                  </a:cubicBezTo>
                  <a:lnTo>
                    <a:pt x="793" y="266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459;p73"/>
            <p:cNvSpPr/>
            <p:nvPr/>
          </p:nvSpPr>
          <p:spPr>
            <a:xfrm>
              <a:off x="2399200" y="1581247"/>
              <a:ext cx="22037" cy="57148"/>
            </a:xfrm>
            <a:custGeom>
              <a:avLst/>
              <a:gdLst/>
              <a:ahLst/>
              <a:cxnLst/>
              <a:rect l="l" t="t" r="r" b="b"/>
              <a:pathLst>
                <a:path w="794" h="2059" extrusionOk="0">
                  <a:moveTo>
                    <a:pt x="397" y="1"/>
                  </a:moveTo>
                  <a:cubicBezTo>
                    <a:pt x="199" y="1"/>
                    <a:pt x="0" y="55"/>
                    <a:pt x="0" y="164"/>
                  </a:cubicBezTo>
                  <a:lnTo>
                    <a:pt x="0" y="2059"/>
                  </a:lnTo>
                  <a:lnTo>
                    <a:pt x="793" y="2059"/>
                  </a:lnTo>
                  <a:lnTo>
                    <a:pt x="793" y="164"/>
                  </a:lnTo>
                  <a:cubicBezTo>
                    <a:pt x="793" y="55"/>
                    <a:pt x="595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460;p73"/>
            <p:cNvSpPr/>
            <p:nvPr/>
          </p:nvSpPr>
          <p:spPr>
            <a:xfrm>
              <a:off x="2488571" y="1631012"/>
              <a:ext cx="22037" cy="64752"/>
            </a:xfrm>
            <a:custGeom>
              <a:avLst/>
              <a:gdLst/>
              <a:ahLst/>
              <a:cxnLst/>
              <a:rect l="l" t="t" r="r" b="b"/>
              <a:pathLst>
                <a:path w="794" h="2333" extrusionOk="0">
                  <a:moveTo>
                    <a:pt x="397" y="0"/>
                  </a:moveTo>
                  <a:lnTo>
                    <a:pt x="1" y="266"/>
                  </a:lnTo>
                  <a:lnTo>
                    <a:pt x="1" y="2167"/>
                  </a:lnTo>
                  <a:cubicBezTo>
                    <a:pt x="1" y="2277"/>
                    <a:pt x="199" y="2332"/>
                    <a:pt x="397" y="2332"/>
                  </a:cubicBezTo>
                  <a:cubicBezTo>
                    <a:pt x="595" y="2332"/>
                    <a:pt x="793" y="2277"/>
                    <a:pt x="793" y="2167"/>
                  </a:cubicBezTo>
                  <a:lnTo>
                    <a:pt x="793" y="266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461;p73"/>
            <p:cNvSpPr/>
            <p:nvPr/>
          </p:nvSpPr>
          <p:spPr>
            <a:xfrm>
              <a:off x="2488571" y="1581247"/>
              <a:ext cx="22037" cy="57148"/>
            </a:xfrm>
            <a:custGeom>
              <a:avLst/>
              <a:gdLst/>
              <a:ahLst/>
              <a:cxnLst/>
              <a:rect l="l" t="t" r="r" b="b"/>
              <a:pathLst>
                <a:path w="794" h="2059" extrusionOk="0">
                  <a:moveTo>
                    <a:pt x="397" y="1"/>
                  </a:moveTo>
                  <a:cubicBezTo>
                    <a:pt x="199" y="1"/>
                    <a:pt x="1" y="55"/>
                    <a:pt x="1" y="164"/>
                  </a:cubicBezTo>
                  <a:lnTo>
                    <a:pt x="1" y="2059"/>
                  </a:lnTo>
                  <a:lnTo>
                    <a:pt x="793" y="2059"/>
                  </a:lnTo>
                  <a:lnTo>
                    <a:pt x="793" y="164"/>
                  </a:lnTo>
                  <a:cubicBezTo>
                    <a:pt x="793" y="55"/>
                    <a:pt x="595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462;p73"/>
            <p:cNvSpPr/>
            <p:nvPr/>
          </p:nvSpPr>
          <p:spPr>
            <a:xfrm>
              <a:off x="2532535" y="1630984"/>
              <a:ext cx="21982" cy="88816"/>
            </a:xfrm>
            <a:custGeom>
              <a:avLst/>
              <a:gdLst/>
              <a:ahLst/>
              <a:cxnLst/>
              <a:rect l="l" t="t" r="r" b="b"/>
              <a:pathLst>
                <a:path w="792" h="3200" extrusionOk="0">
                  <a:moveTo>
                    <a:pt x="397" y="0"/>
                  </a:moveTo>
                  <a:lnTo>
                    <a:pt x="0" y="265"/>
                  </a:lnTo>
                  <a:lnTo>
                    <a:pt x="0" y="2802"/>
                  </a:lnTo>
                  <a:cubicBezTo>
                    <a:pt x="0" y="3022"/>
                    <a:pt x="178" y="3200"/>
                    <a:pt x="397" y="3200"/>
                  </a:cubicBezTo>
                  <a:cubicBezTo>
                    <a:pt x="615" y="3200"/>
                    <a:pt x="792" y="3022"/>
                    <a:pt x="792" y="2802"/>
                  </a:cubicBezTo>
                  <a:lnTo>
                    <a:pt x="792" y="26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463;p73"/>
            <p:cNvSpPr/>
            <p:nvPr/>
          </p:nvSpPr>
          <p:spPr>
            <a:xfrm>
              <a:off x="2532535" y="1563706"/>
              <a:ext cx="21982" cy="74689"/>
            </a:xfrm>
            <a:custGeom>
              <a:avLst/>
              <a:gdLst/>
              <a:ahLst/>
              <a:cxnLst/>
              <a:rect l="l" t="t" r="r" b="b"/>
              <a:pathLst>
                <a:path w="792" h="2691" extrusionOk="0">
                  <a:moveTo>
                    <a:pt x="396" y="0"/>
                  </a:moveTo>
                  <a:cubicBezTo>
                    <a:pt x="198" y="0"/>
                    <a:pt x="0" y="55"/>
                    <a:pt x="0" y="164"/>
                  </a:cubicBezTo>
                  <a:lnTo>
                    <a:pt x="0" y="2691"/>
                  </a:lnTo>
                  <a:lnTo>
                    <a:pt x="792" y="2691"/>
                  </a:lnTo>
                  <a:lnTo>
                    <a:pt x="792" y="164"/>
                  </a:lnTo>
                  <a:cubicBezTo>
                    <a:pt x="792" y="55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464;p73"/>
            <p:cNvSpPr/>
            <p:nvPr/>
          </p:nvSpPr>
          <p:spPr>
            <a:xfrm>
              <a:off x="2575750" y="1631012"/>
              <a:ext cx="22010" cy="64752"/>
            </a:xfrm>
            <a:custGeom>
              <a:avLst/>
              <a:gdLst/>
              <a:ahLst/>
              <a:cxnLst/>
              <a:rect l="l" t="t" r="r" b="b"/>
              <a:pathLst>
                <a:path w="793" h="2333" extrusionOk="0">
                  <a:moveTo>
                    <a:pt x="396" y="0"/>
                  </a:moveTo>
                  <a:lnTo>
                    <a:pt x="1" y="266"/>
                  </a:lnTo>
                  <a:lnTo>
                    <a:pt x="1" y="2167"/>
                  </a:lnTo>
                  <a:cubicBezTo>
                    <a:pt x="1" y="2277"/>
                    <a:pt x="199" y="2332"/>
                    <a:pt x="397" y="2332"/>
                  </a:cubicBezTo>
                  <a:cubicBezTo>
                    <a:pt x="594" y="2332"/>
                    <a:pt x="792" y="2277"/>
                    <a:pt x="792" y="2167"/>
                  </a:cubicBezTo>
                  <a:lnTo>
                    <a:pt x="792" y="26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2465;p73"/>
            <p:cNvSpPr/>
            <p:nvPr/>
          </p:nvSpPr>
          <p:spPr>
            <a:xfrm>
              <a:off x="2575750" y="1581247"/>
              <a:ext cx="22010" cy="57148"/>
            </a:xfrm>
            <a:custGeom>
              <a:avLst/>
              <a:gdLst/>
              <a:ahLst/>
              <a:cxnLst/>
              <a:rect l="l" t="t" r="r" b="b"/>
              <a:pathLst>
                <a:path w="793" h="2059" extrusionOk="0">
                  <a:moveTo>
                    <a:pt x="397" y="1"/>
                  </a:moveTo>
                  <a:cubicBezTo>
                    <a:pt x="199" y="1"/>
                    <a:pt x="1" y="55"/>
                    <a:pt x="1" y="164"/>
                  </a:cubicBezTo>
                  <a:lnTo>
                    <a:pt x="1" y="2059"/>
                  </a:lnTo>
                  <a:lnTo>
                    <a:pt x="792" y="2059"/>
                  </a:lnTo>
                  <a:lnTo>
                    <a:pt x="792" y="164"/>
                  </a:lnTo>
                  <a:cubicBezTo>
                    <a:pt x="792" y="55"/>
                    <a:pt x="594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2466;p73"/>
            <p:cNvSpPr/>
            <p:nvPr/>
          </p:nvSpPr>
          <p:spPr>
            <a:xfrm>
              <a:off x="2665149" y="1631012"/>
              <a:ext cx="21982" cy="64752"/>
            </a:xfrm>
            <a:custGeom>
              <a:avLst/>
              <a:gdLst/>
              <a:ahLst/>
              <a:cxnLst/>
              <a:rect l="l" t="t" r="r" b="b"/>
              <a:pathLst>
                <a:path w="792" h="2333" extrusionOk="0">
                  <a:moveTo>
                    <a:pt x="395" y="0"/>
                  </a:moveTo>
                  <a:lnTo>
                    <a:pt x="0" y="266"/>
                  </a:lnTo>
                  <a:lnTo>
                    <a:pt x="0" y="2167"/>
                  </a:lnTo>
                  <a:cubicBezTo>
                    <a:pt x="0" y="2277"/>
                    <a:pt x="198" y="2332"/>
                    <a:pt x="396" y="2332"/>
                  </a:cubicBezTo>
                  <a:cubicBezTo>
                    <a:pt x="593" y="2332"/>
                    <a:pt x="791" y="2277"/>
                    <a:pt x="791" y="2167"/>
                  </a:cubicBezTo>
                  <a:lnTo>
                    <a:pt x="791" y="266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2467;p73"/>
            <p:cNvSpPr/>
            <p:nvPr/>
          </p:nvSpPr>
          <p:spPr>
            <a:xfrm>
              <a:off x="2665149" y="1581247"/>
              <a:ext cx="21982" cy="57148"/>
            </a:xfrm>
            <a:custGeom>
              <a:avLst/>
              <a:gdLst/>
              <a:ahLst/>
              <a:cxnLst/>
              <a:rect l="l" t="t" r="r" b="b"/>
              <a:pathLst>
                <a:path w="792" h="2059" extrusionOk="0">
                  <a:moveTo>
                    <a:pt x="396" y="1"/>
                  </a:moveTo>
                  <a:cubicBezTo>
                    <a:pt x="198" y="1"/>
                    <a:pt x="0" y="55"/>
                    <a:pt x="0" y="164"/>
                  </a:cubicBezTo>
                  <a:lnTo>
                    <a:pt x="0" y="2059"/>
                  </a:lnTo>
                  <a:lnTo>
                    <a:pt x="791" y="2059"/>
                  </a:lnTo>
                  <a:lnTo>
                    <a:pt x="791" y="164"/>
                  </a:lnTo>
                  <a:cubicBezTo>
                    <a:pt x="791" y="55"/>
                    <a:pt x="593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2468;p73"/>
            <p:cNvSpPr/>
            <p:nvPr/>
          </p:nvSpPr>
          <p:spPr>
            <a:xfrm>
              <a:off x="2709057" y="1630984"/>
              <a:ext cx="22037" cy="82349"/>
            </a:xfrm>
            <a:custGeom>
              <a:avLst/>
              <a:gdLst/>
              <a:ahLst/>
              <a:cxnLst/>
              <a:rect l="l" t="t" r="r" b="b"/>
              <a:pathLst>
                <a:path w="794" h="2967" extrusionOk="0">
                  <a:moveTo>
                    <a:pt x="397" y="0"/>
                  </a:moveTo>
                  <a:lnTo>
                    <a:pt x="0" y="265"/>
                  </a:lnTo>
                  <a:lnTo>
                    <a:pt x="0" y="2802"/>
                  </a:lnTo>
                  <a:cubicBezTo>
                    <a:pt x="0" y="2912"/>
                    <a:pt x="199" y="2967"/>
                    <a:pt x="397" y="2967"/>
                  </a:cubicBezTo>
                  <a:cubicBezTo>
                    <a:pt x="595" y="2967"/>
                    <a:pt x="793" y="2912"/>
                    <a:pt x="793" y="2802"/>
                  </a:cubicBezTo>
                  <a:lnTo>
                    <a:pt x="793" y="26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2469;p73"/>
            <p:cNvSpPr/>
            <p:nvPr/>
          </p:nvSpPr>
          <p:spPr>
            <a:xfrm>
              <a:off x="2709057" y="1563706"/>
              <a:ext cx="22037" cy="74689"/>
            </a:xfrm>
            <a:custGeom>
              <a:avLst/>
              <a:gdLst/>
              <a:ahLst/>
              <a:cxnLst/>
              <a:rect l="l" t="t" r="r" b="b"/>
              <a:pathLst>
                <a:path w="794" h="2691" extrusionOk="0">
                  <a:moveTo>
                    <a:pt x="397" y="0"/>
                  </a:moveTo>
                  <a:cubicBezTo>
                    <a:pt x="199" y="0"/>
                    <a:pt x="0" y="55"/>
                    <a:pt x="0" y="164"/>
                  </a:cubicBezTo>
                  <a:lnTo>
                    <a:pt x="0" y="2691"/>
                  </a:lnTo>
                  <a:lnTo>
                    <a:pt x="793" y="2691"/>
                  </a:lnTo>
                  <a:lnTo>
                    <a:pt x="793" y="164"/>
                  </a:lnTo>
                  <a:cubicBezTo>
                    <a:pt x="793" y="55"/>
                    <a:pt x="595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2470;p73"/>
            <p:cNvSpPr/>
            <p:nvPr/>
          </p:nvSpPr>
          <p:spPr>
            <a:xfrm>
              <a:off x="2355736" y="1557294"/>
              <a:ext cx="112075" cy="81156"/>
            </a:xfrm>
            <a:custGeom>
              <a:avLst/>
              <a:gdLst/>
              <a:ahLst/>
              <a:cxnLst/>
              <a:rect l="l" t="t" r="r" b="b"/>
              <a:pathLst>
                <a:path w="4038" h="2924" extrusionOk="0">
                  <a:moveTo>
                    <a:pt x="395" y="0"/>
                  </a:moveTo>
                  <a:cubicBezTo>
                    <a:pt x="176" y="0"/>
                    <a:pt x="0" y="177"/>
                    <a:pt x="0" y="395"/>
                  </a:cubicBezTo>
                  <a:cubicBezTo>
                    <a:pt x="0" y="614"/>
                    <a:pt x="176" y="791"/>
                    <a:pt x="395" y="791"/>
                  </a:cubicBezTo>
                  <a:cubicBezTo>
                    <a:pt x="1154" y="791"/>
                    <a:pt x="1874" y="1403"/>
                    <a:pt x="2343" y="1915"/>
                  </a:cubicBezTo>
                  <a:cubicBezTo>
                    <a:pt x="2697" y="2302"/>
                    <a:pt x="2968" y="2696"/>
                    <a:pt x="3112" y="2923"/>
                  </a:cubicBezTo>
                  <a:lnTo>
                    <a:pt x="4038" y="2923"/>
                  </a:lnTo>
                  <a:cubicBezTo>
                    <a:pt x="3962" y="2802"/>
                    <a:pt x="3920" y="2729"/>
                    <a:pt x="3918" y="2726"/>
                  </a:cubicBezTo>
                  <a:cubicBezTo>
                    <a:pt x="3904" y="2700"/>
                    <a:pt x="3534" y="2049"/>
                    <a:pt x="2935" y="1392"/>
                  </a:cubicBezTo>
                  <a:cubicBezTo>
                    <a:pt x="2092" y="468"/>
                    <a:pt x="1239" y="0"/>
                    <a:pt x="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2471;p73"/>
            <p:cNvSpPr/>
            <p:nvPr/>
          </p:nvSpPr>
          <p:spPr>
            <a:xfrm>
              <a:off x="2442137" y="1631178"/>
              <a:ext cx="202278" cy="88427"/>
            </a:xfrm>
            <a:custGeom>
              <a:avLst/>
              <a:gdLst/>
              <a:ahLst/>
              <a:cxnLst/>
              <a:rect l="l" t="t" r="r" b="b"/>
              <a:pathLst>
                <a:path w="7288" h="3186" extrusionOk="0">
                  <a:moveTo>
                    <a:pt x="463" y="0"/>
                  </a:moveTo>
                  <a:lnTo>
                    <a:pt x="1" y="264"/>
                  </a:lnTo>
                  <a:cubicBezTo>
                    <a:pt x="77" y="384"/>
                    <a:pt x="119" y="456"/>
                    <a:pt x="119" y="458"/>
                  </a:cubicBezTo>
                  <a:cubicBezTo>
                    <a:pt x="183" y="570"/>
                    <a:pt x="1679" y="3185"/>
                    <a:pt x="3644" y="3185"/>
                  </a:cubicBezTo>
                  <a:cubicBezTo>
                    <a:pt x="5606" y="3185"/>
                    <a:pt x="7103" y="574"/>
                    <a:pt x="7168" y="459"/>
                  </a:cubicBezTo>
                  <a:cubicBezTo>
                    <a:pt x="7170" y="456"/>
                    <a:pt x="7210" y="384"/>
                    <a:pt x="7288" y="264"/>
                  </a:cubicBezTo>
                  <a:lnTo>
                    <a:pt x="6751" y="0"/>
                  </a:lnTo>
                  <a:lnTo>
                    <a:pt x="6362" y="264"/>
                  </a:lnTo>
                  <a:cubicBezTo>
                    <a:pt x="6217" y="491"/>
                    <a:pt x="5947" y="883"/>
                    <a:pt x="5592" y="1271"/>
                  </a:cubicBezTo>
                  <a:cubicBezTo>
                    <a:pt x="5122" y="1784"/>
                    <a:pt x="4404" y="2394"/>
                    <a:pt x="3644" y="2394"/>
                  </a:cubicBezTo>
                  <a:cubicBezTo>
                    <a:pt x="2884" y="2394"/>
                    <a:pt x="2165" y="1782"/>
                    <a:pt x="1695" y="1271"/>
                  </a:cubicBezTo>
                  <a:cubicBezTo>
                    <a:pt x="1340" y="883"/>
                    <a:pt x="1070" y="490"/>
                    <a:pt x="926" y="264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2472;p73"/>
            <p:cNvSpPr/>
            <p:nvPr/>
          </p:nvSpPr>
          <p:spPr>
            <a:xfrm>
              <a:off x="2618715" y="1557239"/>
              <a:ext cx="112075" cy="81156"/>
            </a:xfrm>
            <a:custGeom>
              <a:avLst/>
              <a:gdLst/>
              <a:ahLst/>
              <a:cxnLst/>
              <a:rect l="l" t="t" r="r" b="b"/>
              <a:pathLst>
                <a:path w="4038" h="2924" extrusionOk="0">
                  <a:moveTo>
                    <a:pt x="3644" y="1"/>
                  </a:moveTo>
                  <a:cubicBezTo>
                    <a:pt x="2799" y="1"/>
                    <a:pt x="1946" y="470"/>
                    <a:pt x="1103" y="1394"/>
                  </a:cubicBezTo>
                  <a:cubicBezTo>
                    <a:pt x="506" y="2048"/>
                    <a:pt x="137" y="2698"/>
                    <a:pt x="120" y="2728"/>
                  </a:cubicBezTo>
                  <a:cubicBezTo>
                    <a:pt x="118" y="2731"/>
                    <a:pt x="76" y="2804"/>
                    <a:pt x="0" y="2924"/>
                  </a:cubicBezTo>
                  <a:lnTo>
                    <a:pt x="926" y="2924"/>
                  </a:lnTo>
                  <a:cubicBezTo>
                    <a:pt x="1070" y="2698"/>
                    <a:pt x="1341" y="2304"/>
                    <a:pt x="1695" y="1917"/>
                  </a:cubicBezTo>
                  <a:cubicBezTo>
                    <a:pt x="2164" y="1404"/>
                    <a:pt x="2884" y="793"/>
                    <a:pt x="3644" y="793"/>
                  </a:cubicBezTo>
                  <a:cubicBezTo>
                    <a:pt x="3862" y="793"/>
                    <a:pt x="4038" y="616"/>
                    <a:pt x="4038" y="397"/>
                  </a:cubicBezTo>
                  <a:cubicBezTo>
                    <a:pt x="4038" y="179"/>
                    <a:pt x="3862" y="1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2473;p73"/>
            <p:cNvSpPr/>
            <p:nvPr/>
          </p:nvSpPr>
          <p:spPr>
            <a:xfrm>
              <a:off x="2618715" y="1631178"/>
              <a:ext cx="112075" cy="88427"/>
            </a:xfrm>
            <a:custGeom>
              <a:avLst/>
              <a:gdLst/>
              <a:ahLst/>
              <a:cxnLst/>
              <a:rect l="l" t="t" r="r" b="b"/>
              <a:pathLst>
                <a:path w="4038" h="3186" extrusionOk="0">
                  <a:moveTo>
                    <a:pt x="531" y="0"/>
                  </a:moveTo>
                  <a:lnTo>
                    <a:pt x="0" y="264"/>
                  </a:lnTo>
                  <a:cubicBezTo>
                    <a:pt x="76" y="384"/>
                    <a:pt x="118" y="456"/>
                    <a:pt x="120" y="459"/>
                  </a:cubicBezTo>
                  <a:cubicBezTo>
                    <a:pt x="136" y="485"/>
                    <a:pt x="505" y="1137"/>
                    <a:pt x="1103" y="1794"/>
                  </a:cubicBezTo>
                  <a:cubicBezTo>
                    <a:pt x="1946" y="2718"/>
                    <a:pt x="2801" y="3185"/>
                    <a:pt x="3644" y="3185"/>
                  </a:cubicBezTo>
                  <a:cubicBezTo>
                    <a:pt x="3862" y="3185"/>
                    <a:pt x="4038" y="3009"/>
                    <a:pt x="4038" y="2791"/>
                  </a:cubicBezTo>
                  <a:cubicBezTo>
                    <a:pt x="4038" y="2572"/>
                    <a:pt x="3862" y="2394"/>
                    <a:pt x="3644" y="2394"/>
                  </a:cubicBezTo>
                  <a:cubicBezTo>
                    <a:pt x="2884" y="2394"/>
                    <a:pt x="2164" y="1784"/>
                    <a:pt x="1695" y="1271"/>
                  </a:cubicBezTo>
                  <a:cubicBezTo>
                    <a:pt x="1341" y="883"/>
                    <a:pt x="1071" y="490"/>
                    <a:pt x="926" y="264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2474;p73"/>
            <p:cNvSpPr/>
            <p:nvPr/>
          </p:nvSpPr>
          <p:spPr>
            <a:xfrm>
              <a:off x="2355736" y="1631178"/>
              <a:ext cx="112075" cy="88455"/>
            </a:xfrm>
            <a:custGeom>
              <a:avLst/>
              <a:gdLst/>
              <a:ahLst/>
              <a:cxnLst/>
              <a:rect l="l" t="t" r="r" b="b"/>
              <a:pathLst>
                <a:path w="4038" h="3187" extrusionOk="0">
                  <a:moveTo>
                    <a:pt x="3576" y="0"/>
                  </a:moveTo>
                  <a:lnTo>
                    <a:pt x="3112" y="264"/>
                  </a:lnTo>
                  <a:cubicBezTo>
                    <a:pt x="2970" y="488"/>
                    <a:pt x="2704" y="875"/>
                    <a:pt x="2353" y="1259"/>
                  </a:cubicBezTo>
                  <a:cubicBezTo>
                    <a:pt x="1881" y="1778"/>
                    <a:pt x="1159" y="2394"/>
                    <a:pt x="395" y="2394"/>
                  </a:cubicBezTo>
                  <a:cubicBezTo>
                    <a:pt x="176" y="2394"/>
                    <a:pt x="0" y="2572"/>
                    <a:pt x="0" y="2791"/>
                  </a:cubicBezTo>
                  <a:cubicBezTo>
                    <a:pt x="0" y="3009"/>
                    <a:pt x="176" y="3187"/>
                    <a:pt x="395" y="3187"/>
                  </a:cubicBezTo>
                  <a:cubicBezTo>
                    <a:pt x="1239" y="3187"/>
                    <a:pt x="2092" y="2718"/>
                    <a:pt x="2935" y="1794"/>
                  </a:cubicBezTo>
                  <a:cubicBezTo>
                    <a:pt x="3532" y="1138"/>
                    <a:pt x="3901" y="490"/>
                    <a:pt x="3918" y="459"/>
                  </a:cubicBezTo>
                  <a:cubicBezTo>
                    <a:pt x="3920" y="456"/>
                    <a:pt x="3962" y="384"/>
                    <a:pt x="4038" y="264"/>
                  </a:cubicBezTo>
                  <a:lnTo>
                    <a:pt x="3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2475;p73"/>
            <p:cNvSpPr/>
            <p:nvPr/>
          </p:nvSpPr>
          <p:spPr>
            <a:xfrm>
              <a:off x="2442110" y="1557294"/>
              <a:ext cx="202306" cy="81100"/>
            </a:xfrm>
            <a:custGeom>
              <a:avLst/>
              <a:gdLst/>
              <a:ahLst/>
              <a:cxnLst/>
              <a:rect l="l" t="t" r="r" b="b"/>
              <a:pathLst>
                <a:path w="7289" h="2922" extrusionOk="0">
                  <a:moveTo>
                    <a:pt x="3645" y="0"/>
                  </a:moveTo>
                  <a:cubicBezTo>
                    <a:pt x="1680" y="0"/>
                    <a:pt x="183" y="2616"/>
                    <a:pt x="120" y="2726"/>
                  </a:cubicBezTo>
                  <a:cubicBezTo>
                    <a:pt x="120" y="2729"/>
                    <a:pt x="78" y="2802"/>
                    <a:pt x="0" y="2922"/>
                  </a:cubicBezTo>
                  <a:lnTo>
                    <a:pt x="926" y="2922"/>
                  </a:lnTo>
                  <a:cubicBezTo>
                    <a:pt x="1071" y="2696"/>
                    <a:pt x="1341" y="2302"/>
                    <a:pt x="1696" y="1915"/>
                  </a:cubicBezTo>
                  <a:cubicBezTo>
                    <a:pt x="2166" y="1402"/>
                    <a:pt x="2884" y="791"/>
                    <a:pt x="3645" y="791"/>
                  </a:cubicBezTo>
                  <a:cubicBezTo>
                    <a:pt x="4405" y="791"/>
                    <a:pt x="5123" y="1402"/>
                    <a:pt x="5593" y="1915"/>
                  </a:cubicBezTo>
                  <a:cubicBezTo>
                    <a:pt x="5948" y="2302"/>
                    <a:pt x="6218" y="2696"/>
                    <a:pt x="6363" y="2922"/>
                  </a:cubicBezTo>
                  <a:lnTo>
                    <a:pt x="7289" y="2922"/>
                  </a:lnTo>
                  <a:cubicBezTo>
                    <a:pt x="7211" y="2802"/>
                    <a:pt x="7171" y="2729"/>
                    <a:pt x="7169" y="2726"/>
                  </a:cubicBezTo>
                  <a:cubicBezTo>
                    <a:pt x="7106" y="2616"/>
                    <a:pt x="5609" y="0"/>
                    <a:pt x="3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9" name="Google Shape;2033;p73"/>
          <p:cNvGrpSpPr/>
          <p:nvPr/>
        </p:nvGrpSpPr>
        <p:grpSpPr>
          <a:xfrm>
            <a:off x="8213261" y="2377869"/>
            <a:ext cx="375331" cy="375470"/>
            <a:chOff x="5595938" y="3258815"/>
            <a:chExt cx="375331" cy="375470"/>
          </a:xfrm>
        </p:grpSpPr>
        <p:sp>
          <p:nvSpPr>
            <p:cNvPr id="1351" name="Google Shape;2034;p73"/>
            <p:cNvSpPr/>
            <p:nvPr/>
          </p:nvSpPr>
          <p:spPr>
            <a:xfrm>
              <a:off x="5595938" y="3258815"/>
              <a:ext cx="331728" cy="337917"/>
            </a:xfrm>
            <a:custGeom>
              <a:avLst/>
              <a:gdLst/>
              <a:ahLst/>
              <a:cxnLst/>
              <a:rect l="l" t="t" r="r" b="b"/>
              <a:pathLst>
                <a:path w="11952" h="12175" extrusionOk="0">
                  <a:moveTo>
                    <a:pt x="6739" y="1"/>
                  </a:moveTo>
                  <a:cubicBezTo>
                    <a:pt x="6521" y="1"/>
                    <a:pt x="6345" y="178"/>
                    <a:pt x="6345" y="397"/>
                  </a:cubicBezTo>
                  <a:lnTo>
                    <a:pt x="6345" y="977"/>
                  </a:lnTo>
                  <a:cubicBezTo>
                    <a:pt x="5938" y="1086"/>
                    <a:pt x="5546" y="1248"/>
                    <a:pt x="5178" y="1461"/>
                  </a:cubicBezTo>
                  <a:lnTo>
                    <a:pt x="4883" y="675"/>
                  </a:lnTo>
                  <a:cubicBezTo>
                    <a:pt x="4824" y="517"/>
                    <a:pt x="4673" y="419"/>
                    <a:pt x="4512" y="419"/>
                  </a:cubicBezTo>
                  <a:cubicBezTo>
                    <a:pt x="4467" y="419"/>
                    <a:pt x="4420" y="427"/>
                    <a:pt x="4375" y="444"/>
                  </a:cubicBezTo>
                  <a:cubicBezTo>
                    <a:pt x="4216" y="503"/>
                    <a:pt x="4117" y="653"/>
                    <a:pt x="4117" y="814"/>
                  </a:cubicBezTo>
                  <a:cubicBezTo>
                    <a:pt x="4117" y="860"/>
                    <a:pt x="4126" y="907"/>
                    <a:pt x="4142" y="954"/>
                  </a:cubicBezTo>
                  <a:lnTo>
                    <a:pt x="4506" y="1927"/>
                  </a:lnTo>
                  <a:cubicBezTo>
                    <a:pt x="4130" y="2239"/>
                    <a:pt x="3805" y="2601"/>
                    <a:pt x="3538" y="3005"/>
                  </a:cubicBezTo>
                  <a:lnTo>
                    <a:pt x="2993" y="2460"/>
                  </a:lnTo>
                  <a:cubicBezTo>
                    <a:pt x="2914" y="2381"/>
                    <a:pt x="2808" y="2339"/>
                    <a:pt x="2702" y="2339"/>
                  </a:cubicBezTo>
                  <a:cubicBezTo>
                    <a:pt x="2619" y="2339"/>
                    <a:pt x="2536" y="2365"/>
                    <a:pt x="2466" y="2419"/>
                  </a:cubicBezTo>
                  <a:cubicBezTo>
                    <a:pt x="2363" y="2498"/>
                    <a:pt x="2310" y="2616"/>
                    <a:pt x="2310" y="2734"/>
                  </a:cubicBezTo>
                  <a:cubicBezTo>
                    <a:pt x="2310" y="2835"/>
                    <a:pt x="2349" y="2937"/>
                    <a:pt x="2427" y="3014"/>
                  </a:cubicBezTo>
                  <a:lnTo>
                    <a:pt x="3145" y="3732"/>
                  </a:lnTo>
                  <a:cubicBezTo>
                    <a:pt x="3120" y="3786"/>
                    <a:pt x="3097" y="3843"/>
                    <a:pt x="3075" y="3898"/>
                  </a:cubicBezTo>
                  <a:cubicBezTo>
                    <a:pt x="2969" y="4169"/>
                    <a:pt x="2851" y="4433"/>
                    <a:pt x="2722" y="4687"/>
                  </a:cubicBezTo>
                  <a:lnTo>
                    <a:pt x="1889" y="4305"/>
                  </a:lnTo>
                  <a:cubicBezTo>
                    <a:pt x="1834" y="4280"/>
                    <a:pt x="1775" y="4268"/>
                    <a:pt x="1717" y="4268"/>
                  </a:cubicBezTo>
                  <a:cubicBezTo>
                    <a:pt x="1577" y="4268"/>
                    <a:pt x="1442" y="4339"/>
                    <a:pt x="1370" y="4468"/>
                  </a:cubicBezTo>
                  <a:cubicBezTo>
                    <a:pt x="1335" y="4529"/>
                    <a:pt x="1319" y="4596"/>
                    <a:pt x="1319" y="4662"/>
                  </a:cubicBezTo>
                  <a:cubicBezTo>
                    <a:pt x="1319" y="4812"/>
                    <a:pt x="1405" y="4955"/>
                    <a:pt x="1551" y="5022"/>
                  </a:cubicBezTo>
                  <a:lnTo>
                    <a:pt x="2333" y="5379"/>
                  </a:lnTo>
                  <a:cubicBezTo>
                    <a:pt x="2196" y="5599"/>
                    <a:pt x="2051" y="5810"/>
                    <a:pt x="1895" y="6011"/>
                  </a:cubicBezTo>
                  <a:cubicBezTo>
                    <a:pt x="1806" y="6128"/>
                    <a:pt x="1723" y="6248"/>
                    <a:pt x="1647" y="6372"/>
                  </a:cubicBezTo>
                  <a:lnTo>
                    <a:pt x="595" y="6372"/>
                  </a:lnTo>
                  <a:cubicBezTo>
                    <a:pt x="393" y="6372"/>
                    <a:pt x="213" y="6521"/>
                    <a:pt x="192" y="6722"/>
                  </a:cubicBezTo>
                  <a:cubicBezTo>
                    <a:pt x="165" y="6961"/>
                    <a:pt x="352" y="7164"/>
                    <a:pt x="585" y="7164"/>
                  </a:cubicBezTo>
                  <a:lnTo>
                    <a:pt x="1274" y="7164"/>
                  </a:lnTo>
                  <a:cubicBezTo>
                    <a:pt x="1121" y="7599"/>
                    <a:pt x="1041" y="8060"/>
                    <a:pt x="1040" y="8535"/>
                  </a:cubicBezTo>
                  <a:lnTo>
                    <a:pt x="1040" y="8549"/>
                  </a:lnTo>
                  <a:cubicBezTo>
                    <a:pt x="1040" y="8590"/>
                    <a:pt x="1041" y="8631"/>
                    <a:pt x="1042" y="8672"/>
                  </a:cubicBezTo>
                  <a:lnTo>
                    <a:pt x="259" y="8964"/>
                  </a:lnTo>
                  <a:cubicBezTo>
                    <a:pt x="100" y="9024"/>
                    <a:pt x="1" y="9174"/>
                    <a:pt x="1" y="9336"/>
                  </a:cubicBezTo>
                  <a:cubicBezTo>
                    <a:pt x="1" y="9381"/>
                    <a:pt x="9" y="9428"/>
                    <a:pt x="25" y="9474"/>
                  </a:cubicBezTo>
                  <a:cubicBezTo>
                    <a:pt x="85" y="9633"/>
                    <a:pt x="236" y="9731"/>
                    <a:pt x="396" y="9731"/>
                  </a:cubicBezTo>
                  <a:cubicBezTo>
                    <a:pt x="443" y="9731"/>
                    <a:pt x="489" y="9723"/>
                    <a:pt x="535" y="9706"/>
                  </a:cubicBezTo>
                  <a:lnTo>
                    <a:pt x="1144" y="9479"/>
                  </a:lnTo>
                  <a:cubicBezTo>
                    <a:pt x="1268" y="10021"/>
                    <a:pt x="1501" y="10534"/>
                    <a:pt x="1832" y="10988"/>
                  </a:cubicBezTo>
                  <a:lnTo>
                    <a:pt x="1207" y="11613"/>
                  </a:lnTo>
                  <a:cubicBezTo>
                    <a:pt x="1130" y="11691"/>
                    <a:pt x="1091" y="11793"/>
                    <a:pt x="1091" y="11893"/>
                  </a:cubicBezTo>
                  <a:cubicBezTo>
                    <a:pt x="1091" y="11995"/>
                    <a:pt x="1130" y="12097"/>
                    <a:pt x="1207" y="12174"/>
                  </a:cubicBezTo>
                  <a:lnTo>
                    <a:pt x="8628" y="5562"/>
                  </a:lnTo>
                  <a:lnTo>
                    <a:pt x="11951" y="1421"/>
                  </a:lnTo>
                  <a:cubicBezTo>
                    <a:pt x="11874" y="1344"/>
                    <a:pt x="11773" y="1305"/>
                    <a:pt x="11672" y="1305"/>
                  </a:cubicBezTo>
                  <a:cubicBezTo>
                    <a:pt x="11570" y="1305"/>
                    <a:pt x="11469" y="1344"/>
                    <a:pt x="11392" y="1421"/>
                  </a:cubicBezTo>
                  <a:lnTo>
                    <a:pt x="10800" y="2014"/>
                  </a:lnTo>
                  <a:cubicBezTo>
                    <a:pt x="10458" y="1714"/>
                    <a:pt x="10072" y="1462"/>
                    <a:pt x="9655" y="1267"/>
                  </a:cubicBezTo>
                  <a:lnTo>
                    <a:pt x="9971" y="575"/>
                  </a:lnTo>
                  <a:cubicBezTo>
                    <a:pt x="10062" y="375"/>
                    <a:pt x="9974" y="141"/>
                    <a:pt x="9776" y="50"/>
                  </a:cubicBezTo>
                  <a:cubicBezTo>
                    <a:pt x="9722" y="26"/>
                    <a:pt x="9666" y="14"/>
                    <a:pt x="9611" y="14"/>
                  </a:cubicBezTo>
                  <a:cubicBezTo>
                    <a:pt x="9461" y="14"/>
                    <a:pt x="9318" y="100"/>
                    <a:pt x="9251" y="245"/>
                  </a:cubicBezTo>
                  <a:lnTo>
                    <a:pt x="8912" y="991"/>
                  </a:lnTo>
                  <a:cubicBezTo>
                    <a:pt x="8505" y="878"/>
                    <a:pt x="8079" y="815"/>
                    <a:pt x="7639" y="812"/>
                  </a:cubicBezTo>
                  <a:cubicBezTo>
                    <a:pt x="7626" y="812"/>
                    <a:pt x="7614" y="812"/>
                    <a:pt x="7602" y="812"/>
                  </a:cubicBezTo>
                  <a:cubicBezTo>
                    <a:pt x="7445" y="812"/>
                    <a:pt x="7290" y="821"/>
                    <a:pt x="7137" y="834"/>
                  </a:cubicBezTo>
                  <a:lnTo>
                    <a:pt x="7137" y="407"/>
                  </a:lnTo>
                  <a:cubicBezTo>
                    <a:pt x="7137" y="203"/>
                    <a:pt x="6987" y="25"/>
                    <a:pt x="6786" y="4"/>
                  </a:cubicBezTo>
                  <a:cubicBezTo>
                    <a:pt x="6770" y="2"/>
                    <a:pt x="6755" y="1"/>
                    <a:pt x="6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2035;p73"/>
            <p:cNvSpPr/>
            <p:nvPr/>
          </p:nvSpPr>
          <p:spPr>
            <a:xfrm>
              <a:off x="5629494" y="3298255"/>
              <a:ext cx="341775" cy="336030"/>
            </a:xfrm>
            <a:custGeom>
              <a:avLst/>
              <a:gdLst/>
              <a:ahLst/>
              <a:cxnLst/>
              <a:rect l="l" t="t" r="r" b="b"/>
              <a:pathLst>
                <a:path w="12314" h="12107" extrusionOk="0">
                  <a:moveTo>
                    <a:pt x="10738" y="0"/>
                  </a:moveTo>
                  <a:lnTo>
                    <a:pt x="1" y="10753"/>
                  </a:lnTo>
                  <a:cubicBezTo>
                    <a:pt x="78" y="10831"/>
                    <a:pt x="179" y="10869"/>
                    <a:pt x="281" y="10869"/>
                  </a:cubicBezTo>
                  <a:cubicBezTo>
                    <a:pt x="382" y="10869"/>
                    <a:pt x="483" y="10831"/>
                    <a:pt x="561" y="10753"/>
                  </a:cubicBezTo>
                  <a:lnTo>
                    <a:pt x="1149" y="10163"/>
                  </a:lnTo>
                  <a:cubicBezTo>
                    <a:pt x="1547" y="10541"/>
                    <a:pt x="2006" y="10831"/>
                    <a:pt x="2503" y="11023"/>
                  </a:cubicBezTo>
                  <a:lnTo>
                    <a:pt x="2265" y="11546"/>
                  </a:lnTo>
                  <a:cubicBezTo>
                    <a:pt x="2240" y="11598"/>
                    <a:pt x="2230" y="11655"/>
                    <a:pt x="2230" y="11709"/>
                  </a:cubicBezTo>
                  <a:cubicBezTo>
                    <a:pt x="2230" y="11859"/>
                    <a:pt x="2315" y="12003"/>
                    <a:pt x="2461" y="12070"/>
                  </a:cubicBezTo>
                  <a:cubicBezTo>
                    <a:pt x="2514" y="12095"/>
                    <a:pt x="2570" y="12106"/>
                    <a:pt x="2625" y="12106"/>
                  </a:cubicBezTo>
                  <a:cubicBezTo>
                    <a:pt x="2775" y="12106"/>
                    <a:pt x="2919" y="12020"/>
                    <a:pt x="2985" y="11874"/>
                  </a:cubicBezTo>
                  <a:lnTo>
                    <a:pt x="3274" y="11239"/>
                  </a:lnTo>
                  <a:cubicBezTo>
                    <a:pt x="3483" y="11275"/>
                    <a:pt x="3696" y="11297"/>
                    <a:pt x="3912" y="11301"/>
                  </a:cubicBezTo>
                  <a:cubicBezTo>
                    <a:pt x="3941" y="11302"/>
                    <a:pt x="3970" y="11302"/>
                    <a:pt x="3999" y="11302"/>
                  </a:cubicBezTo>
                  <a:cubicBezTo>
                    <a:pt x="4388" y="11302"/>
                    <a:pt x="4770" y="11248"/>
                    <a:pt x="5136" y="11145"/>
                  </a:cubicBezTo>
                  <a:lnTo>
                    <a:pt x="5136" y="11681"/>
                  </a:lnTo>
                  <a:cubicBezTo>
                    <a:pt x="5136" y="11885"/>
                    <a:pt x="5284" y="12063"/>
                    <a:pt x="5487" y="12085"/>
                  </a:cubicBezTo>
                  <a:cubicBezTo>
                    <a:pt x="5502" y="12087"/>
                    <a:pt x="5517" y="12088"/>
                    <a:pt x="5532" y="12088"/>
                  </a:cubicBezTo>
                  <a:cubicBezTo>
                    <a:pt x="5751" y="12088"/>
                    <a:pt x="5928" y="11910"/>
                    <a:pt x="5928" y="11692"/>
                  </a:cubicBezTo>
                  <a:lnTo>
                    <a:pt x="5928" y="10831"/>
                  </a:lnTo>
                  <a:cubicBezTo>
                    <a:pt x="6293" y="10641"/>
                    <a:pt x="6631" y="10396"/>
                    <a:pt x="6929" y="10103"/>
                  </a:cubicBezTo>
                  <a:lnTo>
                    <a:pt x="7159" y="10720"/>
                  </a:lnTo>
                  <a:cubicBezTo>
                    <a:pt x="7220" y="10879"/>
                    <a:pt x="7372" y="10986"/>
                    <a:pt x="7536" y="10986"/>
                  </a:cubicBezTo>
                  <a:cubicBezTo>
                    <a:pt x="7567" y="10986"/>
                    <a:pt x="7598" y="10983"/>
                    <a:pt x="7629" y="10975"/>
                  </a:cubicBezTo>
                  <a:cubicBezTo>
                    <a:pt x="7862" y="10917"/>
                    <a:pt x="7986" y="10670"/>
                    <a:pt x="7904" y="10452"/>
                  </a:cubicBezTo>
                  <a:lnTo>
                    <a:pt x="7543" y="9481"/>
                  </a:lnTo>
                  <a:cubicBezTo>
                    <a:pt x="7814" y="9228"/>
                    <a:pt x="8107" y="8989"/>
                    <a:pt x="8417" y="8766"/>
                  </a:cubicBezTo>
                  <a:lnTo>
                    <a:pt x="9093" y="9442"/>
                  </a:lnTo>
                  <a:cubicBezTo>
                    <a:pt x="9173" y="9521"/>
                    <a:pt x="9279" y="9562"/>
                    <a:pt x="9384" y="9562"/>
                  </a:cubicBezTo>
                  <a:cubicBezTo>
                    <a:pt x="9470" y="9562"/>
                    <a:pt x="9555" y="9535"/>
                    <a:pt x="9626" y="9478"/>
                  </a:cubicBezTo>
                  <a:cubicBezTo>
                    <a:pt x="9814" y="9328"/>
                    <a:pt x="9826" y="9054"/>
                    <a:pt x="9660" y="8888"/>
                  </a:cubicBezTo>
                  <a:lnTo>
                    <a:pt x="9090" y="8319"/>
                  </a:lnTo>
                  <a:cubicBezTo>
                    <a:pt x="9360" y="8139"/>
                    <a:pt x="9610" y="7932"/>
                    <a:pt x="9839" y="7704"/>
                  </a:cubicBezTo>
                  <a:lnTo>
                    <a:pt x="10772" y="8129"/>
                  </a:lnTo>
                  <a:cubicBezTo>
                    <a:pt x="10825" y="8153"/>
                    <a:pt x="10881" y="8165"/>
                    <a:pt x="10936" y="8165"/>
                  </a:cubicBezTo>
                  <a:cubicBezTo>
                    <a:pt x="11086" y="8165"/>
                    <a:pt x="11230" y="8079"/>
                    <a:pt x="11296" y="7932"/>
                  </a:cubicBezTo>
                  <a:cubicBezTo>
                    <a:pt x="11388" y="7734"/>
                    <a:pt x="11299" y="7500"/>
                    <a:pt x="11101" y="7409"/>
                  </a:cubicBezTo>
                  <a:lnTo>
                    <a:pt x="10371" y="7076"/>
                  </a:lnTo>
                  <a:cubicBezTo>
                    <a:pt x="10466" y="6943"/>
                    <a:pt x="10553" y="6805"/>
                    <a:pt x="10635" y="6662"/>
                  </a:cubicBezTo>
                  <a:cubicBezTo>
                    <a:pt x="10801" y="6371"/>
                    <a:pt x="10935" y="6062"/>
                    <a:pt x="11037" y="5743"/>
                  </a:cubicBezTo>
                  <a:lnTo>
                    <a:pt x="11883" y="5743"/>
                  </a:lnTo>
                  <a:cubicBezTo>
                    <a:pt x="12086" y="5743"/>
                    <a:pt x="12265" y="5594"/>
                    <a:pt x="12287" y="5391"/>
                  </a:cubicBezTo>
                  <a:cubicBezTo>
                    <a:pt x="12313" y="5152"/>
                    <a:pt x="12127" y="4951"/>
                    <a:pt x="11893" y="4951"/>
                  </a:cubicBezTo>
                  <a:lnTo>
                    <a:pt x="11209" y="4951"/>
                  </a:lnTo>
                  <a:cubicBezTo>
                    <a:pt x="11242" y="4723"/>
                    <a:pt x="11260" y="4492"/>
                    <a:pt x="11260" y="4261"/>
                  </a:cubicBezTo>
                  <a:lnTo>
                    <a:pt x="11260" y="4259"/>
                  </a:lnTo>
                  <a:cubicBezTo>
                    <a:pt x="11260" y="4038"/>
                    <a:pt x="11244" y="3821"/>
                    <a:pt x="11214" y="3608"/>
                  </a:cubicBezTo>
                  <a:lnTo>
                    <a:pt x="11891" y="3354"/>
                  </a:lnTo>
                  <a:cubicBezTo>
                    <a:pt x="12096" y="3279"/>
                    <a:pt x="12199" y="3050"/>
                    <a:pt x="12124" y="2846"/>
                  </a:cubicBezTo>
                  <a:cubicBezTo>
                    <a:pt x="12064" y="2686"/>
                    <a:pt x="11913" y="2588"/>
                    <a:pt x="11752" y="2588"/>
                  </a:cubicBezTo>
                  <a:cubicBezTo>
                    <a:pt x="11706" y="2588"/>
                    <a:pt x="11659" y="2596"/>
                    <a:pt x="11614" y="2613"/>
                  </a:cubicBezTo>
                  <a:lnTo>
                    <a:pt x="11043" y="2827"/>
                  </a:lnTo>
                  <a:cubicBezTo>
                    <a:pt x="10852" y="2211"/>
                    <a:pt x="10541" y="1647"/>
                    <a:pt x="10139" y="1160"/>
                  </a:cubicBezTo>
                  <a:lnTo>
                    <a:pt x="10738" y="561"/>
                  </a:lnTo>
                  <a:cubicBezTo>
                    <a:pt x="10892" y="405"/>
                    <a:pt x="10892" y="155"/>
                    <a:pt x="10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2036;p73"/>
            <p:cNvSpPr/>
            <p:nvPr/>
          </p:nvSpPr>
          <p:spPr>
            <a:xfrm>
              <a:off x="5646785" y="3303667"/>
              <a:ext cx="241580" cy="253542"/>
            </a:xfrm>
            <a:custGeom>
              <a:avLst/>
              <a:gdLst/>
              <a:ahLst/>
              <a:cxnLst/>
              <a:rect l="l" t="t" r="r" b="b"/>
              <a:pathLst>
                <a:path w="8704" h="9135" extrusionOk="0">
                  <a:moveTo>
                    <a:pt x="5783" y="0"/>
                  </a:moveTo>
                  <a:cubicBezTo>
                    <a:pt x="4952" y="0"/>
                    <a:pt x="4151" y="248"/>
                    <a:pt x="3469" y="719"/>
                  </a:cubicBezTo>
                  <a:cubicBezTo>
                    <a:pt x="2796" y="1182"/>
                    <a:pt x="2283" y="1828"/>
                    <a:pt x="1985" y="2585"/>
                  </a:cubicBezTo>
                  <a:cubicBezTo>
                    <a:pt x="1650" y="3436"/>
                    <a:pt x="1215" y="4211"/>
                    <a:pt x="697" y="4890"/>
                  </a:cubicBezTo>
                  <a:cubicBezTo>
                    <a:pt x="243" y="5480"/>
                    <a:pt x="3" y="6187"/>
                    <a:pt x="0" y="6936"/>
                  </a:cubicBezTo>
                  <a:lnTo>
                    <a:pt x="0" y="6946"/>
                  </a:lnTo>
                  <a:cubicBezTo>
                    <a:pt x="0" y="7752"/>
                    <a:pt x="286" y="8521"/>
                    <a:pt x="810" y="9135"/>
                  </a:cubicBezTo>
                  <a:lnTo>
                    <a:pt x="6800" y="3959"/>
                  </a:lnTo>
                  <a:lnTo>
                    <a:pt x="8703" y="1242"/>
                  </a:lnTo>
                  <a:cubicBezTo>
                    <a:pt x="7967" y="483"/>
                    <a:pt x="6940" y="8"/>
                    <a:pt x="5805" y="1"/>
                  </a:cubicBezTo>
                  <a:cubicBezTo>
                    <a:pt x="5798" y="0"/>
                    <a:pt x="5790" y="0"/>
                    <a:pt x="5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2037;p73"/>
            <p:cNvSpPr/>
            <p:nvPr/>
          </p:nvSpPr>
          <p:spPr>
            <a:xfrm>
              <a:off x="5669267" y="3338111"/>
              <a:ext cx="251127" cy="252237"/>
            </a:xfrm>
            <a:custGeom>
              <a:avLst/>
              <a:gdLst/>
              <a:ahLst/>
              <a:cxnLst/>
              <a:rect l="l" t="t" r="r" b="b"/>
              <a:pathLst>
                <a:path w="9048" h="9088" extrusionOk="0">
                  <a:moveTo>
                    <a:pt x="7893" y="1"/>
                  </a:moveTo>
                  <a:lnTo>
                    <a:pt x="0" y="7894"/>
                  </a:lnTo>
                  <a:cubicBezTo>
                    <a:pt x="50" y="7952"/>
                    <a:pt x="101" y="8009"/>
                    <a:pt x="153" y="8063"/>
                  </a:cubicBezTo>
                  <a:cubicBezTo>
                    <a:pt x="778" y="8704"/>
                    <a:pt x="1612" y="9068"/>
                    <a:pt x="2498" y="9087"/>
                  </a:cubicBezTo>
                  <a:cubicBezTo>
                    <a:pt x="2521" y="9088"/>
                    <a:pt x="2545" y="9088"/>
                    <a:pt x="2569" y="9088"/>
                  </a:cubicBezTo>
                  <a:cubicBezTo>
                    <a:pt x="3518" y="9088"/>
                    <a:pt x="4424" y="8691"/>
                    <a:pt x="5066" y="7990"/>
                  </a:cubicBezTo>
                  <a:cubicBezTo>
                    <a:pt x="5651" y="7353"/>
                    <a:pt x="6340" y="6786"/>
                    <a:pt x="7118" y="6303"/>
                  </a:cubicBezTo>
                  <a:cubicBezTo>
                    <a:pt x="7696" y="5943"/>
                    <a:pt x="8180" y="5440"/>
                    <a:pt x="8517" y="4849"/>
                  </a:cubicBezTo>
                  <a:cubicBezTo>
                    <a:pt x="8864" y="4238"/>
                    <a:pt x="9047" y="3543"/>
                    <a:pt x="9047" y="2835"/>
                  </a:cubicBezTo>
                  <a:cubicBezTo>
                    <a:pt x="9046" y="1736"/>
                    <a:pt x="8606" y="737"/>
                    <a:pt x="7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2038;p73"/>
            <p:cNvSpPr/>
            <p:nvPr/>
          </p:nvSpPr>
          <p:spPr>
            <a:xfrm>
              <a:off x="5728052" y="3341608"/>
              <a:ext cx="136915" cy="144687"/>
            </a:xfrm>
            <a:custGeom>
              <a:avLst/>
              <a:gdLst/>
              <a:ahLst/>
              <a:cxnLst/>
              <a:rect l="l" t="t" r="r" b="b"/>
              <a:pathLst>
                <a:path w="4933" h="5213" extrusionOk="0">
                  <a:moveTo>
                    <a:pt x="3316" y="0"/>
                  </a:moveTo>
                  <a:cubicBezTo>
                    <a:pt x="2866" y="0"/>
                    <a:pt x="2433" y="134"/>
                    <a:pt x="2064" y="389"/>
                  </a:cubicBezTo>
                  <a:cubicBezTo>
                    <a:pt x="1698" y="640"/>
                    <a:pt x="1420" y="991"/>
                    <a:pt x="1260" y="1400"/>
                  </a:cubicBezTo>
                  <a:cubicBezTo>
                    <a:pt x="1027" y="1992"/>
                    <a:pt x="725" y="2530"/>
                    <a:pt x="364" y="3002"/>
                  </a:cubicBezTo>
                  <a:cubicBezTo>
                    <a:pt x="128" y="3309"/>
                    <a:pt x="2" y="3676"/>
                    <a:pt x="1" y="4065"/>
                  </a:cubicBezTo>
                  <a:lnTo>
                    <a:pt x="1" y="4071"/>
                  </a:lnTo>
                  <a:cubicBezTo>
                    <a:pt x="1" y="4504"/>
                    <a:pt x="163" y="4903"/>
                    <a:pt x="428" y="5212"/>
                  </a:cubicBezTo>
                  <a:lnTo>
                    <a:pt x="3862" y="2592"/>
                  </a:lnTo>
                  <a:lnTo>
                    <a:pt x="4933" y="707"/>
                  </a:lnTo>
                  <a:cubicBezTo>
                    <a:pt x="4532" y="276"/>
                    <a:pt x="3963" y="5"/>
                    <a:pt x="3330" y="0"/>
                  </a:cubicBezTo>
                  <a:cubicBezTo>
                    <a:pt x="3325" y="0"/>
                    <a:pt x="3321" y="0"/>
                    <a:pt x="3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2039;p73"/>
            <p:cNvSpPr/>
            <p:nvPr/>
          </p:nvSpPr>
          <p:spPr>
            <a:xfrm>
              <a:off x="5740181" y="3361203"/>
              <a:ext cx="141550" cy="142244"/>
            </a:xfrm>
            <a:custGeom>
              <a:avLst/>
              <a:gdLst/>
              <a:ahLst/>
              <a:cxnLst/>
              <a:rect l="l" t="t" r="r" b="b"/>
              <a:pathLst>
                <a:path w="5100" h="5125" extrusionOk="0">
                  <a:moveTo>
                    <a:pt x="4506" y="1"/>
                  </a:moveTo>
                  <a:lnTo>
                    <a:pt x="1" y="4506"/>
                  </a:lnTo>
                  <a:cubicBezTo>
                    <a:pt x="316" y="4875"/>
                    <a:pt x="779" y="5114"/>
                    <a:pt x="1295" y="5124"/>
                  </a:cubicBezTo>
                  <a:cubicBezTo>
                    <a:pt x="1307" y="5124"/>
                    <a:pt x="1319" y="5124"/>
                    <a:pt x="1331" y="5124"/>
                  </a:cubicBezTo>
                  <a:cubicBezTo>
                    <a:pt x="1825" y="5124"/>
                    <a:pt x="2297" y="4918"/>
                    <a:pt x="2631" y="4554"/>
                  </a:cubicBezTo>
                  <a:cubicBezTo>
                    <a:pt x="3037" y="4111"/>
                    <a:pt x="3515" y="3718"/>
                    <a:pt x="4053" y="3383"/>
                  </a:cubicBezTo>
                  <a:cubicBezTo>
                    <a:pt x="4709" y="2976"/>
                    <a:pt x="5099" y="2274"/>
                    <a:pt x="5099" y="1503"/>
                  </a:cubicBezTo>
                  <a:cubicBezTo>
                    <a:pt x="5099" y="925"/>
                    <a:pt x="4873" y="396"/>
                    <a:pt x="4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2040;p73"/>
            <p:cNvSpPr/>
            <p:nvPr/>
          </p:nvSpPr>
          <p:spPr>
            <a:xfrm>
              <a:off x="5813426" y="3390956"/>
              <a:ext cx="18929" cy="18735"/>
            </a:xfrm>
            <a:custGeom>
              <a:avLst/>
              <a:gdLst/>
              <a:ahLst/>
              <a:cxnLst/>
              <a:rect l="l" t="t" r="r" b="b"/>
              <a:pathLst>
                <a:path w="682" h="675" extrusionOk="0">
                  <a:moveTo>
                    <a:pt x="408" y="1"/>
                  </a:moveTo>
                  <a:cubicBezTo>
                    <a:pt x="200" y="1"/>
                    <a:pt x="1" y="177"/>
                    <a:pt x="7" y="398"/>
                  </a:cubicBezTo>
                  <a:cubicBezTo>
                    <a:pt x="5" y="507"/>
                    <a:pt x="50" y="603"/>
                    <a:pt x="122" y="674"/>
                  </a:cubicBezTo>
                  <a:lnTo>
                    <a:pt x="506" y="501"/>
                  </a:lnTo>
                  <a:lnTo>
                    <a:pt x="681" y="115"/>
                  </a:lnTo>
                  <a:cubicBezTo>
                    <a:pt x="646" y="81"/>
                    <a:pt x="604" y="52"/>
                    <a:pt x="554" y="32"/>
                  </a:cubicBezTo>
                  <a:cubicBezTo>
                    <a:pt x="507" y="10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2041;p73"/>
            <p:cNvSpPr/>
            <p:nvPr/>
          </p:nvSpPr>
          <p:spPr>
            <a:xfrm>
              <a:off x="5816785" y="3394120"/>
              <a:ext cx="20788" cy="18901"/>
            </a:xfrm>
            <a:custGeom>
              <a:avLst/>
              <a:gdLst/>
              <a:ahLst/>
              <a:cxnLst/>
              <a:rect l="l" t="t" r="r" b="b"/>
              <a:pathLst>
                <a:path w="749" h="681" extrusionOk="0">
                  <a:moveTo>
                    <a:pt x="560" y="1"/>
                  </a:moveTo>
                  <a:lnTo>
                    <a:pt x="1" y="560"/>
                  </a:lnTo>
                  <a:cubicBezTo>
                    <a:pt x="76" y="635"/>
                    <a:pt x="179" y="680"/>
                    <a:pt x="285" y="680"/>
                  </a:cubicBezTo>
                  <a:cubicBezTo>
                    <a:pt x="335" y="680"/>
                    <a:pt x="385" y="671"/>
                    <a:pt x="433" y="649"/>
                  </a:cubicBezTo>
                  <a:cubicBezTo>
                    <a:pt x="706" y="540"/>
                    <a:pt x="748" y="186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70" name="Google Shape;2192;p73"/>
          <p:cNvGrpSpPr/>
          <p:nvPr/>
        </p:nvGrpSpPr>
        <p:grpSpPr>
          <a:xfrm>
            <a:off x="3014517" y="2320993"/>
            <a:ext cx="323457" cy="375359"/>
            <a:chOff x="3170484" y="2652867"/>
            <a:chExt cx="323457" cy="375359"/>
          </a:xfrm>
        </p:grpSpPr>
        <p:sp>
          <p:nvSpPr>
            <p:cNvPr id="1361" name="Google Shape;2193;p73"/>
            <p:cNvSpPr/>
            <p:nvPr/>
          </p:nvSpPr>
          <p:spPr>
            <a:xfrm>
              <a:off x="3255525" y="2693168"/>
              <a:ext cx="93090" cy="335058"/>
            </a:xfrm>
            <a:custGeom>
              <a:avLst/>
              <a:gdLst/>
              <a:ahLst/>
              <a:cxnLst/>
              <a:rect l="l" t="t" r="r" b="b"/>
              <a:pathLst>
                <a:path w="3354" h="12072" extrusionOk="0">
                  <a:moveTo>
                    <a:pt x="1" y="1"/>
                  </a:moveTo>
                  <a:lnTo>
                    <a:pt x="1" y="9246"/>
                  </a:lnTo>
                  <a:cubicBezTo>
                    <a:pt x="1" y="10806"/>
                    <a:pt x="1265" y="12071"/>
                    <a:pt x="2826" y="12071"/>
                  </a:cubicBezTo>
                  <a:lnTo>
                    <a:pt x="3353" y="5456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2194;p73"/>
            <p:cNvSpPr/>
            <p:nvPr/>
          </p:nvSpPr>
          <p:spPr>
            <a:xfrm>
              <a:off x="3333906" y="2693168"/>
              <a:ext cx="78408" cy="334753"/>
            </a:xfrm>
            <a:custGeom>
              <a:avLst/>
              <a:gdLst/>
              <a:ahLst/>
              <a:cxnLst/>
              <a:rect l="l" t="t" r="r" b="b"/>
              <a:pathLst>
                <a:path w="2825" h="12061" extrusionOk="0">
                  <a:moveTo>
                    <a:pt x="0" y="1"/>
                  </a:moveTo>
                  <a:lnTo>
                    <a:pt x="0" y="12061"/>
                  </a:lnTo>
                  <a:cubicBezTo>
                    <a:pt x="1559" y="12061"/>
                    <a:pt x="2824" y="10798"/>
                    <a:pt x="2824" y="9237"/>
                  </a:cubicBezTo>
                  <a:lnTo>
                    <a:pt x="2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2195;p73"/>
            <p:cNvSpPr/>
            <p:nvPr/>
          </p:nvSpPr>
          <p:spPr>
            <a:xfrm>
              <a:off x="3237013" y="2652867"/>
              <a:ext cx="111325" cy="54261"/>
            </a:xfrm>
            <a:custGeom>
              <a:avLst/>
              <a:gdLst/>
              <a:ahLst/>
              <a:cxnLst/>
              <a:rect l="l" t="t" r="r" b="b"/>
              <a:pathLst>
                <a:path w="4011" h="1955" extrusionOk="0">
                  <a:moveTo>
                    <a:pt x="1009" y="0"/>
                  </a:moveTo>
                  <a:cubicBezTo>
                    <a:pt x="449" y="0"/>
                    <a:pt x="0" y="471"/>
                    <a:pt x="34" y="1038"/>
                  </a:cubicBezTo>
                  <a:cubicBezTo>
                    <a:pt x="64" y="1543"/>
                    <a:pt x="520" y="1954"/>
                    <a:pt x="1026" y="1954"/>
                  </a:cubicBezTo>
                  <a:lnTo>
                    <a:pt x="3483" y="1954"/>
                  </a:lnTo>
                  <a:lnTo>
                    <a:pt x="4010" y="978"/>
                  </a:lnTo>
                  <a:lnTo>
                    <a:pt x="3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2196;p73"/>
            <p:cNvSpPr/>
            <p:nvPr/>
          </p:nvSpPr>
          <p:spPr>
            <a:xfrm>
              <a:off x="3333906" y="2652867"/>
              <a:ext cx="96671" cy="54261"/>
            </a:xfrm>
            <a:custGeom>
              <a:avLst/>
              <a:gdLst/>
              <a:ahLst/>
              <a:cxnLst/>
              <a:rect l="l" t="t" r="r" b="b"/>
              <a:pathLst>
                <a:path w="3483" h="1955" extrusionOk="0">
                  <a:moveTo>
                    <a:pt x="0" y="0"/>
                  </a:moveTo>
                  <a:lnTo>
                    <a:pt x="0" y="1954"/>
                  </a:lnTo>
                  <a:lnTo>
                    <a:pt x="2474" y="1954"/>
                  </a:lnTo>
                  <a:cubicBezTo>
                    <a:pt x="3034" y="1954"/>
                    <a:pt x="3483" y="1483"/>
                    <a:pt x="3449" y="917"/>
                  </a:cubicBezTo>
                  <a:cubicBezTo>
                    <a:pt x="3419" y="413"/>
                    <a:pt x="2963" y="0"/>
                    <a:pt x="2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2197;p73"/>
            <p:cNvSpPr/>
            <p:nvPr/>
          </p:nvSpPr>
          <p:spPr>
            <a:xfrm>
              <a:off x="3329937" y="2766857"/>
              <a:ext cx="164004" cy="216961"/>
            </a:xfrm>
            <a:custGeom>
              <a:avLst/>
              <a:gdLst/>
              <a:ahLst/>
              <a:cxnLst/>
              <a:rect l="l" t="t" r="r" b="b"/>
              <a:pathLst>
                <a:path w="5909" h="7817" extrusionOk="0">
                  <a:moveTo>
                    <a:pt x="2955" y="1"/>
                  </a:moveTo>
                  <a:cubicBezTo>
                    <a:pt x="2837" y="1"/>
                    <a:pt x="2727" y="52"/>
                    <a:pt x="2652" y="142"/>
                  </a:cubicBezTo>
                  <a:cubicBezTo>
                    <a:pt x="2625" y="174"/>
                    <a:pt x="1992" y="932"/>
                    <a:pt x="1348" y="1876"/>
                  </a:cubicBezTo>
                  <a:cubicBezTo>
                    <a:pt x="442" y="3209"/>
                    <a:pt x="1" y="4185"/>
                    <a:pt x="1" y="4861"/>
                  </a:cubicBezTo>
                  <a:cubicBezTo>
                    <a:pt x="1" y="6490"/>
                    <a:pt x="1326" y="7816"/>
                    <a:pt x="2955" y="7816"/>
                  </a:cubicBezTo>
                  <a:cubicBezTo>
                    <a:pt x="4584" y="7816"/>
                    <a:pt x="5909" y="6490"/>
                    <a:pt x="5909" y="4861"/>
                  </a:cubicBezTo>
                  <a:cubicBezTo>
                    <a:pt x="5909" y="4185"/>
                    <a:pt x="5469" y="3209"/>
                    <a:pt x="4561" y="1876"/>
                  </a:cubicBezTo>
                  <a:cubicBezTo>
                    <a:pt x="3919" y="932"/>
                    <a:pt x="3285" y="174"/>
                    <a:pt x="3259" y="142"/>
                  </a:cubicBezTo>
                  <a:cubicBezTo>
                    <a:pt x="3183" y="53"/>
                    <a:pt x="3072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2198;p73"/>
            <p:cNvSpPr/>
            <p:nvPr/>
          </p:nvSpPr>
          <p:spPr>
            <a:xfrm>
              <a:off x="3374900" y="2840797"/>
              <a:ext cx="74772" cy="187207"/>
            </a:xfrm>
            <a:custGeom>
              <a:avLst/>
              <a:gdLst/>
              <a:ahLst/>
              <a:cxnLst/>
              <a:rect l="l" t="t" r="r" b="b"/>
              <a:pathLst>
                <a:path w="2694" h="6745" extrusionOk="0">
                  <a:moveTo>
                    <a:pt x="1347" y="1"/>
                  </a:moveTo>
                  <a:cubicBezTo>
                    <a:pt x="1129" y="1"/>
                    <a:pt x="951" y="178"/>
                    <a:pt x="951" y="396"/>
                  </a:cubicBezTo>
                  <a:lnTo>
                    <a:pt x="951" y="711"/>
                  </a:lnTo>
                  <a:cubicBezTo>
                    <a:pt x="901" y="689"/>
                    <a:pt x="847" y="678"/>
                    <a:pt x="793" y="678"/>
                  </a:cubicBezTo>
                  <a:cubicBezTo>
                    <a:pt x="682" y="678"/>
                    <a:pt x="571" y="725"/>
                    <a:pt x="492" y="819"/>
                  </a:cubicBezTo>
                  <a:cubicBezTo>
                    <a:pt x="359" y="975"/>
                    <a:pt x="374" y="1208"/>
                    <a:pt x="515" y="1355"/>
                  </a:cubicBezTo>
                  <a:lnTo>
                    <a:pt x="951" y="1808"/>
                  </a:lnTo>
                  <a:lnTo>
                    <a:pt x="951" y="2554"/>
                  </a:lnTo>
                  <a:lnTo>
                    <a:pt x="724" y="2318"/>
                  </a:lnTo>
                  <a:cubicBezTo>
                    <a:pt x="646" y="2237"/>
                    <a:pt x="542" y="2196"/>
                    <a:pt x="438" y="2196"/>
                  </a:cubicBezTo>
                  <a:cubicBezTo>
                    <a:pt x="339" y="2196"/>
                    <a:pt x="241" y="2233"/>
                    <a:pt x="164" y="2307"/>
                  </a:cubicBezTo>
                  <a:cubicBezTo>
                    <a:pt x="7" y="2458"/>
                    <a:pt x="1" y="2709"/>
                    <a:pt x="152" y="2866"/>
                  </a:cubicBezTo>
                  <a:lnTo>
                    <a:pt x="951" y="3697"/>
                  </a:lnTo>
                  <a:lnTo>
                    <a:pt x="951" y="6338"/>
                  </a:lnTo>
                  <a:cubicBezTo>
                    <a:pt x="951" y="6541"/>
                    <a:pt x="1101" y="6720"/>
                    <a:pt x="1302" y="6742"/>
                  </a:cubicBezTo>
                  <a:cubicBezTo>
                    <a:pt x="1317" y="6744"/>
                    <a:pt x="1332" y="6744"/>
                    <a:pt x="1347" y="6744"/>
                  </a:cubicBezTo>
                  <a:cubicBezTo>
                    <a:pt x="1566" y="6744"/>
                    <a:pt x="1743" y="6567"/>
                    <a:pt x="1743" y="6348"/>
                  </a:cubicBezTo>
                  <a:lnTo>
                    <a:pt x="1743" y="3697"/>
                  </a:lnTo>
                  <a:lnTo>
                    <a:pt x="2542" y="2866"/>
                  </a:lnTo>
                  <a:cubicBezTo>
                    <a:pt x="2693" y="2709"/>
                    <a:pt x="2689" y="2458"/>
                    <a:pt x="2530" y="2307"/>
                  </a:cubicBezTo>
                  <a:cubicBezTo>
                    <a:pt x="2460" y="2212"/>
                    <a:pt x="2360" y="2164"/>
                    <a:pt x="2259" y="2164"/>
                  </a:cubicBezTo>
                  <a:cubicBezTo>
                    <a:pt x="2172" y="2164"/>
                    <a:pt x="2083" y="2201"/>
                    <a:pt x="2012" y="2275"/>
                  </a:cubicBezTo>
                  <a:lnTo>
                    <a:pt x="1743" y="2554"/>
                  </a:lnTo>
                  <a:lnTo>
                    <a:pt x="1743" y="1808"/>
                  </a:lnTo>
                  <a:lnTo>
                    <a:pt x="2179" y="1355"/>
                  </a:lnTo>
                  <a:cubicBezTo>
                    <a:pt x="2320" y="1208"/>
                    <a:pt x="2335" y="975"/>
                    <a:pt x="2204" y="819"/>
                  </a:cubicBezTo>
                  <a:cubicBezTo>
                    <a:pt x="2124" y="725"/>
                    <a:pt x="2013" y="678"/>
                    <a:pt x="1902" y="678"/>
                  </a:cubicBezTo>
                  <a:cubicBezTo>
                    <a:pt x="1848" y="678"/>
                    <a:pt x="1794" y="689"/>
                    <a:pt x="1743" y="711"/>
                  </a:cubicBezTo>
                  <a:lnTo>
                    <a:pt x="1743" y="407"/>
                  </a:lnTo>
                  <a:cubicBezTo>
                    <a:pt x="1743" y="204"/>
                    <a:pt x="1595" y="25"/>
                    <a:pt x="1392" y="3"/>
                  </a:cubicBezTo>
                  <a:cubicBezTo>
                    <a:pt x="1377" y="1"/>
                    <a:pt x="1362" y="1"/>
                    <a:pt x="1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2199;p73"/>
            <p:cNvSpPr/>
            <p:nvPr/>
          </p:nvSpPr>
          <p:spPr>
            <a:xfrm>
              <a:off x="3233044" y="2778154"/>
              <a:ext cx="86318" cy="75438"/>
            </a:xfrm>
            <a:custGeom>
              <a:avLst/>
              <a:gdLst/>
              <a:ahLst/>
              <a:cxnLst/>
              <a:rect l="l" t="t" r="r" b="b"/>
              <a:pathLst>
                <a:path w="3110" h="2718" extrusionOk="0">
                  <a:moveTo>
                    <a:pt x="847" y="0"/>
                  </a:moveTo>
                  <a:cubicBezTo>
                    <a:pt x="799" y="0"/>
                    <a:pt x="755" y="25"/>
                    <a:pt x="732" y="66"/>
                  </a:cubicBezTo>
                  <a:lnTo>
                    <a:pt x="24" y="1293"/>
                  </a:lnTo>
                  <a:cubicBezTo>
                    <a:pt x="0" y="1333"/>
                    <a:pt x="0" y="1384"/>
                    <a:pt x="24" y="1425"/>
                  </a:cubicBezTo>
                  <a:lnTo>
                    <a:pt x="732" y="2652"/>
                  </a:lnTo>
                  <a:cubicBezTo>
                    <a:pt x="755" y="2693"/>
                    <a:pt x="799" y="2718"/>
                    <a:pt x="847" y="2718"/>
                  </a:cubicBezTo>
                  <a:lnTo>
                    <a:pt x="2263" y="2718"/>
                  </a:lnTo>
                  <a:cubicBezTo>
                    <a:pt x="2310" y="2718"/>
                    <a:pt x="2354" y="2693"/>
                    <a:pt x="2378" y="2652"/>
                  </a:cubicBezTo>
                  <a:lnTo>
                    <a:pt x="3087" y="1425"/>
                  </a:lnTo>
                  <a:cubicBezTo>
                    <a:pt x="3110" y="1384"/>
                    <a:pt x="3110" y="1333"/>
                    <a:pt x="3087" y="1293"/>
                  </a:cubicBezTo>
                  <a:lnTo>
                    <a:pt x="2378" y="66"/>
                  </a:lnTo>
                  <a:cubicBezTo>
                    <a:pt x="2354" y="25"/>
                    <a:pt x="2310" y="0"/>
                    <a:pt x="2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2200;p73"/>
            <p:cNvSpPr/>
            <p:nvPr/>
          </p:nvSpPr>
          <p:spPr>
            <a:xfrm>
              <a:off x="3170484" y="2815484"/>
              <a:ext cx="86318" cy="75466"/>
            </a:xfrm>
            <a:custGeom>
              <a:avLst/>
              <a:gdLst/>
              <a:ahLst/>
              <a:cxnLst/>
              <a:rect l="l" t="t" r="r" b="b"/>
              <a:pathLst>
                <a:path w="3110" h="2719" extrusionOk="0">
                  <a:moveTo>
                    <a:pt x="847" y="0"/>
                  </a:moveTo>
                  <a:cubicBezTo>
                    <a:pt x="800" y="0"/>
                    <a:pt x="757" y="26"/>
                    <a:pt x="733" y="67"/>
                  </a:cubicBezTo>
                  <a:lnTo>
                    <a:pt x="25" y="1294"/>
                  </a:lnTo>
                  <a:cubicBezTo>
                    <a:pt x="0" y="1335"/>
                    <a:pt x="0" y="1386"/>
                    <a:pt x="25" y="1426"/>
                  </a:cubicBezTo>
                  <a:lnTo>
                    <a:pt x="733" y="2653"/>
                  </a:lnTo>
                  <a:cubicBezTo>
                    <a:pt x="757" y="2694"/>
                    <a:pt x="800" y="2719"/>
                    <a:pt x="847" y="2719"/>
                  </a:cubicBezTo>
                  <a:lnTo>
                    <a:pt x="2263" y="2719"/>
                  </a:lnTo>
                  <a:cubicBezTo>
                    <a:pt x="2311" y="2719"/>
                    <a:pt x="2355" y="2694"/>
                    <a:pt x="2378" y="2653"/>
                  </a:cubicBezTo>
                  <a:lnTo>
                    <a:pt x="3086" y="1426"/>
                  </a:lnTo>
                  <a:cubicBezTo>
                    <a:pt x="3110" y="1386"/>
                    <a:pt x="3110" y="1335"/>
                    <a:pt x="3086" y="1294"/>
                  </a:cubicBezTo>
                  <a:lnTo>
                    <a:pt x="2378" y="67"/>
                  </a:lnTo>
                  <a:cubicBezTo>
                    <a:pt x="2355" y="26"/>
                    <a:pt x="2311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2201;p73"/>
            <p:cNvSpPr/>
            <p:nvPr/>
          </p:nvSpPr>
          <p:spPr>
            <a:xfrm>
              <a:off x="3170484" y="2740046"/>
              <a:ext cx="86374" cy="75494"/>
            </a:xfrm>
            <a:custGeom>
              <a:avLst/>
              <a:gdLst/>
              <a:ahLst/>
              <a:cxnLst/>
              <a:rect l="l" t="t" r="r" b="b"/>
              <a:pathLst>
                <a:path w="3112" h="2720" extrusionOk="0">
                  <a:moveTo>
                    <a:pt x="847" y="1"/>
                  </a:moveTo>
                  <a:cubicBezTo>
                    <a:pt x="800" y="1"/>
                    <a:pt x="757" y="25"/>
                    <a:pt x="733" y="66"/>
                  </a:cubicBezTo>
                  <a:lnTo>
                    <a:pt x="25" y="1293"/>
                  </a:lnTo>
                  <a:cubicBezTo>
                    <a:pt x="0" y="1334"/>
                    <a:pt x="0" y="1385"/>
                    <a:pt x="25" y="1426"/>
                  </a:cubicBezTo>
                  <a:lnTo>
                    <a:pt x="733" y="2652"/>
                  </a:lnTo>
                  <a:cubicBezTo>
                    <a:pt x="757" y="2693"/>
                    <a:pt x="800" y="2719"/>
                    <a:pt x="847" y="2719"/>
                  </a:cubicBezTo>
                  <a:lnTo>
                    <a:pt x="2263" y="2719"/>
                  </a:lnTo>
                  <a:cubicBezTo>
                    <a:pt x="2311" y="2719"/>
                    <a:pt x="2355" y="2693"/>
                    <a:pt x="2378" y="2652"/>
                  </a:cubicBezTo>
                  <a:lnTo>
                    <a:pt x="3086" y="1426"/>
                  </a:lnTo>
                  <a:cubicBezTo>
                    <a:pt x="3111" y="1385"/>
                    <a:pt x="3111" y="1334"/>
                    <a:pt x="3086" y="1293"/>
                  </a:cubicBezTo>
                  <a:lnTo>
                    <a:pt x="2378" y="66"/>
                  </a:lnTo>
                  <a:cubicBezTo>
                    <a:pt x="2355" y="25"/>
                    <a:pt x="23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9" name="Google Shape;497;p41"/>
          <p:cNvGrpSpPr/>
          <p:nvPr/>
        </p:nvGrpSpPr>
        <p:grpSpPr>
          <a:xfrm rot="-875401">
            <a:off x="258474" y="3260768"/>
            <a:ext cx="1876111" cy="1479012"/>
            <a:chOff x="1240975" y="-65885"/>
            <a:chExt cx="2613436" cy="1282901"/>
          </a:xfrm>
        </p:grpSpPr>
        <p:sp>
          <p:nvSpPr>
            <p:cNvPr id="1372" name="Google Shape;498;p41"/>
            <p:cNvSpPr/>
            <p:nvPr/>
          </p:nvSpPr>
          <p:spPr>
            <a:xfrm rot="1290252">
              <a:off x="1347892" y="-65885"/>
              <a:ext cx="2506519" cy="1121359"/>
            </a:xfrm>
            <a:custGeom>
              <a:avLst/>
              <a:gdLst/>
              <a:ahLst/>
              <a:cxnLst/>
              <a:rect l="l" t="t" r="r" b="b"/>
              <a:pathLst>
                <a:path w="61418" h="27477" extrusionOk="0">
                  <a:moveTo>
                    <a:pt x="32191" y="1"/>
                  </a:moveTo>
                  <a:cubicBezTo>
                    <a:pt x="30488" y="1"/>
                    <a:pt x="28708" y="115"/>
                    <a:pt x="26855" y="371"/>
                  </a:cubicBezTo>
                  <a:cubicBezTo>
                    <a:pt x="14772" y="2041"/>
                    <a:pt x="5602" y="5732"/>
                    <a:pt x="2543" y="11775"/>
                  </a:cubicBezTo>
                  <a:cubicBezTo>
                    <a:pt x="2543" y="11775"/>
                    <a:pt x="0" y="16266"/>
                    <a:pt x="1551" y="22823"/>
                  </a:cubicBezTo>
                  <a:lnTo>
                    <a:pt x="3073" y="22826"/>
                  </a:lnTo>
                  <a:cubicBezTo>
                    <a:pt x="5004" y="26403"/>
                    <a:pt x="8143" y="27477"/>
                    <a:pt x="11214" y="27477"/>
                  </a:cubicBezTo>
                  <a:cubicBezTo>
                    <a:pt x="15822" y="27477"/>
                    <a:pt x="20280" y="25060"/>
                    <a:pt x="20280" y="25060"/>
                  </a:cubicBezTo>
                  <a:cubicBezTo>
                    <a:pt x="21865" y="24182"/>
                    <a:pt x="23365" y="23460"/>
                    <a:pt x="24783" y="22871"/>
                  </a:cubicBezTo>
                  <a:lnTo>
                    <a:pt x="44505" y="22911"/>
                  </a:lnTo>
                  <a:cubicBezTo>
                    <a:pt x="46781" y="23920"/>
                    <a:pt x="48925" y="24887"/>
                    <a:pt x="51404" y="24887"/>
                  </a:cubicBezTo>
                  <a:cubicBezTo>
                    <a:pt x="52147" y="24887"/>
                    <a:pt x="52921" y="24800"/>
                    <a:pt x="53737" y="24601"/>
                  </a:cubicBezTo>
                  <a:cubicBezTo>
                    <a:pt x="54475" y="24421"/>
                    <a:pt x="56051" y="23953"/>
                    <a:pt x="57491" y="22938"/>
                  </a:cubicBezTo>
                  <a:lnTo>
                    <a:pt x="59831" y="22942"/>
                  </a:lnTo>
                  <a:cubicBezTo>
                    <a:pt x="59831" y="22942"/>
                    <a:pt x="61417" y="17428"/>
                    <a:pt x="60009" y="14521"/>
                  </a:cubicBezTo>
                  <a:cubicBezTo>
                    <a:pt x="60009" y="14519"/>
                    <a:pt x="60009" y="14519"/>
                    <a:pt x="60009" y="14519"/>
                  </a:cubicBezTo>
                  <a:cubicBezTo>
                    <a:pt x="59267" y="12207"/>
                    <a:pt x="57636" y="9869"/>
                    <a:pt x="55214" y="7972"/>
                  </a:cubicBezTo>
                  <a:cubicBezTo>
                    <a:pt x="55214" y="7972"/>
                    <a:pt x="46404" y="1"/>
                    <a:pt x="3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499;p41"/>
            <p:cNvSpPr/>
            <p:nvPr/>
          </p:nvSpPr>
          <p:spPr>
            <a:xfrm rot="1290252">
              <a:off x="1240975" y="85604"/>
              <a:ext cx="2513171" cy="1091853"/>
            </a:xfrm>
            <a:custGeom>
              <a:avLst/>
              <a:gdLst/>
              <a:ahLst/>
              <a:cxnLst/>
              <a:rect l="l" t="t" r="r" b="b"/>
              <a:pathLst>
                <a:path w="61581" h="26754" extrusionOk="0">
                  <a:moveTo>
                    <a:pt x="33077" y="1"/>
                  </a:moveTo>
                  <a:cubicBezTo>
                    <a:pt x="31420" y="1"/>
                    <a:pt x="29688" y="112"/>
                    <a:pt x="27886" y="361"/>
                  </a:cubicBezTo>
                  <a:cubicBezTo>
                    <a:pt x="11032" y="2692"/>
                    <a:pt x="0" y="9056"/>
                    <a:pt x="3943" y="20415"/>
                  </a:cubicBezTo>
                  <a:cubicBezTo>
                    <a:pt x="5657" y="25358"/>
                    <a:pt x="9199" y="26754"/>
                    <a:pt x="12655" y="26754"/>
                  </a:cubicBezTo>
                  <a:cubicBezTo>
                    <a:pt x="17143" y="26754"/>
                    <a:pt x="21484" y="24399"/>
                    <a:pt x="21484" y="24399"/>
                  </a:cubicBezTo>
                  <a:cubicBezTo>
                    <a:pt x="27494" y="21074"/>
                    <a:pt x="32254" y="20029"/>
                    <a:pt x="35955" y="20029"/>
                  </a:cubicBezTo>
                  <a:cubicBezTo>
                    <a:pt x="37824" y="20029"/>
                    <a:pt x="39422" y="20296"/>
                    <a:pt x="40775" y="20669"/>
                  </a:cubicBezTo>
                  <a:cubicBezTo>
                    <a:pt x="44867" y="21797"/>
                    <a:pt x="47905" y="24231"/>
                    <a:pt x="51787" y="24231"/>
                  </a:cubicBezTo>
                  <a:cubicBezTo>
                    <a:pt x="52511" y="24231"/>
                    <a:pt x="53265" y="24146"/>
                    <a:pt x="54060" y="23953"/>
                  </a:cubicBezTo>
                  <a:cubicBezTo>
                    <a:pt x="55267" y="23658"/>
                    <a:pt x="58759" y="22580"/>
                    <a:pt x="60087" y="19513"/>
                  </a:cubicBezTo>
                  <a:cubicBezTo>
                    <a:pt x="61580" y="16060"/>
                    <a:pt x="59854" y="11172"/>
                    <a:pt x="55498" y="7763"/>
                  </a:cubicBezTo>
                  <a:cubicBezTo>
                    <a:pt x="55498" y="7763"/>
                    <a:pt x="46918" y="1"/>
                    <a:pt x="33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500;p41"/>
            <p:cNvSpPr/>
            <p:nvPr/>
          </p:nvSpPr>
          <p:spPr>
            <a:xfrm rot="1290252">
              <a:off x="1321708" y="74925"/>
              <a:ext cx="2424244" cy="1142091"/>
            </a:xfrm>
            <a:custGeom>
              <a:avLst/>
              <a:gdLst/>
              <a:ahLst/>
              <a:cxnLst/>
              <a:rect l="l" t="t" r="r" b="b"/>
              <a:pathLst>
                <a:path w="59402" h="27985" extrusionOk="0">
                  <a:moveTo>
                    <a:pt x="31041" y="1227"/>
                  </a:moveTo>
                  <a:cubicBezTo>
                    <a:pt x="33093" y="1227"/>
                    <a:pt x="35131" y="1399"/>
                    <a:pt x="37136" y="1745"/>
                  </a:cubicBezTo>
                  <a:cubicBezTo>
                    <a:pt x="40069" y="2250"/>
                    <a:pt x="42944" y="3121"/>
                    <a:pt x="45677" y="4339"/>
                  </a:cubicBezTo>
                  <a:cubicBezTo>
                    <a:pt x="50342" y="6413"/>
                    <a:pt x="53018" y="8803"/>
                    <a:pt x="53045" y="8828"/>
                  </a:cubicBezTo>
                  <a:lnTo>
                    <a:pt x="53077" y="8856"/>
                  </a:lnTo>
                  <a:cubicBezTo>
                    <a:pt x="55095" y="10434"/>
                    <a:pt x="56578" y="12367"/>
                    <a:pt x="57368" y="14444"/>
                  </a:cubicBezTo>
                  <a:cubicBezTo>
                    <a:pt x="58108" y="16397"/>
                    <a:pt x="58147" y="18327"/>
                    <a:pt x="57476" y="19876"/>
                  </a:cubicBezTo>
                  <a:cubicBezTo>
                    <a:pt x="56288" y="22625"/>
                    <a:pt x="53153" y="23654"/>
                    <a:pt x="51860" y="23969"/>
                  </a:cubicBezTo>
                  <a:cubicBezTo>
                    <a:pt x="51112" y="24151"/>
                    <a:pt x="50405" y="24232"/>
                    <a:pt x="49725" y="24232"/>
                  </a:cubicBezTo>
                  <a:cubicBezTo>
                    <a:pt x="47489" y="24232"/>
                    <a:pt x="45538" y="23366"/>
                    <a:pt x="43359" y="22400"/>
                  </a:cubicBezTo>
                  <a:cubicBezTo>
                    <a:pt x="41960" y="21780"/>
                    <a:pt x="40513" y="21140"/>
                    <a:pt x="38885" y="20690"/>
                  </a:cubicBezTo>
                  <a:cubicBezTo>
                    <a:pt x="37301" y="20253"/>
                    <a:pt x="35645" y="20035"/>
                    <a:pt x="33923" y="20035"/>
                  </a:cubicBezTo>
                  <a:cubicBezTo>
                    <a:pt x="29428" y="20035"/>
                    <a:pt x="24476" y="21519"/>
                    <a:pt x="19140" y="24473"/>
                  </a:cubicBezTo>
                  <a:cubicBezTo>
                    <a:pt x="19087" y="24502"/>
                    <a:pt x="14866" y="26751"/>
                    <a:pt x="10591" y="26751"/>
                  </a:cubicBezTo>
                  <a:cubicBezTo>
                    <a:pt x="9414" y="26751"/>
                    <a:pt x="8233" y="26580"/>
                    <a:pt x="7134" y="26146"/>
                  </a:cubicBezTo>
                  <a:cubicBezTo>
                    <a:pt x="6207" y="25780"/>
                    <a:pt x="5389" y="25242"/>
                    <a:pt x="4683" y="24536"/>
                  </a:cubicBezTo>
                  <a:cubicBezTo>
                    <a:pt x="3744" y="23597"/>
                    <a:pt x="3003" y="22359"/>
                    <a:pt x="2476" y="20833"/>
                  </a:cubicBezTo>
                  <a:cubicBezTo>
                    <a:pt x="1283" y="17398"/>
                    <a:pt x="1489" y="14321"/>
                    <a:pt x="3091" y="11688"/>
                  </a:cubicBezTo>
                  <a:cubicBezTo>
                    <a:pt x="6105" y="6724"/>
                    <a:pt x="14004" y="3230"/>
                    <a:pt x="25932" y="1581"/>
                  </a:cubicBezTo>
                  <a:cubicBezTo>
                    <a:pt x="27638" y="1345"/>
                    <a:pt x="29344" y="1227"/>
                    <a:pt x="31041" y="1227"/>
                  </a:cubicBezTo>
                  <a:close/>
                  <a:moveTo>
                    <a:pt x="31023" y="0"/>
                  </a:moveTo>
                  <a:cubicBezTo>
                    <a:pt x="29272" y="0"/>
                    <a:pt x="27510" y="122"/>
                    <a:pt x="25748" y="366"/>
                  </a:cubicBezTo>
                  <a:cubicBezTo>
                    <a:pt x="19870" y="1178"/>
                    <a:pt x="14898" y="2448"/>
                    <a:pt x="10968" y="4140"/>
                  </a:cubicBezTo>
                  <a:cubicBezTo>
                    <a:pt x="6711" y="5973"/>
                    <a:pt x="3707" y="8296"/>
                    <a:pt x="2040" y="11041"/>
                  </a:cubicBezTo>
                  <a:cubicBezTo>
                    <a:pt x="243" y="14000"/>
                    <a:pt x="0" y="17424"/>
                    <a:pt x="1318" y="21222"/>
                  </a:cubicBezTo>
                  <a:cubicBezTo>
                    <a:pt x="2369" y="24252"/>
                    <a:pt x="4180" y="26292"/>
                    <a:pt x="6700" y="27288"/>
                  </a:cubicBezTo>
                  <a:cubicBezTo>
                    <a:pt x="7877" y="27752"/>
                    <a:pt x="9187" y="27985"/>
                    <a:pt x="10620" y="27985"/>
                  </a:cubicBezTo>
                  <a:cubicBezTo>
                    <a:pt x="12084" y="27985"/>
                    <a:pt x="13676" y="27742"/>
                    <a:pt x="15387" y="27257"/>
                  </a:cubicBezTo>
                  <a:cubicBezTo>
                    <a:pt x="17875" y="26553"/>
                    <a:pt x="19661" y="25592"/>
                    <a:pt x="19741" y="25549"/>
                  </a:cubicBezTo>
                  <a:cubicBezTo>
                    <a:pt x="24897" y="22695"/>
                    <a:pt x="29652" y="21262"/>
                    <a:pt x="33937" y="21262"/>
                  </a:cubicBezTo>
                  <a:cubicBezTo>
                    <a:pt x="35550" y="21262"/>
                    <a:pt x="37097" y="21465"/>
                    <a:pt x="38574" y="21872"/>
                  </a:cubicBezTo>
                  <a:cubicBezTo>
                    <a:pt x="40114" y="22296"/>
                    <a:pt x="41518" y="22918"/>
                    <a:pt x="42874" y="23521"/>
                  </a:cubicBezTo>
                  <a:cubicBezTo>
                    <a:pt x="45106" y="24511"/>
                    <a:pt x="47244" y="25458"/>
                    <a:pt x="49738" y="25458"/>
                  </a:cubicBezTo>
                  <a:cubicBezTo>
                    <a:pt x="50508" y="25458"/>
                    <a:pt x="51313" y="25368"/>
                    <a:pt x="52165" y="25160"/>
                  </a:cubicBezTo>
                  <a:cubicBezTo>
                    <a:pt x="53634" y="24804"/>
                    <a:pt x="57198" y="23622"/>
                    <a:pt x="58604" y="20377"/>
                  </a:cubicBezTo>
                  <a:cubicBezTo>
                    <a:pt x="59401" y="18533"/>
                    <a:pt x="59369" y="16277"/>
                    <a:pt x="58513" y="14022"/>
                  </a:cubicBezTo>
                  <a:cubicBezTo>
                    <a:pt x="57859" y="12297"/>
                    <a:pt x="56777" y="10669"/>
                    <a:pt x="55342" y="9237"/>
                  </a:cubicBezTo>
                  <a:cubicBezTo>
                    <a:pt x="54880" y="8772"/>
                    <a:pt x="54377" y="8328"/>
                    <a:pt x="53841" y="7907"/>
                  </a:cubicBezTo>
                  <a:cubicBezTo>
                    <a:pt x="53579" y="7674"/>
                    <a:pt x="50894" y="5333"/>
                    <a:pt x="46209" y="3240"/>
                  </a:cubicBezTo>
                  <a:cubicBezTo>
                    <a:pt x="43378" y="1976"/>
                    <a:pt x="40401" y="1067"/>
                    <a:pt x="37361" y="542"/>
                  </a:cubicBezTo>
                  <a:cubicBezTo>
                    <a:pt x="35275" y="181"/>
                    <a:pt x="33157" y="0"/>
                    <a:pt x="3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501;p41"/>
            <p:cNvSpPr/>
            <p:nvPr/>
          </p:nvSpPr>
          <p:spPr>
            <a:xfrm rot="-9509748">
              <a:off x="1458792" y="257860"/>
              <a:ext cx="2135793" cy="852538"/>
            </a:xfrm>
            <a:custGeom>
              <a:avLst/>
              <a:gdLst/>
              <a:ahLst/>
              <a:cxnLst/>
              <a:rect l="l" t="t" r="r" b="b"/>
              <a:pathLst>
                <a:path w="52334" h="20890" extrusionOk="0">
                  <a:moveTo>
                    <a:pt x="44568" y="0"/>
                  </a:moveTo>
                  <a:cubicBezTo>
                    <a:pt x="43432" y="0"/>
                    <a:pt x="43082" y="1324"/>
                    <a:pt x="43598" y="3961"/>
                  </a:cubicBezTo>
                  <a:cubicBezTo>
                    <a:pt x="43958" y="5803"/>
                    <a:pt x="43843" y="6456"/>
                    <a:pt x="43295" y="6456"/>
                  </a:cubicBezTo>
                  <a:cubicBezTo>
                    <a:pt x="42475" y="6456"/>
                    <a:pt x="40687" y="4994"/>
                    <a:pt x="38078" y="3861"/>
                  </a:cubicBezTo>
                  <a:cubicBezTo>
                    <a:pt x="37502" y="3611"/>
                    <a:pt x="37010" y="3500"/>
                    <a:pt x="36590" y="3500"/>
                  </a:cubicBezTo>
                  <a:cubicBezTo>
                    <a:pt x="33833" y="3500"/>
                    <a:pt x="34188" y="8264"/>
                    <a:pt x="34520" y="9667"/>
                  </a:cubicBezTo>
                  <a:cubicBezTo>
                    <a:pt x="34746" y="10620"/>
                    <a:pt x="34455" y="11786"/>
                    <a:pt x="33459" y="11786"/>
                  </a:cubicBezTo>
                  <a:cubicBezTo>
                    <a:pt x="32768" y="11786"/>
                    <a:pt x="31737" y="11224"/>
                    <a:pt x="30303" y="9638"/>
                  </a:cubicBezTo>
                  <a:cubicBezTo>
                    <a:pt x="29333" y="8566"/>
                    <a:pt x="28539" y="8142"/>
                    <a:pt x="27873" y="8142"/>
                  </a:cubicBezTo>
                  <a:cubicBezTo>
                    <a:pt x="26134" y="8142"/>
                    <a:pt x="25265" y="11024"/>
                    <a:pt x="24409" y="12783"/>
                  </a:cubicBezTo>
                  <a:cubicBezTo>
                    <a:pt x="24059" y="13502"/>
                    <a:pt x="23805" y="13831"/>
                    <a:pt x="23550" y="13831"/>
                  </a:cubicBezTo>
                  <a:cubicBezTo>
                    <a:pt x="22943" y="13831"/>
                    <a:pt x="22337" y="11954"/>
                    <a:pt x="20438" y="9012"/>
                  </a:cubicBezTo>
                  <a:cubicBezTo>
                    <a:pt x="19525" y="7600"/>
                    <a:pt x="18505" y="7053"/>
                    <a:pt x="17484" y="7053"/>
                  </a:cubicBezTo>
                  <a:cubicBezTo>
                    <a:pt x="15486" y="7053"/>
                    <a:pt x="13483" y="9143"/>
                    <a:pt x="12264" y="10939"/>
                  </a:cubicBezTo>
                  <a:cubicBezTo>
                    <a:pt x="11958" y="11390"/>
                    <a:pt x="11695" y="11579"/>
                    <a:pt x="11469" y="11579"/>
                  </a:cubicBezTo>
                  <a:cubicBezTo>
                    <a:pt x="10331" y="11579"/>
                    <a:pt x="10126" y="6831"/>
                    <a:pt x="10126" y="6831"/>
                  </a:cubicBezTo>
                  <a:cubicBezTo>
                    <a:pt x="10126" y="6831"/>
                    <a:pt x="8922" y="3785"/>
                    <a:pt x="5425" y="3785"/>
                  </a:cubicBezTo>
                  <a:cubicBezTo>
                    <a:pt x="5085" y="3785"/>
                    <a:pt x="4723" y="3814"/>
                    <a:pt x="4338" y="3877"/>
                  </a:cubicBezTo>
                  <a:cubicBezTo>
                    <a:pt x="1" y="4591"/>
                    <a:pt x="281" y="9059"/>
                    <a:pt x="281" y="9059"/>
                  </a:cubicBezTo>
                  <a:cubicBezTo>
                    <a:pt x="979" y="12656"/>
                    <a:pt x="1954" y="13982"/>
                    <a:pt x="2861" y="13982"/>
                  </a:cubicBezTo>
                  <a:cubicBezTo>
                    <a:pt x="3958" y="13982"/>
                    <a:pt x="4957" y="12042"/>
                    <a:pt x="5247" y="9837"/>
                  </a:cubicBezTo>
                  <a:cubicBezTo>
                    <a:pt x="5371" y="8892"/>
                    <a:pt x="5643" y="8495"/>
                    <a:pt x="6010" y="8495"/>
                  </a:cubicBezTo>
                  <a:cubicBezTo>
                    <a:pt x="7206" y="8495"/>
                    <a:pt x="9411" y="12730"/>
                    <a:pt x="10810" y="16015"/>
                  </a:cubicBezTo>
                  <a:cubicBezTo>
                    <a:pt x="11964" y="18725"/>
                    <a:pt x="13432" y="20423"/>
                    <a:pt x="15054" y="20423"/>
                  </a:cubicBezTo>
                  <a:cubicBezTo>
                    <a:pt x="16001" y="20423"/>
                    <a:pt x="17001" y="19843"/>
                    <a:pt x="18021" y="18546"/>
                  </a:cubicBezTo>
                  <a:cubicBezTo>
                    <a:pt x="19009" y="17292"/>
                    <a:pt x="19819" y="16834"/>
                    <a:pt x="20559" y="16834"/>
                  </a:cubicBezTo>
                  <a:cubicBezTo>
                    <a:pt x="21893" y="16834"/>
                    <a:pt x="22995" y="18327"/>
                    <a:pt x="24478" y="19334"/>
                  </a:cubicBezTo>
                  <a:cubicBezTo>
                    <a:pt x="25670" y="20144"/>
                    <a:pt x="26994" y="20889"/>
                    <a:pt x="28198" y="20889"/>
                  </a:cubicBezTo>
                  <a:cubicBezTo>
                    <a:pt x="29321" y="20889"/>
                    <a:pt x="30340" y="20240"/>
                    <a:pt x="31046" y="18389"/>
                  </a:cubicBezTo>
                  <a:cubicBezTo>
                    <a:pt x="31628" y="16859"/>
                    <a:pt x="32257" y="16375"/>
                    <a:pt x="33012" y="16375"/>
                  </a:cubicBezTo>
                  <a:cubicBezTo>
                    <a:pt x="34151" y="16375"/>
                    <a:pt x="35574" y="17476"/>
                    <a:pt x="37554" y="17750"/>
                  </a:cubicBezTo>
                  <a:cubicBezTo>
                    <a:pt x="38113" y="17828"/>
                    <a:pt x="38610" y="17869"/>
                    <a:pt x="39053" y="17869"/>
                  </a:cubicBezTo>
                  <a:cubicBezTo>
                    <a:pt x="41215" y="17869"/>
                    <a:pt x="42055" y="16882"/>
                    <a:pt x="42243" y="14309"/>
                  </a:cubicBezTo>
                  <a:cubicBezTo>
                    <a:pt x="42387" y="12350"/>
                    <a:pt x="43803" y="11812"/>
                    <a:pt x="45641" y="11812"/>
                  </a:cubicBezTo>
                  <a:cubicBezTo>
                    <a:pt x="46712" y="11812"/>
                    <a:pt x="47925" y="11995"/>
                    <a:pt x="49113" y="12185"/>
                  </a:cubicBezTo>
                  <a:cubicBezTo>
                    <a:pt x="49227" y="12204"/>
                    <a:pt x="49336" y="12213"/>
                    <a:pt x="49442" y="12213"/>
                  </a:cubicBezTo>
                  <a:cubicBezTo>
                    <a:pt x="52334" y="12213"/>
                    <a:pt x="52155" y="5513"/>
                    <a:pt x="48363" y="2195"/>
                  </a:cubicBezTo>
                  <a:cubicBezTo>
                    <a:pt x="46687" y="730"/>
                    <a:pt x="45411" y="0"/>
                    <a:pt x="44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23" name="Google Shape;1413;p67"/>
          <p:cNvGrpSpPr/>
          <p:nvPr/>
        </p:nvGrpSpPr>
        <p:grpSpPr>
          <a:xfrm>
            <a:off x="6773149" y="3075965"/>
            <a:ext cx="1977583" cy="1216925"/>
            <a:chOff x="4126125" y="3064400"/>
            <a:chExt cx="1672825" cy="1532900"/>
          </a:xfrm>
        </p:grpSpPr>
        <p:sp>
          <p:nvSpPr>
            <p:cNvPr id="1401" name="Google Shape;1414;p67"/>
            <p:cNvSpPr/>
            <p:nvPr/>
          </p:nvSpPr>
          <p:spPr>
            <a:xfrm>
              <a:off x="4126125" y="3064400"/>
              <a:ext cx="1662700" cy="1518025"/>
            </a:xfrm>
            <a:custGeom>
              <a:avLst/>
              <a:gdLst/>
              <a:ahLst/>
              <a:cxnLst/>
              <a:rect l="l" t="t" r="r" b="b"/>
              <a:pathLst>
                <a:path w="66508" h="60721" extrusionOk="0">
                  <a:moveTo>
                    <a:pt x="39442" y="0"/>
                  </a:moveTo>
                  <a:cubicBezTo>
                    <a:pt x="37866" y="0"/>
                    <a:pt x="36635" y="127"/>
                    <a:pt x="35911" y="152"/>
                  </a:cubicBezTo>
                  <a:cubicBezTo>
                    <a:pt x="33499" y="233"/>
                    <a:pt x="18607" y="438"/>
                    <a:pt x="18607" y="438"/>
                  </a:cubicBezTo>
                  <a:cubicBezTo>
                    <a:pt x="18607" y="438"/>
                    <a:pt x="1" y="3405"/>
                    <a:pt x="263" y="23829"/>
                  </a:cubicBezTo>
                  <a:cubicBezTo>
                    <a:pt x="523" y="44252"/>
                    <a:pt x="16201" y="55120"/>
                    <a:pt x="16201" y="55120"/>
                  </a:cubicBezTo>
                  <a:cubicBezTo>
                    <a:pt x="23530" y="59432"/>
                    <a:pt x="28828" y="60720"/>
                    <a:pt x="32734" y="60720"/>
                  </a:cubicBezTo>
                  <a:cubicBezTo>
                    <a:pt x="36345" y="60720"/>
                    <a:pt x="38768" y="59619"/>
                    <a:pt x="40508" y="58788"/>
                  </a:cubicBezTo>
                  <a:cubicBezTo>
                    <a:pt x="44134" y="57055"/>
                    <a:pt x="41067" y="56838"/>
                    <a:pt x="50996" y="54373"/>
                  </a:cubicBezTo>
                  <a:cubicBezTo>
                    <a:pt x="60924" y="51907"/>
                    <a:pt x="66508" y="43145"/>
                    <a:pt x="66506" y="32406"/>
                  </a:cubicBezTo>
                  <a:cubicBezTo>
                    <a:pt x="66504" y="21669"/>
                    <a:pt x="61677" y="11093"/>
                    <a:pt x="54017" y="4972"/>
                  </a:cubicBezTo>
                  <a:cubicBezTo>
                    <a:pt x="48659" y="690"/>
                    <a:pt x="43114" y="0"/>
                    <a:pt x="39442" y="0"/>
                  </a:cubicBez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15;p67"/>
            <p:cNvSpPr/>
            <p:nvPr/>
          </p:nvSpPr>
          <p:spPr>
            <a:xfrm>
              <a:off x="4145625" y="3224625"/>
              <a:ext cx="1653325" cy="1372675"/>
            </a:xfrm>
            <a:custGeom>
              <a:avLst/>
              <a:gdLst/>
              <a:ahLst/>
              <a:cxnLst/>
              <a:rect l="l" t="t" r="r" b="b"/>
              <a:pathLst>
                <a:path w="66133" h="54907" extrusionOk="0">
                  <a:moveTo>
                    <a:pt x="40534" y="0"/>
                  </a:moveTo>
                  <a:cubicBezTo>
                    <a:pt x="38602" y="0"/>
                    <a:pt x="37088" y="187"/>
                    <a:pt x="36254" y="232"/>
                  </a:cubicBezTo>
                  <a:cubicBezTo>
                    <a:pt x="33854" y="365"/>
                    <a:pt x="19048" y="914"/>
                    <a:pt x="19048" y="914"/>
                  </a:cubicBezTo>
                  <a:cubicBezTo>
                    <a:pt x="19048" y="914"/>
                    <a:pt x="483" y="4046"/>
                    <a:pt x="242" y="22447"/>
                  </a:cubicBezTo>
                  <a:cubicBezTo>
                    <a:pt x="0" y="40846"/>
                    <a:pt x="15316" y="50257"/>
                    <a:pt x="15316" y="50257"/>
                  </a:cubicBezTo>
                  <a:cubicBezTo>
                    <a:pt x="22199" y="53812"/>
                    <a:pt x="27294" y="54906"/>
                    <a:pt x="31124" y="54906"/>
                  </a:cubicBezTo>
                  <a:cubicBezTo>
                    <a:pt x="34983" y="54906"/>
                    <a:pt x="37558" y="53796"/>
                    <a:pt x="39387" y="52968"/>
                  </a:cubicBezTo>
                  <a:cubicBezTo>
                    <a:pt x="43030" y="51317"/>
                    <a:pt x="39990" y="51196"/>
                    <a:pt x="49917" y="48731"/>
                  </a:cubicBezTo>
                  <a:cubicBezTo>
                    <a:pt x="59846" y="46266"/>
                    <a:pt x="65611" y="38231"/>
                    <a:pt x="65873" y="28554"/>
                  </a:cubicBezTo>
                  <a:cubicBezTo>
                    <a:pt x="66133" y="18875"/>
                    <a:pt x="61595" y="9461"/>
                    <a:pt x="54134" y="4134"/>
                  </a:cubicBezTo>
                  <a:cubicBezTo>
                    <a:pt x="49266" y="657"/>
                    <a:pt x="44161" y="0"/>
                    <a:pt x="40534" y="0"/>
                  </a:cubicBezTo>
                  <a:close/>
                </a:path>
              </a:pathLst>
            </a:custGeom>
            <a:solidFill>
              <a:srgbClr val="CB3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16;p67"/>
            <p:cNvSpPr/>
            <p:nvPr/>
          </p:nvSpPr>
          <p:spPr>
            <a:xfrm>
              <a:off x="4192175" y="3261200"/>
              <a:ext cx="1560750" cy="1295875"/>
            </a:xfrm>
            <a:custGeom>
              <a:avLst/>
              <a:gdLst/>
              <a:ahLst/>
              <a:cxnLst/>
              <a:rect l="l" t="t" r="r" b="b"/>
              <a:pathLst>
                <a:path w="62430" h="51835" extrusionOk="0">
                  <a:moveTo>
                    <a:pt x="38263" y="0"/>
                  </a:moveTo>
                  <a:cubicBezTo>
                    <a:pt x="36438" y="0"/>
                    <a:pt x="35010" y="176"/>
                    <a:pt x="34222" y="220"/>
                  </a:cubicBezTo>
                  <a:cubicBezTo>
                    <a:pt x="31958" y="345"/>
                    <a:pt x="17982" y="864"/>
                    <a:pt x="17982" y="864"/>
                  </a:cubicBezTo>
                  <a:cubicBezTo>
                    <a:pt x="17982" y="864"/>
                    <a:pt x="454" y="3819"/>
                    <a:pt x="227" y="21191"/>
                  </a:cubicBezTo>
                  <a:cubicBezTo>
                    <a:pt x="0" y="38563"/>
                    <a:pt x="14457" y="47446"/>
                    <a:pt x="14457" y="47446"/>
                  </a:cubicBezTo>
                  <a:cubicBezTo>
                    <a:pt x="20955" y="50801"/>
                    <a:pt x="25764" y="51834"/>
                    <a:pt x="29381" y="51834"/>
                  </a:cubicBezTo>
                  <a:cubicBezTo>
                    <a:pt x="33023" y="51834"/>
                    <a:pt x="35454" y="50786"/>
                    <a:pt x="37181" y="50003"/>
                  </a:cubicBezTo>
                  <a:cubicBezTo>
                    <a:pt x="40620" y="48446"/>
                    <a:pt x="37750" y="48332"/>
                    <a:pt x="47122" y="46006"/>
                  </a:cubicBezTo>
                  <a:cubicBezTo>
                    <a:pt x="56494" y="43677"/>
                    <a:pt x="61939" y="36093"/>
                    <a:pt x="62184" y="26956"/>
                  </a:cubicBezTo>
                  <a:cubicBezTo>
                    <a:pt x="62430" y="17819"/>
                    <a:pt x="58145" y="8933"/>
                    <a:pt x="51101" y="3903"/>
                  </a:cubicBezTo>
                  <a:cubicBezTo>
                    <a:pt x="46506" y="621"/>
                    <a:pt x="41687" y="0"/>
                    <a:pt x="3826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17;p67"/>
            <p:cNvSpPr/>
            <p:nvPr/>
          </p:nvSpPr>
          <p:spPr>
            <a:xfrm>
              <a:off x="5138550" y="3382500"/>
              <a:ext cx="315625" cy="219175"/>
            </a:xfrm>
            <a:custGeom>
              <a:avLst/>
              <a:gdLst/>
              <a:ahLst/>
              <a:cxnLst/>
              <a:rect l="l" t="t" r="r" b="b"/>
              <a:pathLst>
                <a:path w="12625" h="8767" extrusionOk="0">
                  <a:moveTo>
                    <a:pt x="3498" y="1"/>
                  </a:moveTo>
                  <a:cubicBezTo>
                    <a:pt x="1980" y="1"/>
                    <a:pt x="905" y="641"/>
                    <a:pt x="578" y="2146"/>
                  </a:cubicBezTo>
                  <a:cubicBezTo>
                    <a:pt x="1" y="4810"/>
                    <a:pt x="3540" y="4957"/>
                    <a:pt x="3540" y="4957"/>
                  </a:cubicBezTo>
                  <a:cubicBezTo>
                    <a:pt x="5905" y="5035"/>
                    <a:pt x="7104" y="5788"/>
                    <a:pt x="7761" y="6471"/>
                  </a:cubicBezTo>
                  <a:cubicBezTo>
                    <a:pt x="8553" y="7296"/>
                    <a:pt x="8835" y="8304"/>
                    <a:pt x="9973" y="8652"/>
                  </a:cubicBezTo>
                  <a:cubicBezTo>
                    <a:pt x="10112" y="8694"/>
                    <a:pt x="10395" y="8767"/>
                    <a:pt x="10722" y="8767"/>
                  </a:cubicBezTo>
                  <a:cubicBezTo>
                    <a:pt x="11030" y="8767"/>
                    <a:pt x="11377" y="8703"/>
                    <a:pt x="11679" y="8488"/>
                  </a:cubicBezTo>
                  <a:cubicBezTo>
                    <a:pt x="12383" y="7991"/>
                    <a:pt x="12624" y="6841"/>
                    <a:pt x="12176" y="5675"/>
                  </a:cubicBezTo>
                  <a:cubicBezTo>
                    <a:pt x="12176" y="5675"/>
                    <a:pt x="11227" y="2537"/>
                    <a:pt x="7649" y="1033"/>
                  </a:cubicBezTo>
                  <a:cubicBezTo>
                    <a:pt x="6095" y="379"/>
                    <a:pt x="4665" y="1"/>
                    <a:pt x="3498" y="1"/>
                  </a:cubicBez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18;p67"/>
            <p:cNvSpPr/>
            <p:nvPr/>
          </p:nvSpPr>
          <p:spPr>
            <a:xfrm>
              <a:off x="5145725" y="3379025"/>
              <a:ext cx="307175" cy="226200"/>
            </a:xfrm>
            <a:custGeom>
              <a:avLst/>
              <a:gdLst/>
              <a:ahLst/>
              <a:cxnLst/>
              <a:rect l="l" t="t" r="r" b="b"/>
              <a:pathLst>
                <a:path w="12287" h="9048" extrusionOk="0">
                  <a:moveTo>
                    <a:pt x="3216" y="278"/>
                  </a:moveTo>
                  <a:cubicBezTo>
                    <a:pt x="4312" y="278"/>
                    <a:pt x="5695" y="621"/>
                    <a:pt x="7308" y="1299"/>
                  </a:cubicBezTo>
                  <a:cubicBezTo>
                    <a:pt x="8108" y="1636"/>
                    <a:pt x="8841" y="2085"/>
                    <a:pt x="9483" y="2633"/>
                  </a:cubicBezTo>
                  <a:cubicBezTo>
                    <a:pt x="9997" y="3071"/>
                    <a:pt x="10457" y="3574"/>
                    <a:pt x="10848" y="4126"/>
                  </a:cubicBezTo>
                  <a:cubicBezTo>
                    <a:pt x="11515" y="5072"/>
                    <a:pt x="11754" y="5847"/>
                    <a:pt x="11756" y="5855"/>
                  </a:cubicBezTo>
                  <a:lnTo>
                    <a:pt x="11760" y="5863"/>
                  </a:lnTo>
                  <a:cubicBezTo>
                    <a:pt x="11967" y="6403"/>
                    <a:pt x="12028" y="6952"/>
                    <a:pt x="11936" y="7447"/>
                  </a:cubicBezTo>
                  <a:cubicBezTo>
                    <a:pt x="11848" y="7911"/>
                    <a:pt x="11627" y="8292"/>
                    <a:pt x="11312" y="8515"/>
                  </a:cubicBezTo>
                  <a:cubicBezTo>
                    <a:pt x="11039" y="8708"/>
                    <a:pt x="10723" y="8768"/>
                    <a:pt x="10437" y="8768"/>
                  </a:cubicBezTo>
                  <a:cubicBezTo>
                    <a:pt x="10140" y="8768"/>
                    <a:pt x="9875" y="8703"/>
                    <a:pt x="9727" y="8658"/>
                  </a:cubicBezTo>
                  <a:cubicBezTo>
                    <a:pt x="9007" y="8437"/>
                    <a:pt x="8655" y="7940"/>
                    <a:pt x="8248" y="7365"/>
                  </a:cubicBezTo>
                  <a:cubicBezTo>
                    <a:pt x="8047" y="7083"/>
                    <a:pt x="7840" y="6790"/>
                    <a:pt x="7574" y="6514"/>
                  </a:cubicBezTo>
                  <a:cubicBezTo>
                    <a:pt x="6644" y="5544"/>
                    <a:pt x="5189" y="5020"/>
                    <a:pt x="3260" y="4957"/>
                  </a:cubicBezTo>
                  <a:cubicBezTo>
                    <a:pt x="3241" y="4955"/>
                    <a:pt x="1467" y="4869"/>
                    <a:pt x="710" y="3889"/>
                  </a:cubicBezTo>
                  <a:cubicBezTo>
                    <a:pt x="571" y="3709"/>
                    <a:pt x="475" y="3511"/>
                    <a:pt x="420" y="3292"/>
                  </a:cubicBezTo>
                  <a:cubicBezTo>
                    <a:pt x="348" y="2999"/>
                    <a:pt x="350" y="2674"/>
                    <a:pt x="428" y="2316"/>
                  </a:cubicBezTo>
                  <a:cubicBezTo>
                    <a:pt x="602" y="1510"/>
                    <a:pt x="1009" y="937"/>
                    <a:pt x="1635" y="611"/>
                  </a:cubicBezTo>
                  <a:cubicBezTo>
                    <a:pt x="2062" y="389"/>
                    <a:pt x="2593" y="278"/>
                    <a:pt x="3216" y="278"/>
                  </a:cubicBezTo>
                  <a:close/>
                  <a:moveTo>
                    <a:pt x="3216" y="0"/>
                  </a:moveTo>
                  <a:cubicBezTo>
                    <a:pt x="2545" y="0"/>
                    <a:pt x="1972" y="122"/>
                    <a:pt x="1506" y="364"/>
                  </a:cubicBezTo>
                  <a:cubicBezTo>
                    <a:pt x="802" y="728"/>
                    <a:pt x="348" y="1366"/>
                    <a:pt x="156" y="2256"/>
                  </a:cubicBezTo>
                  <a:cubicBezTo>
                    <a:pt x="0" y="2966"/>
                    <a:pt x="113" y="3574"/>
                    <a:pt x="489" y="4059"/>
                  </a:cubicBezTo>
                  <a:cubicBezTo>
                    <a:pt x="843" y="4517"/>
                    <a:pt x="1416" y="4855"/>
                    <a:pt x="2194" y="5061"/>
                  </a:cubicBezTo>
                  <a:cubicBezTo>
                    <a:pt x="2764" y="5215"/>
                    <a:pt x="3229" y="5235"/>
                    <a:pt x="3249" y="5235"/>
                  </a:cubicBezTo>
                  <a:cubicBezTo>
                    <a:pt x="5105" y="5297"/>
                    <a:pt x="6494" y="5792"/>
                    <a:pt x="7374" y="6708"/>
                  </a:cubicBezTo>
                  <a:cubicBezTo>
                    <a:pt x="7624" y="6968"/>
                    <a:pt x="7826" y="7253"/>
                    <a:pt x="8020" y="7527"/>
                  </a:cubicBezTo>
                  <a:cubicBezTo>
                    <a:pt x="8438" y="8118"/>
                    <a:pt x="8833" y="8677"/>
                    <a:pt x="9645" y="8924"/>
                  </a:cubicBezTo>
                  <a:cubicBezTo>
                    <a:pt x="9810" y="8975"/>
                    <a:pt x="10103" y="9047"/>
                    <a:pt x="10437" y="9047"/>
                  </a:cubicBezTo>
                  <a:cubicBezTo>
                    <a:pt x="10770" y="9047"/>
                    <a:pt x="11144" y="8976"/>
                    <a:pt x="11474" y="8742"/>
                  </a:cubicBezTo>
                  <a:cubicBezTo>
                    <a:pt x="11848" y="8478"/>
                    <a:pt x="12110" y="8036"/>
                    <a:pt x="12210" y="7498"/>
                  </a:cubicBezTo>
                  <a:cubicBezTo>
                    <a:pt x="12286" y="7087"/>
                    <a:pt x="12268" y="6645"/>
                    <a:pt x="12157" y="6201"/>
                  </a:cubicBezTo>
                  <a:cubicBezTo>
                    <a:pt x="12122" y="6056"/>
                    <a:pt x="12077" y="5912"/>
                    <a:pt x="12022" y="5769"/>
                  </a:cubicBezTo>
                  <a:cubicBezTo>
                    <a:pt x="11998" y="5692"/>
                    <a:pt x="11750" y="4926"/>
                    <a:pt x="11081" y="3977"/>
                  </a:cubicBezTo>
                  <a:cubicBezTo>
                    <a:pt x="10678" y="3402"/>
                    <a:pt x="10201" y="2880"/>
                    <a:pt x="9669" y="2424"/>
                  </a:cubicBezTo>
                  <a:cubicBezTo>
                    <a:pt x="9005" y="1855"/>
                    <a:pt x="8245" y="1391"/>
                    <a:pt x="7417" y="1043"/>
                  </a:cubicBezTo>
                  <a:cubicBezTo>
                    <a:pt x="6169" y="517"/>
                    <a:pt x="5044" y="188"/>
                    <a:pt x="4074" y="59"/>
                  </a:cubicBezTo>
                  <a:cubicBezTo>
                    <a:pt x="3772" y="20"/>
                    <a:pt x="3486" y="0"/>
                    <a:pt x="3216" y="0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19;p67"/>
            <p:cNvSpPr/>
            <p:nvPr/>
          </p:nvSpPr>
          <p:spPr>
            <a:xfrm>
              <a:off x="5165500" y="3407800"/>
              <a:ext cx="272350" cy="174900"/>
            </a:xfrm>
            <a:custGeom>
              <a:avLst/>
              <a:gdLst/>
              <a:ahLst/>
              <a:cxnLst/>
              <a:rect l="l" t="t" r="r" b="b"/>
              <a:pathLst>
                <a:path w="10894" h="6996" extrusionOk="0">
                  <a:moveTo>
                    <a:pt x="1102" y="1"/>
                  </a:moveTo>
                  <a:cubicBezTo>
                    <a:pt x="573" y="1"/>
                    <a:pt x="0" y="1157"/>
                    <a:pt x="312" y="2124"/>
                  </a:cubicBezTo>
                  <a:cubicBezTo>
                    <a:pt x="505" y="2725"/>
                    <a:pt x="712" y="3028"/>
                    <a:pt x="920" y="3028"/>
                  </a:cubicBezTo>
                  <a:cubicBezTo>
                    <a:pt x="1100" y="3028"/>
                    <a:pt x="1281" y="2799"/>
                    <a:pt x="1454" y="2335"/>
                  </a:cubicBezTo>
                  <a:cubicBezTo>
                    <a:pt x="1577" y="2003"/>
                    <a:pt x="1667" y="1868"/>
                    <a:pt x="1755" y="1868"/>
                  </a:cubicBezTo>
                  <a:cubicBezTo>
                    <a:pt x="1933" y="1868"/>
                    <a:pt x="2104" y="2412"/>
                    <a:pt x="2524" y="2994"/>
                  </a:cubicBezTo>
                  <a:cubicBezTo>
                    <a:pt x="2683" y="3215"/>
                    <a:pt x="2842" y="3301"/>
                    <a:pt x="2994" y="3301"/>
                  </a:cubicBezTo>
                  <a:cubicBezTo>
                    <a:pt x="3442" y="3301"/>
                    <a:pt x="3822" y="2547"/>
                    <a:pt x="3909" y="2280"/>
                  </a:cubicBezTo>
                  <a:cubicBezTo>
                    <a:pt x="3963" y="2112"/>
                    <a:pt x="4098" y="1957"/>
                    <a:pt x="4248" y="1957"/>
                  </a:cubicBezTo>
                  <a:cubicBezTo>
                    <a:pt x="4419" y="1957"/>
                    <a:pt x="4612" y="2158"/>
                    <a:pt x="4731" y="2775"/>
                  </a:cubicBezTo>
                  <a:cubicBezTo>
                    <a:pt x="4822" y="3240"/>
                    <a:pt x="5002" y="3398"/>
                    <a:pt x="5219" y="3398"/>
                  </a:cubicBezTo>
                  <a:cubicBezTo>
                    <a:pt x="5543" y="3398"/>
                    <a:pt x="5948" y="3049"/>
                    <a:pt x="6260" y="2849"/>
                  </a:cubicBezTo>
                  <a:cubicBezTo>
                    <a:pt x="6378" y="2772"/>
                    <a:pt x="6457" y="2734"/>
                    <a:pt x="6511" y="2734"/>
                  </a:cubicBezTo>
                  <a:cubicBezTo>
                    <a:pt x="6691" y="2734"/>
                    <a:pt x="6564" y="3174"/>
                    <a:pt x="6589" y="4043"/>
                  </a:cubicBezTo>
                  <a:cubicBezTo>
                    <a:pt x="6607" y="4675"/>
                    <a:pt x="6967" y="4877"/>
                    <a:pt x="7400" y="4877"/>
                  </a:cubicBezTo>
                  <a:cubicBezTo>
                    <a:pt x="7737" y="4877"/>
                    <a:pt x="8119" y="4754"/>
                    <a:pt x="8418" y="4616"/>
                  </a:cubicBezTo>
                  <a:cubicBezTo>
                    <a:pt x="8489" y="4584"/>
                    <a:pt x="8544" y="4569"/>
                    <a:pt x="8586" y="4569"/>
                  </a:cubicBezTo>
                  <a:cubicBezTo>
                    <a:pt x="8954" y="4569"/>
                    <a:pt x="8349" y="5664"/>
                    <a:pt x="8349" y="5664"/>
                  </a:cubicBezTo>
                  <a:cubicBezTo>
                    <a:pt x="8349" y="5664"/>
                    <a:pt x="8197" y="6543"/>
                    <a:pt x="9132" y="6908"/>
                  </a:cubicBezTo>
                  <a:cubicBezTo>
                    <a:pt x="9290" y="6970"/>
                    <a:pt x="9434" y="6995"/>
                    <a:pt x="9566" y="6995"/>
                  </a:cubicBezTo>
                  <a:cubicBezTo>
                    <a:pt x="10213" y="6995"/>
                    <a:pt x="10542" y="6374"/>
                    <a:pt x="10542" y="6374"/>
                  </a:cubicBezTo>
                  <a:cubicBezTo>
                    <a:pt x="10894" y="5430"/>
                    <a:pt x="10770" y="5085"/>
                    <a:pt x="10491" y="5085"/>
                  </a:cubicBezTo>
                  <a:cubicBezTo>
                    <a:pt x="10261" y="5085"/>
                    <a:pt x="9925" y="5320"/>
                    <a:pt x="9662" y="5645"/>
                  </a:cubicBezTo>
                  <a:cubicBezTo>
                    <a:pt x="9557" y="5775"/>
                    <a:pt x="9473" y="5832"/>
                    <a:pt x="9407" y="5832"/>
                  </a:cubicBezTo>
                  <a:cubicBezTo>
                    <a:pt x="9109" y="5832"/>
                    <a:pt x="9182" y="4657"/>
                    <a:pt x="9306" y="3800"/>
                  </a:cubicBezTo>
                  <a:cubicBezTo>
                    <a:pt x="9429" y="2954"/>
                    <a:pt x="9254" y="2371"/>
                    <a:pt x="8674" y="2371"/>
                  </a:cubicBezTo>
                  <a:cubicBezTo>
                    <a:pt x="8537" y="2371"/>
                    <a:pt x="8378" y="2403"/>
                    <a:pt x="8195" y="2472"/>
                  </a:cubicBezTo>
                  <a:cubicBezTo>
                    <a:pt x="8011" y="2541"/>
                    <a:pt x="7865" y="2571"/>
                    <a:pt x="7746" y="2571"/>
                  </a:cubicBezTo>
                  <a:cubicBezTo>
                    <a:pt x="7244" y="2571"/>
                    <a:pt x="7238" y="2031"/>
                    <a:pt x="7025" y="1568"/>
                  </a:cubicBezTo>
                  <a:cubicBezTo>
                    <a:pt x="6836" y="1163"/>
                    <a:pt x="6585" y="754"/>
                    <a:pt x="6191" y="754"/>
                  </a:cubicBezTo>
                  <a:cubicBezTo>
                    <a:pt x="6029" y="754"/>
                    <a:pt x="5842" y="823"/>
                    <a:pt x="5625" y="991"/>
                  </a:cubicBezTo>
                  <a:cubicBezTo>
                    <a:pt x="5432" y="1140"/>
                    <a:pt x="5289" y="1201"/>
                    <a:pt x="5171" y="1201"/>
                  </a:cubicBezTo>
                  <a:cubicBezTo>
                    <a:pt x="4835" y="1201"/>
                    <a:pt x="4713" y="707"/>
                    <a:pt x="4275" y="359"/>
                  </a:cubicBezTo>
                  <a:cubicBezTo>
                    <a:pt x="4000" y="139"/>
                    <a:pt x="3783" y="26"/>
                    <a:pt x="3588" y="26"/>
                  </a:cubicBezTo>
                  <a:cubicBezTo>
                    <a:pt x="3364" y="26"/>
                    <a:pt x="3169" y="174"/>
                    <a:pt x="2949" y="481"/>
                  </a:cubicBezTo>
                  <a:cubicBezTo>
                    <a:pt x="2815" y="669"/>
                    <a:pt x="2660" y="744"/>
                    <a:pt x="2491" y="744"/>
                  </a:cubicBezTo>
                  <a:cubicBezTo>
                    <a:pt x="2142" y="744"/>
                    <a:pt x="1737" y="419"/>
                    <a:pt x="1351" y="97"/>
                  </a:cubicBezTo>
                  <a:cubicBezTo>
                    <a:pt x="1272" y="31"/>
                    <a:pt x="1188" y="1"/>
                    <a:pt x="1102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1420;p67"/>
            <p:cNvSpPr/>
            <p:nvPr/>
          </p:nvSpPr>
          <p:spPr>
            <a:xfrm>
              <a:off x="5187850" y="4078050"/>
              <a:ext cx="350225" cy="149000"/>
            </a:xfrm>
            <a:custGeom>
              <a:avLst/>
              <a:gdLst/>
              <a:ahLst/>
              <a:cxnLst/>
              <a:rect l="l" t="t" r="r" b="b"/>
              <a:pathLst>
                <a:path w="14009" h="5960" extrusionOk="0">
                  <a:moveTo>
                    <a:pt x="10738" y="0"/>
                  </a:moveTo>
                  <a:cubicBezTo>
                    <a:pt x="10362" y="0"/>
                    <a:pt x="9966" y="96"/>
                    <a:pt x="9568" y="315"/>
                  </a:cubicBezTo>
                  <a:cubicBezTo>
                    <a:pt x="8158" y="1092"/>
                    <a:pt x="6923" y="1284"/>
                    <a:pt x="6033" y="1284"/>
                  </a:cubicBezTo>
                  <a:cubicBezTo>
                    <a:pt x="5415" y="1284"/>
                    <a:pt x="4963" y="1191"/>
                    <a:pt x="4735" y="1136"/>
                  </a:cubicBezTo>
                  <a:cubicBezTo>
                    <a:pt x="4417" y="1057"/>
                    <a:pt x="2850" y="359"/>
                    <a:pt x="1628" y="359"/>
                  </a:cubicBezTo>
                  <a:cubicBezTo>
                    <a:pt x="719" y="359"/>
                    <a:pt x="1" y="745"/>
                    <a:pt x="128" y="2059"/>
                  </a:cubicBezTo>
                  <a:cubicBezTo>
                    <a:pt x="427" y="5142"/>
                    <a:pt x="5515" y="5868"/>
                    <a:pt x="5515" y="5868"/>
                  </a:cubicBezTo>
                  <a:cubicBezTo>
                    <a:pt x="6106" y="5929"/>
                    <a:pt x="6648" y="5959"/>
                    <a:pt x="7151" y="5959"/>
                  </a:cubicBezTo>
                  <a:cubicBezTo>
                    <a:pt x="9631" y="5959"/>
                    <a:pt x="11132" y="5224"/>
                    <a:pt x="12567" y="3820"/>
                  </a:cubicBezTo>
                  <a:cubicBezTo>
                    <a:pt x="14009" y="2413"/>
                    <a:pt x="12624" y="0"/>
                    <a:pt x="10738" y="0"/>
                  </a:cubicBez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21;p67"/>
            <p:cNvSpPr/>
            <p:nvPr/>
          </p:nvSpPr>
          <p:spPr>
            <a:xfrm>
              <a:off x="5185825" y="4074550"/>
              <a:ext cx="334625" cy="156000"/>
            </a:xfrm>
            <a:custGeom>
              <a:avLst/>
              <a:gdLst/>
              <a:ahLst/>
              <a:cxnLst/>
              <a:rect l="l" t="t" r="r" b="b"/>
              <a:pathLst>
                <a:path w="13385" h="6240" extrusionOk="0">
                  <a:moveTo>
                    <a:pt x="10819" y="279"/>
                  </a:moveTo>
                  <a:cubicBezTo>
                    <a:pt x="11575" y="279"/>
                    <a:pt x="12234" y="695"/>
                    <a:pt x="12642" y="1245"/>
                  </a:cubicBezTo>
                  <a:cubicBezTo>
                    <a:pt x="13184" y="1974"/>
                    <a:pt x="13364" y="3066"/>
                    <a:pt x="12550" y="3862"/>
                  </a:cubicBezTo>
                  <a:cubicBezTo>
                    <a:pt x="11631" y="4760"/>
                    <a:pt x="10766" y="5302"/>
                    <a:pt x="9747" y="5619"/>
                  </a:cubicBezTo>
                  <a:cubicBezTo>
                    <a:pt x="9017" y="5848"/>
                    <a:pt x="8200" y="5961"/>
                    <a:pt x="7240" y="5961"/>
                  </a:cubicBezTo>
                  <a:cubicBezTo>
                    <a:pt x="6739" y="5961"/>
                    <a:pt x="6199" y="5930"/>
                    <a:pt x="5612" y="5869"/>
                  </a:cubicBezTo>
                  <a:cubicBezTo>
                    <a:pt x="5549" y="5861"/>
                    <a:pt x="4319" y="5673"/>
                    <a:pt x="3069" y="5132"/>
                  </a:cubicBezTo>
                  <a:cubicBezTo>
                    <a:pt x="2325" y="4809"/>
                    <a:pt x="1721" y="4427"/>
                    <a:pt x="1273" y="3995"/>
                  </a:cubicBezTo>
                  <a:cubicBezTo>
                    <a:pt x="725" y="3463"/>
                    <a:pt x="412" y="2855"/>
                    <a:pt x="348" y="2186"/>
                  </a:cubicBezTo>
                  <a:cubicBezTo>
                    <a:pt x="289" y="1577"/>
                    <a:pt x="418" y="1145"/>
                    <a:pt x="733" y="902"/>
                  </a:cubicBezTo>
                  <a:cubicBezTo>
                    <a:pt x="979" y="711"/>
                    <a:pt x="1322" y="638"/>
                    <a:pt x="1707" y="638"/>
                  </a:cubicBezTo>
                  <a:cubicBezTo>
                    <a:pt x="2630" y="638"/>
                    <a:pt x="3787" y="1059"/>
                    <a:pt x="4383" y="1274"/>
                  </a:cubicBezTo>
                  <a:cubicBezTo>
                    <a:pt x="4569" y="1343"/>
                    <a:pt x="4704" y="1390"/>
                    <a:pt x="4784" y="1411"/>
                  </a:cubicBezTo>
                  <a:cubicBezTo>
                    <a:pt x="5198" y="1513"/>
                    <a:pt x="5654" y="1564"/>
                    <a:pt x="6123" y="1564"/>
                  </a:cubicBezTo>
                  <a:cubicBezTo>
                    <a:pt x="6266" y="1564"/>
                    <a:pt x="6409" y="1560"/>
                    <a:pt x="6553" y="1550"/>
                  </a:cubicBezTo>
                  <a:cubicBezTo>
                    <a:pt x="7613" y="1476"/>
                    <a:pt x="8677" y="1149"/>
                    <a:pt x="9716" y="576"/>
                  </a:cubicBezTo>
                  <a:cubicBezTo>
                    <a:pt x="10095" y="369"/>
                    <a:pt x="10467" y="279"/>
                    <a:pt x="10819" y="279"/>
                  </a:cubicBezTo>
                  <a:close/>
                  <a:moveTo>
                    <a:pt x="10818" y="1"/>
                  </a:moveTo>
                  <a:cubicBezTo>
                    <a:pt x="10401" y="1"/>
                    <a:pt x="9982" y="112"/>
                    <a:pt x="9581" y="333"/>
                  </a:cubicBezTo>
                  <a:cubicBezTo>
                    <a:pt x="8579" y="885"/>
                    <a:pt x="7554" y="1200"/>
                    <a:pt x="6535" y="1270"/>
                  </a:cubicBezTo>
                  <a:cubicBezTo>
                    <a:pt x="6394" y="1280"/>
                    <a:pt x="6253" y="1284"/>
                    <a:pt x="6114" y="1284"/>
                  </a:cubicBezTo>
                  <a:cubicBezTo>
                    <a:pt x="5671" y="1284"/>
                    <a:pt x="5240" y="1235"/>
                    <a:pt x="4849" y="1139"/>
                  </a:cubicBezTo>
                  <a:cubicBezTo>
                    <a:pt x="4786" y="1125"/>
                    <a:pt x="4651" y="1073"/>
                    <a:pt x="4479" y="1012"/>
                  </a:cubicBezTo>
                  <a:cubicBezTo>
                    <a:pt x="3821" y="774"/>
                    <a:pt x="2677" y="358"/>
                    <a:pt x="1713" y="358"/>
                  </a:cubicBezTo>
                  <a:cubicBezTo>
                    <a:pt x="1269" y="358"/>
                    <a:pt x="864" y="446"/>
                    <a:pt x="561" y="681"/>
                  </a:cubicBezTo>
                  <a:cubicBezTo>
                    <a:pt x="166" y="985"/>
                    <a:pt x="0" y="1501"/>
                    <a:pt x="70" y="2213"/>
                  </a:cubicBezTo>
                  <a:cubicBezTo>
                    <a:pt x="142" y="2949"/>
                    <a:pt x="481" y="3616"/>
                    <a:pt x="1079" y="4195"/>
                  </a:cubicBezTo>
                  <a:cubicBezTo>
                    <a:pt x="1549" y="4650"/>
                    <a:pt x="2181" y="5053"/>
                    <a:pt x="2959" y="5388"/>
                  </a:cubicBezTo>
                  <a:cubicBezTo>
                    <a:pt x="4270" y="5955"/>
                    <a:pt x="5522" y="6139"/>
                    <a:pt x="5576" y="6145"/>
                  </a:cubicBezTo>
                  <a:lnTo>
                    <a:pt x="5580" y="6147"/>
                  </a:lnTo>
                  <a:cubicBezTo>
                    <a:pt x="6175" y="6208"/>
                    <a:pt x="6725" y="6239"/>
                    <a:pt x="7235" y="6239"/>
                  </a:cubicBezTo>
                  <a:cubicBezTo>
                    <a:pt x="8226" y="6239"/>
                    <a:pt x="9072" y="6123"/>
                    <a:pt x="9829" y="5885"/>
                  </a:cubicBezTo>
                  <a:cubicBezTo>
                    <a:pt x="10893" y="5554"/>
                    <a:pt x="11793" y="4991"/>
                    <a:pt x="12744" y="4060"/>
                  </a:cubicBezTo>
                  <a:cubicBezTo>
                    <a:pt x="13066" y="3749"/>
                    <a:pt x="13270" y="3373"/>
                    <a:pt x="13348" y="2962"/>
                  </a:cubicBezTo>
                  <a:cubicBezTo>
                    <a:pt x="13373" y="2833"/>
                    <a:pt x="13385" y="2700"/>
                    <a:pt x="13385" y="2565"/>
                  </a:cubicBezTo>
                  <a:cubicBezTo>
                    <a:pt x="13383" y="2053"/>
                    <a:pt x="13199" y="1528"/>
                    <a:pt x="12867" y="1079"/>
                  </a:cubicBezTo>
                  <a:cubicBezTo>
                    <a:pt x="12507" y="595"/>
                    <a:pt x="12008" y="243"/>
                    <a:pt x="11458" y="89"/>
                  </a:cubicBezTo>
                  <a:cubicBezTo>
                    <a:pt x="11247" y="30"/>
                    <a:pt x="11033" y="1"/>
                    <a:pt x="10818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1422;p67"/>
            <p:cNvSpPr/>
            <p:nvPr/>
          </p:nvSpPr>
          <p:spPr>
            <a:xfrm>
              <a:off x="5195500" y="4099350"/>
              <a:ext cx="312325" cy="108900"/>
            </a:xfrm>
            <a:custGeom>
              <a:avLst/>
              <a:gdLst/>
              <a:ahLst/>
              <a:cxnLst/>
              <a:rect l="l" t="t" r="r" b="b"/>
              <a:pathLst>
                <a:path w="12493" h="4356" extrusionOk="0">
                  <a:moveTo>
                    <a:pt x="10606" y="1"/>
                  </a:moveTo>
                  <a:cubicBezTo>
                    <a:pt x="10305" y="1"/>
                    <a:pt x="10126" y="261"/>
                    <a:pt x="10224" y="703"/>
                  </a:cubicBezTo>
                  <a:cubicBezTo>
                    <a:pt x="10305" y="1071"/>
                    <a:pt x="10272" y="1272"/>
                    <a:pt x="10087" y="1272"/>
                  </a:cubicBezTo>
                  <a:cubicBezTo>
                    <a:pt x="9935" y="1272"/>
                    <a:pt x="9681" y="1137"/>
                    <a:pt x="9303" y="849"/>
                  </a:cubicBezTo>
                  <a:cubicBezTo>
                    <a:pt x="9071" y="671"/>
                    <a:pt x="8877" y="594"/>
                    <a:pt x="8718" y="594"/>
                  </a:cubicBezTo>
                  <a:cubicBezTo>
                    <a:pt x="8304" y="594"/>
                    <a:pt x="8127" y="1118"/>
                    <a:pt x="8124" y="1747"/>
                  </a:cubicBezTo>
                  <a:cubicBezTo>
                    <a:pt x="8121" y="2199"/>
                    <a:pt x="8046" y="2407"/>
                    <a:pt x="7877" y="2407"/>
                  </a:cubicBezTo>
                  <a:cubicBezTo>
                    <a:pt x="7722" y="2407"/>
                    <a:pt x="7487" y="2231"/>
                    <a:pt x="7155" y="1904"/>
                  </a:cubicBezTo>
                  <a:cubicBezTo>
                    <a:pt x="6928" y="1682"/>
                    <a:pt x="6757" y="1590"/>
                    <a:pt x="6615" y="1590"/>
                  </a:cubicBezTo>
                  <a:cubicBezTo>
                    <a:pt x="6322" y="1590"/>
                    <a:pt x="6153" y="1983"/>
                    <a:pt x="5872" y="2438"/>
                  </a:cubicBezTo>
                  <a:cubicBezTo>
                    <a:pt x="5774" y="2597"/>
                    <a:pt x="5684" y="2663"/>
                    <a:pt x="5599" y="2663"/>
                  </a:cubicBezTo>
                  <a:cubicBezTo>
                    <a:pt x="5323" y="2663"/>
                    <a:pt x="5109" y="1968"/>
                    <a:pt x="4910" y="1544"/>
                  </a:cubicBezTo>
                  <a:cubicBezTo>
                    <a:pt x="4801" y="1314"/>
                    <a:pt x="4554" y="1200"/>
                    <a:pt x="4272" y="1200"/>
                  </a:cubicBezTo>
                  <a:cubicBezTo>
                    <a:pt x="3880" y="1200"/>
                    <a:pt x="3421" y="1421"/>
                    <a:pt x="3177" y="1855"/>
                  </a:cubicBezTo>
                  <a:cubicBezTo>
                    <a:pt x="3044" y="2095"/>
                    <a:pt x="2948" y="2176"/>
                    <a:pt x="2878" y="2176"/>
                  </a:cubicBezTo>
                  <a:cubicBezTo>
                    <a:pt x="2731" y="2176"/>
                    <a:pt x="2705" y="1812"/>
                    <a:pt x="2705" y="1812"/>
                  </a:cubicBezTo>
                  <a:cubicBezTo>
                    <a:pt x="2705" y="1812"/>
                    <a:pt x="2899" y="1276"/>
                    <a:pt x="2212" y="435"/>
                  </a:cubicBezTo>
                  <a:cubicBezTo>
                    <a:pt x="2047" y="234"/>
                    <a:pt x="1826" y="147"/>
                    <a:pt x="1594" y="147"/>
                  </a:cubicBezTo>
                  <a:cubicBezTo>
                    <a:pt x="857" y="147"/>
                    <a:pt x="1" y="1026"/>
                    <a:pt x="438" y="1929"/>
                  </a:cubicBezTo>
                  <a:cubicBezTo>
                    <a:pt x="650" y="2365"/>
                    <a:pt x="823" y="2503"/>
                    <a:pt x="957" y="2503"/>
                  </a:cubicBezTo>
                  <a:cubicBezTo>
                    <a:pt x="1187" y="2503"/>
                    <a:pt x="1301" y="2095"/>
                    <a:pt x="1301" y="2095"/>
                  </a:cubicBezTo>
                  <a:cubicBezTo>
                    <a:pt x="1361" y="1610"/>
                    <a:pt x="1481" y="1436"/>
                    <a:pt x="1624" y="1436"/>
                  </a:cubicBezTo>
                  <a:cubicBezTo>
                    <a:pt x="1987" y="1436"/>
                    <a:pt x="2492" y="2573"/>
                    <a:pt x="2492" y="2573"/>
                  </a:cubicBezTo>
                  <a:cubicBezTo>
                    <a:pt x="2492" y="2573"/>
                    <a:pt x="2920" y="4139"/>
                    <a:pt x="3560" y="4139"/>
                  </a:cubicBezTo>
                  <a:cubicBezTo>
                    <a:pt x="3700" y="4139"/>
                    <a:pt x="3849" y="4065"/>
                    <a:pt x="4006" y="3885"/>
                  </a:cubicBezTo>
                  <a:cubicBezTo>
                    <a:pt x="4325" y="3519"/>
                    <a:pt x="4624" y="3403"/>
                    <a:pt x="4877" y="3403"/>
                  </a:cubicBezTo>
                  <a:cubicBezTo>
                    <a:pt x="5321" y="3403"/>
                    <a:pt x="5620" y="3764"/>
                    <a:pt x="5620" y="3764"/>
                  </a:cubicBezTo>
                  <a:cubicBezTo>
                    <a:pt x="5620" y="3764"/>
                    <a:pt x="6078" y="4356"/>
                    <a:pt x="6532" y="4356"/>
                  </a:cubicBezTo>
                  <a:cubicBezTo>
                    <a:pt x="6705" y="4356"/>
                    <a:pt x="6877" y="4270"/>
                    <a:pt x="7024" y="4032"/>
                  </a:cubicBezTo>
                  <a:cubicBezTo>
                    <a:pt x="7287" y="3605"/>
                    <a:pt x="7542" y="3464"/>
                    <a:pt x="7803" y="3464"/>
                  </a:cubicBezTo>
                  <a:cubicBezTo>
                    <a:pt x="8068" y="3464"/>
                    <a:pt x="8340" y="3608"/>
                    <a:pt x="8636" y="3746"/>
                  </a:cubicBezTo>
                  <a:cubicBezTo>
                    <a:pt x="8823" y="3832"/>
                    <a:pt x="8986" y="3886"/>
                    <a:pt x="9132" y="3886"/>
                  </a:cubicBezTo>
                  <a:cubicBezTo>
                    <a:pt x="9447" y="3886"/>
                    <a:pt x="9685" y="3635"/>
                    <a:pt x="9917" y="2913"/>
                  </a:cubicBezTo>
                  <a:cubicBezTo>
                    <a:pt x="10028" y="2566"/>
                    <a:pt x="10135" y="2460"/>
                    <a:pt x="10263" y="2460"/>
                  </a:cubicBezTo>
                  <a:cubicBezTo>
                    <a:pt x="10466" y="2460"/>
                    <a:pt x="10721" y="2729"/>
                    <a:pt x="11128" y="2729"/>
                  </a:cubicBezTo>
                  <a:cubicBezTo>
                    <a:pt x="11246" y="2729"/>
                    <a:pt x="11378" y="2706"/>
                    <a:pt x="11525" y="2647"/>
                  </a:cubicBezTo>
                  <a:cubicBezTo>
                    <a:pt x="12492" y="2258"/>
                    <a:pt x="11723" y="646"/>
                    <a:pt x="11142" y="214"/>
                  </a:cubicBezTo>
                  <a:cubicBezTo>
                    <a:pt x="10945" y="68"/>
                    <a:pt x="10759" y="1"/>
                    <a:pt x="10606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1423;p67"/>
            <p:cNvSpPr/>
            <p:nvPr/>
          </p:nvSpPr>
          <p:spPr>
            <a:xfrm>
              <a:off x="4692700" y="4198050"/>
              <a:ext cx="235400" cy="260425"/>
            </a:xfrm>
            <a:custGeom>
              <a:avLst/>
              <a:gdLst/>
              <a:ahLst/>
              <a:cxnLst/>
              <a:rect l="l" t="t" r="r" b="b"/>
              <a:pathLst>
                <a:path w="9416" h="10417" extrusionOk="0">
                  <a:moveTo>
                    <a:pt x="2509" y="0"/>
                  </a:moveTo>
                  <a:cubicBezTo>
                    <a:pt x="2087" y="0"/>
                    <a:pt x="1652" y="225"/>
                    <a:pt x="1269" y="812"/>
                  </a:cubicBezTo>
                  <a:cubicBezTo>
                    <a:pt x="1" y="2766"/>
                    <a:pt x="1296" y="5397"/>
                    <a:pt x="1296" y="5397"/>
                  </a:cubicBezTo>
                  <a:cubicBezTo>
                    <a:pt x="1725" y="6664"/>
                    <a:pt x="3411" y="8849"/>
                    <a:pt x="5150" y="9849"/>
                  </a:cubicBezTo>
                  <a:cubicBezTo>
                    <a:pt x="5822" y="10236"/>
                    <a:pt x="6428" y="10416"/>
                    <a:pt x="6956" y="10416"/>
                  </a:cubicBezTo>
                  <a:cubicBezTo>
                    <a:pt x="7795" y="10416"/>
                    <a:pt x="8433" y="9958"/>
                    <a:pt x="8806" y="9148"/>
                  </a:cubicBezTo>
                  <a:cubicBezTo>
                    <a:pt x="9416" y="7826"/>
                    <a:pt x="8761" y="6964"/>
                    <a:pt x="6885" y="5764"/>
                  </a:cubicBezTo>
                  <a:cubicBezTo>
                    <a:pt x="5007" y="4563"/>
                    <a:pt x="4385" y="2877"/>
                    <a:pt x="4389" y="1895"/>
                  </a:cubicBezTo>
                  <a:cubicBezTo>
                    <a:pt x="4392" y="1210"/>
                    <a:pt x="3487" y="0"/>
                    <a:pt x="2509" y="0"/>
                  </a:cubicBez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24;p67"/>
            <p:cNvSpPr/>
            <p:nvPr/>
          </p:nvSpPr>
          <p:spPr>
            <a:xfrm>
              <a:off x="4704375" y="4195025"/>
              <a:ext cx="219225" cy="266375"/>
            </a:xfrm>
            <a:custGeom>
              <a:avLst/>
              <a:gdLst/>
              <a:ahLst/>
              <a:cxnLst/>
              <a:rect l="l" t="t" r="r" b="b"/>
              <a:pathLst>
                <a:path w="8769" h="10655" extrusionOk="0">
                  <a:moveTo>
                    <a:pt x="2047" y="240"/>
                  </a:moveTo>
                  <a:cubicBezTo>
                    <a:pt x="2156" y="240"/>
                    <a:pt x="2268" y="257"/>
                    <a:pt x="2382" y="291"/>
                  </a:cubicBezTo>
                  <a:cubicBezTo>
                    <a:pt x="2733" y="397"/>
                    <a:pt x="3100" y="669"/>
                    <a:pt x="3384" y="1038"/>
                  </a:cubicBezTo>
                  <a:cubicBezTo>
                    <a:pt x="3644" y="1373"/>
                    <a:pt x="3806" y="1748"/>
                    <a:pt x="3803" y="2016"/>
                  </a:cubicBezTo>
                  <a:cubicBezTo>
                    <a:pt x="3801" y="2593"/>
                    <a:pt x="4004" y="3290"/>
                    <a:pt x="4360" y="3927"/>
                  </a:cubicBezTo>
                  <a:cubicBezTo>
                    <a:pt x="4810" y="4727"/>
                    <a:pt x="5500" y="5439"/>
                    <a:pt x="6355" y="5985"/>
                  </a:cubicBezTo>
                  <a:cubicBezTo>
                    <a:pt x="7349" y="6621"/>
                    <a:pt x="7922" y="7116"/>
                    <a:pt x="8210" y="7593"/>
                  </a:cubicBezTo>
                  <a:cubicBezTo>
                    <a:pt x="8513" y="8092"/>
                    <a:pt x="8519" y="8593"/>
                    <a:pt x="8233" y="9217"/>
                  </a:cubicBezTo>
                  <a:cubicBezTo>
                    <a:pt x="7967" y="9794"/>
                    <a:pt x="7576" y="10169"/>
                    <a:pt x="7071" y="10330"/>
                  </a:cubicBezTo>
                  <a:cubicBezTo>
                    <a:pt x="6890" y="10388"/>
                    <a:pt x="6697" y="10417"/>
                    <a:pt x="6492" y="10417"/>
                  </a:cubicBezTo>
                  <a:cubicBezTo>
                    <a:pt x="5971" y="10417"/>
                    <a:pt x="5378" y="10231"/>
                    <a:pt x="4745" y="9868"/>
                  </a:cubicBezTo>
                  <a:cubicBezTo>
                    <a:pt x="3957" y="9414"/>
                    <a:pt x="3110" y="8669"/>
                    <a:pt x="2357" y="7767"/>
                  </a:cubicBezTo>
                  <a:cubicBezTo>
                    <a:pt x="1684" y="6961"/>
                    <a:pt x="1154" y="6106"/>
                    <a:pt x="943" y="5479"/>
                  </a:cubicBezTo>
                  <a:lnTo>
                    <a:pt x="941" y="5471"/>
                  </a:lnTo>
                  <a:lnTo>
                    <a:pt x="937" y="5465"/>
                  </a:lnTo>
                  <a:cubicBezTo>
                    <a:pt x="933" y="5459"/>
                    <a:pt x="616" y="4806"/>
                    <a:pt x="456" y="3931"/>
                  </a:cubicBezTo>
                  <a:cubicBezTo>
                    <a:pt x="315" y="3155"/>
                    <a:pt x="272" y="2042"/>
                    <a:pt x="847" y="1089"/>
                  </a:cubicBezTo>
                  <a:cubicBezTo>
                    <a:pt x="866" y="1058"/>
                    <a:pt x="884" y="1028"/>
                    <a:pt x="904" y="999"/>
                  </a:cubicBezTo>
                  <a:cubicBezTo>
                    <a:pt x="1230" y="497"/>
                    <a:pt x="1620" y="240"/>
                    <a:pt x="2047" y="240"/>
                  </a:cubicBezTo>
                  <a:close/>
                  <a:moveTo>
                    <a:pt x="2043" y="1"/>
                  </a:moveTo>
                  <a:cubicBezTo>
                    <a:pt x="1874" y="1"/>
                    <a:pt x="1710" y="33"/>
                    <a:pt x="1551" y="99"/>
                  </a:cubicBezTo>
                  <a:cubicBezTo>
                    <a:pt x="1236" y="230"/>
                    <a:pt x="949" y="487"/>
                    <a:pt x="702" y="868"/>
                  </a:cubicBezTo>
                  <a:cubicBezTo>
                    <a:pt x="166" y="1692"/>
                    <a:pt x="0" y="2769"/>
                    <a:pt x="223" y="3980"/>
                  </a:cubicBezTo>
                  <a:cubicBezTo>
                    <a:pt x="381" y="4847"/>
                    <a:pt x="681" y="5486"/>
                    <a:pt x="718" y="5563"/>
                  </a:cubicBezTo>
                  <a:cubicBezTo>
                    <a:pt x="941" y="6214"/>
                    <a:pt x="1483" y="7096"/>
                    <a:pt x="2173" y="7920"/>
                  </a:cubicBezTo>
                  <a:cubicBezTo>
                    <a:pt x="2944" y="8843"/>
                    <a:pt x="3814" y="9608"/>
                    <a:pt x="4624" y="10075"/>
                  </a:cubicBezTo>
                  <a:cubicBezTo>
                    <a:pt x="5293" y="10460"/>
                    <a:pt x="5926" y="10655"/>
                    <a:pt x="6490" y="10655"/>
                  </a:cubicBezTo>
                  <a:cubicBezTo>
                    <a:pt x="6720" y="10655"/>
                    <a:pt x="6938" y="10623"/>
                    <a:pt x="7142" y="10557"/>
                  </a:cubicBezTo>
                  <a:cubicBezTo>
                    <a:pt x="7617" y="10408"/>
                    <a:pt x="8012" y="10081"/>
                    <a:pt x="8298" y="9604"/>
                  </a:cubicBezTo>
                  <a:cubicBezTo>
                    <a:pt x="8352" y="9514"/>
                    <a:pt x="8403" y="9418"/>
                    <a:pt x="8450" y="9318"/>
                  </a:cubicBezTo>
                  <a:cubicBezTo>
                    <a:pt x="8769" y="8624"/>
                    <a:pt x="8759" y="8037"/>
                    <a:pt x="8415" y="7470"/>
                  </a:cubicBezTo>
                  <a:cubicBezTo>
                    <a:pt x="8106" y="6961"/>
                    <a:pt x="7511" y="6441"/>
                    <a:pt x="6484" y="5784"/>
                  </a:cubicBezTo>
                  <a:cubicBezTo>
                    <a:pt x="5661" y="5258"/>
                    <a:pt x="5000" y="4575"/>
                    <a:pt x="4569" y="3810"/>
                  </a:cubicBezTo>
                  <a:cubicBezTo>
                    <a:pt x="4231" y="3208"/>
                    <a:pt x="4039" y="2554"/>
                    <a:pt x="4043" y="2016"/>
                  </a:cubicBezTo>
                  <a:cubicBezTo>
                    <a:pt x="4045" y="1353"/>
                    <a:pt x="3310" y="320"/>
                    <a:pt x="2449" y="62"/>
                  </a:cubicBezTo>
                  <a:cubicBezTo>
                    <a:pt x="2312" y="21"/>
                    <a:pt x="2176" y="1"/>
                    <a:pt x="2043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25;p67"/>
            <p:cNvSpPr/>
            <p:nvPr/>
          </p:nvSpPr>
          <p:spPr>
            <a:xfrm>
              <a:off x="4725075" y="4220750"/>
              <a:ext cx="179975" cy="226375"/>
            </a:xfrm>
            <a:custGeom>
              <a:avLst/>
              <a:gdLst/>
              <a:ahLst/>
              <a:cxnLst/>
              <a:rect l="l" t="t" r="r" b="b"/>
              <a:pathLst>
                <a:path w="7199" h="9055" extrusionOk="0">
                  <a:moveTo>
                    <a:pt x="1245" y="1"/>
                  </a:moveTo>
                  <a:cubicBezTo>
                    <a:pt x="807" y="1"/>
                    <a:pt x="329" y="210"/>
                    <a:pt x="177" y="668"/>
                  </a:cubicBezTo>
                  <a:cubicBezTo>
                    <a:pt x="1" y="1192"/>
                    <a:pt x="226" y="1274"/>
                    <a:pt x="384" y="1274"/>
                  </a:cubicBezTo>
                  <a:cubicBezTo>
                    <a:pt x="456" y="1274"/>
                    <a:pt x="514" y="1257"/>
                    <a:pt x="514" y="1257"/>
                  </a:cubicBezTo>
                  <a:cubicBezTo>
                    <a:pt x="815" y="1128"/>
                    <a:pt x="1022" y="1072"/>
                    <a:pt x="1157" y="1072"/>
                  </a:cubicBezTo>
                  <a:cubicBezTo>
                    <a:pt x="1810" y="1072"/>
                    <a:pt x="762" y="2376"/>
                    <a:pt x="447" y="2930"/>
                  </a:cubicBezTo>
                  <a:cubicBezTo>
                    <a:pt x="64" y="3597"/>
                    <a:pt x="162" y="4043"/>
                    <a:pt x="795" y="4178"/>
                  </a:cubicBezTo>
                  <a:cubicBezTo>
                    <a:pt x="1427" y="4315"/>
                    <a:pt x="1666" y="4358"/>
                    <a:pt x="1558" y="5353"/>
                  </a:cubicBezTo>
                  <a:cubicBezTo>
                    <a:pt x="1457" y="6257"/>
                    <a:pt x="1719" y="6450"/>
                    <a:pt x="2179" y="6450"/>
                  </a:cubicBezTo>
                  <a:cubicBezTo>
                    <a:pt x="2225" y="6450"/>
                    <a:pt x="2273" y="6449"/>
                    <a:pt x="2323" y="6445"/>
                  </a:cubicBezTo>
                  <a:cubicBezTo>
                    <a:pt x="2426" y="6439"/>
                    <a:pt x="2512" y="6432"/>
                    <a:pt x="2585" y="6432"/>
                  </a:cubicBezTo>
                  <a:cubicBezTo>
                    <a:pt x="2899" y="6432"/>
                    <a:pt x="2972" y="6554"/>
                    <a:pt x="3205" y="7323"/>
                  </a:cubicBezTo>
                  <a:cubicBezTo>
                    <a:pt x="3377" y="7892"/>
                    <a:pt x="3488" y="8071"/>
                    <a:pt x="3705" y="8071"/>
                  </a:cubicBezTo>
                  <a:cubicBezTo>
                    <a:pt x="3849" y="8071"/>
                    <a:pt x="4040" y="7992"/>
                    <a:pt x="4326" y="7896"/>
                  </a:cubicBezTo>
                  <a:cubicBezTo>
                    <a:pt x="4468" y="7848"/>
                    <a:pt x="4571" y="7825"/>
                    <a:pt x="4649" y="7825"/>
                  </a:cubicBezTo>
                  <a:cubicBezTo>
                    <a:pt x="4962" y="7825"/>
                    <a:pt x="4859" y="8195"/>
                    <a:pt x="5255" y="8761"/>
                  </a:cubicBezTo>
                  <a:cubicBezTo>
                    <a:pt x="5398" y="8965"/>
                    <a:pt x="5589" y="9055"/>
                    <a:pt x="5794" y="9055"/>
                  </a:cubicBezTo>
                  <a:cubicBezTo>
                    <a:pt x="6297" y="9055"/>
                    <a:pt x="6884" y="8519"/>
                    <a:pt x="7045" y="7820"/>
                  </a:cubicBezTo>
                  <a:cubicBezTo>
                    <a:pt x="7198" y="7148"/>
                    <a:pt x="7144" y="6778"/>
                    <a:pt x="6837" y="6778"/>
                  </a:cubicBezTo>
                  <a:cubicBezTo>
                    <a:pt x="6694" y="6778"/>
                    <a:pt x="6495" y="6859"/>
                    <a:pt x="6237" y="7028"/>
                  </a:cubicBezTo>
                  <a:cubicBezTo>
                    <a:pt x="6060" y="7144"/>
                    <a:pt x="5942" y="7194"/>
                    <a:pt x="5863" y="7194"/>
                  </a:cubicBezTo>
                  <a:cubicBezTo>
                    <a:pt x="5580" y="7194"/>
                    <a:pt x="5802" y="6561"/>
                    <a:pt x="5635" y="6095"/>
                  </a:cubicBezTo>
                  <a:cubicBezTo>
                    <a:pt x="5521" y="5772"/>
                    <a:pt x="5394" y="5608"/>
                    <a:pt x="5184" y="5608"/>
                  </a:cubicBezTo>
                  <a:cubicBezTo>
                    <a:pt x="5006" y="5608"/>
                    <a:pt x="4770" y="5725"/>
                    <a:pt x="4432" y="5960"/>
                  </a:cubicBezTo>
                  <a:cubicBezTo>
                    <a:pt x="4212" y="6114"/>
                    <a:pt x="4054" y="6180"/>
                    <a:pt x="3945" y="6180"/>
                  </a:cubicBezTo>
                  <a:cubicBezTo>
                    <a:pt x="3688" y="6180"/>
                    <a:pt x="3705" y="5814"/>
                    <a:pt x="3829" y="5373"/>
                  </a:cubicBezTo>
                  <a:cubicBezTo>
                    <a:pt x="3973" y="4853"/>
                    <a:pt x="3870" y="4602"/>
                    <a:pt x="3313" y="4602"/>
                  </a:cubicBezTo>
                  <a:cubicBezTo>
                    <a:pt x="3198" y="4602"/>
                    <a:pt x="3062" y="4613"/>
                    <a:pt x="2906" y="4635"/>
                  </a:cubicBezTo>
                  <a:cubicBezTo>
                    <a:pt x="2805" y="4648"/>
                    <a:pt x="2722" y="4654"/>
                    <a:pt x="2653" y="4654"/>
                  </a:cubicBezTo>
                  <a:cubicBezTo>
                    <a:pt x="2097" y="4654"/>
                    <a:pt x="2482" y="4256"/>
                    <a:pt x="2482" y="4256"/>
                  </a:cubicBezTo>
                  <a:cubicBezTo>
                    <a:pt x="2482" y="4256"/>
                    <a:pt x="3057" y="3603"/>
                    <a:pt x="2849" y="2969"/>
                  </a:cubicBezTo>
                  <a:cubicBezTo>
                    <a:pt x="2640" y="2333"/>
                    <a:pt x="2202" y="2619"/>
                    <a:pt x="1599" y="2439"/>
                  </a:cubicBezTo>
                  <a:cubicBezTo>
                    <a:pt x="993" y="2259"/>
                    <a:pt x="2024" y="1901"/>
                    <a:pt x="2216" y="1412"/>
                  </a:cubicBezTo>
                  <a:cubicBezTo>
                    <a:pt x="2409" y="921"/>
                    <a:pt x="2329" y="719"/>
                    <a:pt x="1963" y="275"/>
                  </a:cubicBezTo>
                  <a:cubicBezTo>
                    <a:pt x="1816" y="96"/>
                    <a:pt x="1540" y="1"/>
                    <a:pt x="1245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26;p67"/>
            <p:cNvSpPr/>
            <p:nvPr/>
          </p:nvSpPr>
          <p:spPr>
            <a:xfrm>
              <a:off x="5080050" y="4261925"/>
              <a:ext cx="135000" cy="132250"/>
            </a:xfrm>
            <a:custGeom>
              <a:avLst/>
              <a:gdLst/>
              <a:ahLst/>
              <a:cxnLst/>
              <a:rect l="l" t="t" r="r" b="b"/>
              <a:pathLst>
                <a:path w="5400" h="5290" extrusionOk="0">
                  <a:moveTo>
                    <a:pt x="2594" y="1"/>
                  </a:moveTo>
                  <a:cubicBezTo>
                    <a:pt x="2418" y="1"/>
                    <a:pt x="2239" y="22"/>
                    <a:pt x="2061" y="66"/>
                  </a:cubicBezTo>
                  <a:cubicBezTo>
                    <a:pt x="764" y="387"/>
                    <a:pt x="0" y="1803"/>
                    <a:pt x="354" y="3227"/>
                  </a:cubicBezTo>
                  <a:cubicBezTo>
                    <a:pt x="660" y="4455"/>
                    <a:pt x="1696" y="5289"/>
                    <a:pt x="2807" y="5289"/>
                  </a:cubicBezTo>
                  <a:cubicBezTo>
                    <a:pt x="2984" y="5289"/>
                    <a:pt x="3163" y="5268"/>
                    <a:pt x="3341" y="5224"/>
                  </a:cubicBezTo>
                  <a:cubicBezTo>
                    <a:pt x="4636" y="4903"/>
                    <a:pt x="5400" y="3487"/>
                    <a:pt x="5046" y="2063"/>
                  </a:cubicBezTo>
                  <a:cubicBezTo>
                    <a:pt x="4740" y="835"/>
                    <a:pt x="3705" y="1"/>
                    <a:pt x="2594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27;p67"/>
            <p:cNvSpPr/>
            <p:nvPr/>
          </p:nvSpPr>
          <p:spPr>
            <a:xfrm>
              <a:off x="5252000" y="3810550"/>
              <a:ext cx="109500" cy="107275"/>
            </a:xfrm>
            <a:custGeom>
              <a:avLst/>
              <a:gdLst/>
              <a:ahLst/>
              <a:cxnLst/>
              <a:rect l="l" t="t" r="r" b="b"/>
              <a:pathLst>
                <a:path w="4380" h="4291" extrusionOk="0">
                  <a:moveTo>
                    <a:pt x="2103" y="1"/>
                  </a:moveTo>
                  <a:cubicBezTo>
                    <a:pt x="1960" y="1"/>
                    <a:pt x="1815" y="18"/>
                    <a:pt x="1670" y="53"/>
                  </a:cubicBezTo>
                  <a:cubicBezTo>
                    <a:pt x="621" y="315"/>
                    <a:pt x="1" y="1463"/>
                    <a:pt x="287" y="2617"/>
                  </a:cubicBezTo>
                  <a:cubicBezTo>
                    <a:pt x="534" y="3614"/>
                    <a:pt x="1375" y="4290"/>
                    <a:pt x="2277" y="4290"/>
                  </a:cubicBezTo>
                  <a:cubicBezTo>
                    <a:pt x="2420" y="4290"/>
                    <a:pt x="2565" y="4273"/>
                    <a:pt x="2710" y="4237"/>
                  </a:cubicBezTo>
                  <a:cubicBezTo>
                    <a:pt x="3759" y="3975"/>
                    <a:pt x="4379" y="2828"/>
                    <a:pt x="4093" y="1672"/>
                  </a:cubicBezTo>
                  <a:cubicBezTo>
                    <a:pt x="3846" y="676"/>
                    <a:pt x="3005" y="1"/>
                    <a:pt x="2103" y="1"/>
                  </a:cubicBez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28;p67"/>
            <p:cNvSpPr/>
            <p:nvPr/>
          </p:nvSpPr>
          <p:spPr>
            <a:xfrm>
              <a:off x="5231800" y="3592700"/>
              <a:ext cx="109525" cy="107250"/>
            </a:xfrm>
            <a:custGeom>
              <a:avLst/>
              <a:gdLst/>
              <a:ahLst/>
              <a:cxnLst/>
              <a:rect l="l" t="t" r="r" b="b"/>
              <a:pathLst>
                <a:path w="4381" h="4290" extrusionOk="0">
                  <a:moveTo>
                    <a:pt x="2107" y="0"/>
                  </a:moveTo>
                  <a:cubicBezTo>
                    <a:pt x="1963" y="0"/>
                    <a:pt x="1817" y="18"/>
                    <a:pt x="1672" y="54"/>
                  </a:cubicBezTo>
                  <a:cubicBezTo>
                    <a:pt x="621" y="314"/>
                    <a:pt x="1" y="1461"/>
                    <a:pt x="289" y="2617"/>
                  </a:cubicBezTo>
                  <a:cubicBezTo>
                    <a:pt x="536" y="3612"/>
                    <a:pt x="1376" y="4289"/>
                    <a:pt x="2275" y="4289"/>
                  </a:cubicBezTo>
                  <a:cubicBezTo>
                    <a:pt x="2419" y="4289"/>
                    <a:pt x="2565" y="4272"/>
                    <a:pt x="2709" y="4236"/>
                  </a:cubicBezTo>
                  <a:cubicBezTo>
                    <a:pt x="3761" y="3976"/>
                    <a:pt x="4381" y="2826"/>
                    <a:pt x="4093" y="1672"/>
                  </a:cubicBezTo>
                  <a:cubicBezTo>
                    <a:pt x="3846" y="676"/>
                    <a:pt x="3006" y="0"/>
                    <a:pt x="2107" y="0"/>
                  </a:cubicBez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1429;p67"/>
            <p:cNvSpPr/>
            <p:nvPr/>
          </p:nvSpPr>
          <p:spPr>
            <a:xfrm>
              <a:off x="5479050" y="3803950"/>
              <a:ext cx="162875" cy="159600"/>
            </a:xfrm>
            <a:custGeom>
              <a:avLst/>
              <a:gdLst/>
              <a:ahLst/>
              <a:cxnLst/>
              <a:rect l="l" t="t" r="r" b="b"/>
              <a:pathLst>
                <a:path w="6515" h="6384" extrusionOk="0">
                  <a:moveTo>
                    <a:pt x="3132" y="1"/>
                  </a:moveTo>
                  <a:cubicBezTo>
                    <a:pt x="2918" y="1"/>
                    <a:pt x="2702" y="26"/>
                    <a:pt x="2486" y="80"/>
                  </a:cubicBezTo>
                  <a:cubicBezTo>
                    <a:pt x="923" y="469"/>
                    <a:pt x="1" y="2177"/>
                    <a:pt x="428" y="3896"/>
                  </a:cubicBezTo>
                  <a:cubicBezTo>
                    <a:pt x="795" y="5377"/>
                    <a:pt x="2046" y="6383"/>
                    <a:pt x="3385" y="6383"/>
                  </a:cubicBezTo>
                  <a:cubicBezTo>
                    <a:pt x="3599" y="6383"/>
                    <a:pt x="3816" y="6357"/>
                    <a:pt x="4031" y="6304"/>
                  </a:cubicBezTo>
                  <a:cubicBezTo>
                    <a:pt x="5594" y="5915"/>
                    <a:pt x="6515" y="4207"/>
                    <a:pt x="6089" y="2488"/>
                  </a:cubicBezTo>
                  <a:cubicBezTo>
                    <a:pt x="5721" y="1006"/>
                    <a:pt x="4472" y="1"/>
                    <a:pt x="3132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1430;p67"/>
            <p:cNvSpPr/>
            <p:nvPr/>
          </p:nvSpPr>
          <p:spPr>
            <a:xfrm>
              <a:off x="4325300" y="3727700"/>
              <a:ext cx="283850" cy="534075"/>
            </a:xfrm>
            <a:custGeom>
              <a:avLst/>
              <a:gdLst/>
              <a:ahLst/>
              <a:cxnLst/>
              <a:rect l="l" t="t" r="r" b="b"/>
              <a:pathLst>
                <a:path w="11354" h="21363" extrusionOk="0">
                  <a:moveTo>
                    <a:pt x="4507" y="0"/>
                  </a:moveTo>
                  <a:cubicBezTo>
                    <a:pt x="4317" y="0"/>
                    <a:pt x="4131" y="92"/>
                    <a:pt x="4017" y="256"/>
                  </a:cubicBezTo>
                  <a:cubicBezTo>
                    <a:pt x="3894" y="427"/>
                    <a:pt x="1046" y="4556"/>
                    <a:pt x="2079" y="9679"/>
                  </a:cubicBezTo>
                  <a:cubicBezTo>
                    <a:pt x="2900" y="13748"/>
                    <a:pt x="3583" y="15058"/>
                    <a:pt x="6961" y="18209"/>
                  </a:cubicBezTo>
                  <a:cubicBezTo>
                    <a:pt x="6100" y="17609"/>
                    <a:pt x="5195" y="16852"/>
                    <a:pt x="4369" y="15917"/>
                  </a:cubicBezTo>
                  <a:cubicBezTo>
                    <a:pt x="4342" y="15886"/>
                    <a:pt x="1728" y="12789"/>
                    <a:pt x="1230" y="8971"/>
                  </a:cubicBezTo>
                  <a:cubicBezTo>
                    <a:pt x="1191" y="8670"/>
                    <a:pt x="934" y="8453"/>
                    <a:pt x="638" y="8453"/>
                  </a:cubicBezTo>
                  <a:cubicBezTo>
                    <a:pt x="612" y="8453"/>
                    <a:pt x="586" y="8454"/>
                    <a:pt x="559" y="8458"/>
                  </a:cubicBezTo>
                  <a:cubicBezTo>
                    <a:pt x="232" y="8503"/>
                    <a:pt x="1" y="8801"/>
                    <a:pt x="44" y="9129"/>
                  </a:cubicBezTo>
                  <a:cubicBezTo>
                    <a:pt x="179" y="10162"/>
                    <a:pt x="449" y="11140"/>
                    <a:pt x="780" y="12028"/>
                  </a:cubicBezTo>
                  <a:cubicBezTo>
                    <a:pt x="1791" y="14724"/>
                    <a:pt x="3372" y="16592"/>
                    <a:pt x="3464" y="16701"/>
                  </a:cubicBezTo>
                  <a:cubicBezTo>
                    <a:pt x="6501" y="20138"/>
                    <a:pt x="10363" y="21292"/>
                    <a:pt x="10527" y="21339"/>
                  </a:cubicBezTo>
                  <a:cubicBezTo>
                    <a:pt x="10582" y="21355"/>
                    <a:pt x="10638" y="21363"/>
                    <a:pt x="10693" y="21363"/>
                  </a:cubicBezTo>
                  <a:cubicBezTo>
                    <a:pt x="10907" y="21363"/>
                    <a:pt x="11110" y="21248"/>
                    <a:pt x="11219" y="21054"/>
                  </a:cubicBezTo>
                  <a:cubicBezTo>
                    <a:pt x="11354" y="20811"/>
                    <a:pt x="11302" y="20506"/>
                    <a:pt x="11094" y="20320"/>
                  </a:cubicBezTo>
                  <a:cubicBezTo>
                    <a:pt x="4733" y="14669"/>
                    <a:pt x="4213" y="14207"/>
                    <a:pt x="3252" y="9440"/>
                  </a:cubicBezTo>
                  <a:cubicBezTo>
                    <a:pt x="2955" y="7971"/>
                    <a:pt x="3023" y="6577"/>
                    <a:pt x="3252" y="5360"/>
                  </a:cubicBezTo>
                  <a:lnTo>
                    <a:pt x="3252" y="5360"/>
                  </a:lnTo>
                  <a:cubicBezTo>
                    <a:pt x="3039" y="10731"/>
                    <a:pt x="6149" y="14440"/>
                    <a:pt x="6302" y="14620"/>
                  </a:cubicBezTo>
                  <a:cubicBezTo>
                    <a:pt x="6314" y="14632"/>
                    <a:pt x="6325" y="14645"/>
                    <a:pt x="6337" y="14657"/>
                  </a:cubicBezTo>
                  <a:cubicBezTo>
                    <a:pt x="9064" y="17337"/>
                    <a:pt x="10292" y="17497"/>
                    <a:pt x="10511" y="17501"/>
                  </a:cubicBezTo>
                  <a:cubicBezTo>
                    <a:pt x="10515" y="17501"/>
                    <a:pt x="10520" y="17501"/>
                    <a:pt x="10525" y="17501"/>
                  </a:cubicBezTo>
                  <a:cubicBezTo>
                    <a:pt x="10777" y="17501"/>
                    <a:pt x="11003" y="17341"/>
                    <a:pt x="11088" y="17104"/>
                  </a:cubicBezTo>
                  <a:cubicBezTo>
                    <a:pt x="11174" y="16860"/>
                    <a:pt x="11094" y="16588"/>
                    <a:pt x="10889" y="16431"/>
                  </a:cubicBezTo>
                  <a:cubicBezTo>
                    <a:pt x="10873" y="16418"/>
                    <a:pt x="9203" y="15117"/>
                    <a:pt x="7921" y="12222"/>
                  </a:cubicBezTo>
                  <a:cubicBezTo>
                    <a:pt x="6783" y="9657"/>
                    <a:pt x="6656" y="8578"/>
                    <a:pt x="6814" y="7179"/>
                  </a:cubicBezTo>
                  <a:lnTo>
                    <a:pt x="6814" y="7179"/>
                  </a:lnTo>
                  <a:lnTo>
                    <a:pt x="7790" y="10160"/>
                  </a:lnTo>
                  <a:cubicBezTo>
                    <a:pt x="7875" y="10411"/>
                    <a:pt x="8107" y="10570"/>
                    <a:pt x="8358" y="10570"/>
                  </a:cubicBezTo>
                  <a:cubicBezTo>
                    <a:pt x="8420" y="10570"/>
                    <a:pt x="8482" y="10561"/>
                    <a:pt x="8545" y="10540"/>
                  </a:cubicBezTo>
                  <a:cubicBezTo>
                    <a:pt x="8858" y="10436"/>
                    <a:pt x="9029" y="10101"/>
                    <a:pt x="8927" y="9788"/>
                  </a:cubicBezTo>
                  <a:lnTo>
                    <a:pt x="7472" y="5340"/>
                  </a:lnTo>
                  <a:cubicBezTo>
                    <a:pt x="7317" y="4635"/>
                    <a:pt x="6931" y="4521"/>
                    <a:pt x="6700" y="4521"/>
                  </a:cubicBezTo>
                  <a:cubicBezTo>
                    <a:pt x="6693" y="4521"/>
                    <a:pt x="6687" y="4521"/>
                    <a:pt x="6681" y="4521"/>
                  </a:cubicBezTo>
                  <a:cubicBezTo>
                    <a:pt x="5993" y="4540"/>
                    <a:pt x="5860" y="5415"/>
                    <a:pt x="5744" y="6189"/>
                  </a:cubicBezTo>
                  <a:cubicBezTo>
                    <a:pt x="5416" y="8345"/>
                    <a:pt x="5422" y="9538"/>
                    <a:pt x="6826" y="12705"/>
                  </a:cubicBezTo>
                  <a:cubicBezTo>
                    <a:pt x="7069" y="13253"/>
                    <a:pt x="7325" y="13748"/>
                    <a:pt x="7581" y="14194"/>
                  </a:cubicBezTo>
                  <a:cubicBezTo>
                    <a:pt x="7458" y="14078"/>
                    <a:pt x="7331" y="13957"/>
                    <a:pt x="7200" y="13828"/>
                  </a:cubicBezTo>
                  <a:cubicBezTo>
                    <a:pt x="6941" y="13511"/>
                    <a:pt x="3342" y="8957"/>
                    <a:pt x="4788" y="2985"/>
                  </a:cubicBezTo>
                  <a:cubicBezTo>
                    <a:pt x="4792" y="2964"/>
                    <a:pt x="4796" y="2944"/>
                    <a:pt x="4800" y="2923"/>
                  </a:cubicBezTo>
                  <a:lnTo>
                    <a:pt x="5099" y="673"/>
                  </a:lnTo>
                  <a:cubicBezTo>
                    <a:pt x="5136" y="401"/>
                    <a:pt x="4981" y="139"/>
                    <a:pt x="4723" y="41"/>
                  </a:cubicBezTo>
                  <a:cubicBezTo>
                    <a:pt x="4653" y="13"/>
                    <a:pt x="4580" y="0"/>
                    <a:pt x="4507" y="0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31;p67"/>
            <p:cNvSpPr/>
            <p:nvPr/>
          </p:nvSpPr>
          <p:spPr>
            <a:xfrm>
              <a:off x="4318450" y="3720475"/>
              <a:ext cx="298725" cy="548525"/>
            </a:xfrm>
            <a:custGeom>
              <a:avLst/>
              <a:gdLst/>
              <a:ahLst/>
              <a:cxnLst/>
              <a:rect l="l" t="t" r="r" b="b"/>
              <a:pathLst>
                <a:path w="11949" h="21941" extrusionOk="0">
                  <a:moveTo>
                    <a:pt x="4780" y="577"/>
                  </a:moveTo>
                  <a:cubicBezTo>
                    <a:pt x="4818" y="577"/>
                    <a:pt x="4856" y="584"/>
                    <a:pt x="4892" y="598"/>
                  </a:cubicBezTo>
                  <a:cubicBezTo>
                    <a:pt x="5025" y="649"/>
                    <a:pt x="5105" y="784"/>
                    <a:pt x="5087" y="925"/>
                  </a:cubicBezTo>
                  <a:lnTo>
                    <a:pt x="4788" y="3176"/>
                  </a:lnTo>
                  <a:cubicBezTo>
                    <a:pt x="4786" y="3186"/>
                    <a:pt x="4784" y="3196"/>
                    <a:pt x="4782" y="3206"/>
                  </a:cubicBezTo>
                  <a:cubicBezTo>
                    <a:pt x="3292" y="9358"/>
                    <a:pt x="7088" y="14101"/>
                    <a:pt x="7249" y="14299"/>
                  </a:cubicBezTo>
                  <a:cubicBezTo>
                    <a:pt x="7255" y="14308"/>
                    <a:pt x="7264" y="14316"/>
                    <a:pt x="7272" y="14322"/>
                  </a:cubicBezTo>
                  <a:cubicBezTo>
                    <a:pt x="7405" y="14453"/>
                    <a:pt x="7534" y="14576"/>
                    <a:pt x="7656" y="14692"/>
                  </a:cubicBezTo>
                  <a:cubicBezTo>
                    <a:pt x="7712" y="14744"/>
                    <a:pt x="7784" y="14771"/>
                    <a:pt x="7856" y="14771"/>
                  </a:cubicBezTo>
                  <a:cubicBezTo>
                    <a:pt x="7919" y="14771"/>
                    <a:pt x="7982" y="14751"/>
                    <a:pt x="8035" y="14709"/>
                  </a:cubicBezTo>
                  <a:cubicBezTo>
                    <a:pt x="8147" y="14621"/>
                    <a:pt x="8176" y="14463"/>
                    <a:pt x="8107" y="14340"/>
                  </a:cubicBezTo>
                  <a:cubicBezTo>
                    <a:pt x="7839" y="13876"/>
                    <a:pt x="7589" y="13385"/>
                    <a:pt x="7366" y="12877"/>
                  </a:cubicBezTo>
                  <a:cubicBezTo>
                    <a:pt x="5991" y="9780"/>
                    <a:pt x="5985" y="8618"/>
                    <a:pt x="6304" y="6521"/>
                  </a:cubicBezTo>
                  <a:cubicBezTo>
                    <a:pt x="6425" y="5721"/>
                    <a:pt x="6550" y="5109"/>
                    <a:pt x="6963" y="5099"/>
                  </a:cubicBezTo>
                  <a:cubicBezTo>
                    <a:pt x="6968" y="5099"/>
                    <a:pt x="6972" y="5099"/>
                    <a:pt x="6977" y="5099"/>
                  </a:cubicBezTo>
                  <a:cubicBezTo>
                    <a:pt x="7213" y="5099"/>
                    <a:pt x="7378" y="5299"/>
                    <a:pt x="7464" y="5690"/>
                  </a:cubicBezTo>
                  <a:cubicBezTo>
                    <a:pt x="7466" y="5700"/>
                    <a:pt x="7468" y="5708"/>
                    <a:pt x="7472" y="5719"/>
                  </a:cubicBezTo>
                  <a:lnTo>
                    <a:pt x="8927" y="10167"/>
                  </a:lnTo>
                  <a:cubicBezTo>
                    <a:pt x="8980" y="10328"/>
                    <a:pt x="8890" y="10502"/>
                    <a:pt x="8729" y="10555"/>
                  </a:cubicBezTo>
                  <a:cubicBezTo>
                    <a:pt x="8696" y="10566"/>
                    <a:pt x="8663" y="10571"/>
                    <a:pt x="8631" y="10571"/>
                  </a:cubicBezTo>
                  <a:cubicBezTo>
                    <a:pt x="8501" y="10571"/>
                    <a:pt x="8384" y="10490"/>
                    <a:pt x="8340" y="10359"/>
                  </a:cubicBezTo>
                  <a:lnTo>
                    <a:pt x="7364" y="7378"/>
                  </a:lnTo>
                  <a:cubicBezTo>
                    <a:pt x="7324" y="7262"/>
                    <a:pt x="7214" y="7180"/>
                    <a:pt x="7089" y="7180"/>
                  </a:cubicBezTo>
                  <a:cubicBezTo>
                    <a:pt x="7079" y="7180"/>
                    <a:pt x="7069" y="7180"/>
                    <a:pt x="7059" y="7182"/>
                  </a:cubicBezTo>
                  <a:cubicBezTo>
                    <a:pt x="6924" y="7196"/>
                    <a:pt x="6818" y="7302"/>
                    <a:pt x="6801" y="7437"/>
                  </a:cubicBezTo>
                  <a:cubicBezTo>
                    <a:pt x="6642" y="8863"/>
                    <a:pt x="6769" y="10003"/>
                    <a:pt x="7931" y="12628"/>
                  </a:cubicBezTo>
                  <a:cubicBezTo>
                    <a:pt x="9246" y="15592"/>
                    <a:pt x="10971" y="16934"/>
                    <a:pt x="10987" y="16949"/>
                  </a:cubicBezTo>
                  <a:cubicBezTo>
                    <a:pt x="11094" y="17031"/>
                    <a:pt x="11135" y="17170"/>
                    <a:pt x="11092" y="17297"/>
                  </a:cubicBezTo>
                  <a:cubicBezTo>
                    <a:pt x="11047" y="17420"/>
                    <a:pt x="10929" y="17503"/>
                    <a:pt x="10798" y="17503"/>
                  </a:cubicBezTo>
                  <a:cubicBezTo>
                    <a:pt x="10796" y="17503"/>
                    <a:pt x="10794" y="17503"/>
                    <a:pt x="10793" y="17503"/>
                  </a:cubicBezTo>
                  <a:cubicBezTo>
                    <a:pt x="10670" y="17499"/>
                    <a:pt x="9520" y="17399"/>
                    <a:pt x="6816" y="14741"/>
                  </a:cubicBezTo>
                  <a:cubicBezTo>
                    <a:pt x="6809" y="14733"/>
                    <a:pt x="6803" y="14727"/>
                    <a:pt x="6797" y="14721"/>
                  </a:cubicBezTo>
                  <a:cubicBezTo>
                    <a:pt x="6666" y="14569"/>
                    <a:pt x="3606" y="10936"/>
                    <a:pt x="3816" y="5659"/>
                  </a:cubicBezTo>
                  <a:cubicBezTo>
                    <a:pt x="3822" y="5508"/>
                    <a:pt x="3710" y="5379"/>
                    <a:pt x="3560" y="5363"/>
                  </a:cubicBezTo>
                  <a:cubicBezTo>
                    <a:pt x="3550" y="5362"/>
                    <a:pt x="3539" y="5361"/>
                    <a:pt x="3528" y="5361"/>
                  </a:cubicBezTo>
                  <a:cubicBezTo>
                    <a:pt x="3390" y="5361"/>
                    <a:pt x="3270" y="5457"/>
                    <a:pt x="3243" y="5596"/>
                  </a:cubicBezTo>
                  <a:cubicBezTo>
                    <a:pt x="2971" y="7032"/>
                    <a:pt x="2971" y="8442"/>
                    <a:pt x="3243" y="9786"/>
                  </a:cubicBezTo>
                  <a:cubicBezTo>
                    <a:pt x="4223" y="14647"/>
                    <a:pt x="4749" y="15114"/>
                    <a:pt x="11175" y="20824"/>
                  </a:cubicBezTo>
                  <a:cubicBezTo>
                    <a:pt x="11284" y="20922"/>
                    <a:pt x="11310" y="21077"/>
                    <a:pt x="11241" y="21204"/>
                  </a:cubicBezTo>
                  <a:cubicBezTo>
                    <a:pt x="11184" y="21305"/>
                    <a:pt x="11080" y="21364"/>
                    <a:pt x="10970" y="21364"/>
                  </a:cubicBezTo>
                  <a:cubicBezTo>
                    <a:pt x="10941" y="21364"/>
                    <a:pt x="10912" y="21360"/>
                    <a:pt x="10883" y="21352"/>
                  </a:cubicBezTo>
                  <a:cubicBezTo>
                    <a:pt x="10723" y="21305"/>
                    <a:pt x="6938" y="20175"/>
                    <a:pt x="3957" y="16801"/>
                  </a:cubicBezTo>
                  <a:cubicBezTo>
                    <a:pt x="3892" y="16724"/>
                    <a:pt x="2323" y="14876"/>
                    <a:pt x="1326" y="12215"/>
                  </a:cubicBezTo>
                  <a:lnTo>
                    <a:pt x="1324" y="12215"/>
                  </a:lnTo>
                  <a:cubicBezTo>
                    <a:pt x="966" y="11257"/>
                    <a:pt x="725" y="10304"/>
                    <a:pt x="604" y="9379"/>
                  </a:cubicBezTo>
                  <a:cubicBezTo>
                    <a:pt x="592" y="9297"/>
                    <a:pt x="614" y="9217"/>
                    <a:pt x="666" y="9152"/>
                  </a:cubicBezTo>
                  <a:cubicBezTo>
                    <a:pt x="715" y="9086"/>
                    <a:pt x="788" y="9043"/>
                    <a:pt x="870" y="9033"/>
                  </a:cubicBezTo>
                  <a:cubicBezTo>
                    <a:pt x="884" y="9031"/>
                    <a:pt x="897" y="9031"/>
                    <a:pt x="911" y="9031"/>
                  </a:cubicBezTo>
                  <a:cubicBezTo>
                    <a:pt x="979" y="9031"/>
                    <a:pt x="1045" y="9052"/>
                    <a:pt x="1099" y="9094"/>
                  </a:cubicBezTo>
                  <a:cubicBezTo>
                    <a:pt x="1146" y="9129"/>
                    <a:pt x="1181" y="9176"/>
                    <a:pt x="1199" y="9230"/>
                  </a:cubicBezTo>
                  <a:cubicBezTo>
                    <a:pt x="1208" y="9252"/>
                    <a:pt x="1214" y="9275"/>
                    <a:pt x="1216" y="9299"/>
                  </a:cubicBezTo>
                  <a:cubicBezTo>
                    <a:pt x="1721" y="13156"/>
                    <a:pt x="4311" y="16261"/>
                    <a:pt x="4426" y="16396"/>
                  </a:cubicBezTo>
                  <a:cubicBezTo>
                    <a:pt x="5183" y="17254"/>
                    <a:pt x="6073" y="18039"/>
                    <a:pt x="7069" y="18735"/>
                  </a:cubicBezTo>
                  <a:cubicBezTo>
                    <a:pt x="7119" y="18769"/>
                    <a:pt x="7177" y="18786"/>
                    <a:pt x="7234" y="18786"/>
                  </a:cubicBezTo>
                  <a:cubicBezTo>
                    <a:pt x="7319" y="18786"/>
                    <a:pt x="7403" y="18749"/>
                    <a:pt x="7460" y="18680"/>
                  </a:cubicBezTo>
                  <a:cubicBezTo>
                    <a:pt x="7556" y="18561"/>
                    <a:pt x="7544" y="18389"/>
                    <a:pt x="7433" y="18287"/>
                  </a:cubicBezTo>
                  <a:cubicBezTo>
                    <a:pt x="4178" y="15253"/>
                    <a:pt x="3462" y="14001"/>
                    <a:pt x="2636" y="9909"/>
                  </a:cubicBezTo>
                  <a:cubicBezTo>
                    <a:pt x="1627" y="4909"/>
                    <a:pt x="4408" y="878"/>
                    <a:pt x="4526" y="708"/>
                  </a:cubicBezTo>
                  <a:cubicBezTo>
                    <a:pt x="4585" y="624"/>
                    <a:pt x="4681" y="577"/>
                    <a:pt x="4780" y="577"/>
                  </a:cubicBezTo>
                  <a:close/>
                  <a:moveTo>
                    <a:pt x="4780" y="1"/>
                  </a:moveTo>
                  <a:cubicBezTo>
                    <a:pt x="4497" y="1"/>
                    <a:pt x="4225" y="136"/>
                    <a:pt x="4054" y="379"/>
                  </a:cubicBezTo>
                  <a:cubicBezTo>
                    <a:pt x="3929" y="557"/>
                    <a:pt x="1013" y="4784"/>
                    <a:pt x="2071" y="10025"/>
                  </a:cubicBezTo>
                  <a:cubicBezTo>
                    <a:pt x="2216" y="10748"/>
                    <a:pt x="2357" y="11386"/>
                    <a:pt x="2511" y="11961"/>
                  </a:cubicBezTo>
                  <a:cubicBezTo>
                    <a:pt x="2186" y="11124"/>
                    <a:pt x="1918" y="10197"/>
                    <a:pt x="1789" y="9221"/>
                  </a:cubicBezTo>
                  <a:cubicBezTo>
                    <a:pt x="1760" y="8988"/>
                    <a:pt x="1639" y="8779"/>
                    <a:pt x="1451" y="8636"/>
                  </a:cubicBezTo>
                  <a:cubicBezTo>
                    <a:pt x="1295" y="8517"/>
                    <a:pt x="1107" y="8455"/>
                    <a:pt x="914" y="8455"/>
                  </a:cubicBezTo>
                  <a:cubicBezTo>
                    <a:pt x="875" y="8455"/>
                    <a:pt x="836" y="8457"/>
                    <a:pt x="796" y="8462"/>
                  </a:cubicBezTo>
                  <a:cubicBezTo>
                    <a:pt x="561" y="8493"/>
                    <a:pt x="352" y="8614"/>
                    <a:pt x="207" y="8802"/>
                  </a:cubicBezTo>
                  <a:cubicBezTo>
                    <a:pt x="62" y="8988"/>
                    <a:pt x="1" y="9221"/>
                    <a:pt x="31" y="9455"/>
                  </a:cubicBezTo>
                  <a:cubicBezTo>
                    <a:pt x="158" y="10422"/>
                    <a:pt x="410" y="11419"/>
                    <a:pt x="784" y="12417"/>
                  </a:cubicBezTo>
                  <a:cubicBezTo>
                    <a:pt x="1817" y="15173"/>
                    <a:pt x="3450" y="17096"/>
                    <a:pt x="3522" y="17180"/>
                  </a:cubicBezTo>
                  <a:cubicBezTo>
                    <a:pt x="6613" y="20681"/>
                    <a:pt x="10553" y="21855"/>
                    <a:pt x="10719" y="21904"/>
                  </a:cubicBezTo>
                  <a:cubicBezTo>
                    <a:pt x="10803" y="21928"/>
                    <a:pt x="10888" y="21940"/>
                    <a:pt x="10971" y="21940"/>
                  </a:cubicBezTo>
                  <a:cubicBezTo>
                    <a:pt x="11287" y="21940"/>
                    <a:pt x="11584" y="21772"/>
                    <a:pt x="11744" y="21483"/>
                  </a:cubicBezTo>
                  <a:cubicBezTo>
                    <a:pt x="11949" y="21118"/>
                    <a:pt x="11871" y="20670"/>
                    <a:pt x="11560" y="20394"/>
                  </a:cubicBezTo>
                  <a:cubicBezTo>
                    <a:pt x="5938" y="15398"/>
                    <a:pt x="4927" y="14502"/>
                    <a:pt x="4103" y="11034"/>
                  </a:cubicBezTo>
                  <a:lnTo>
                    <a:pt x="4103" y="11034"/>
                  </a:lnTo>
                  <a:cubicBezTo>
                    <a:pt x="4995" y="13479"/>
                    <a:pt x="6271" y="14997"/>
                    <a:pt x="6357" y="15095"/>
                  </a:cubicBezTo>
                  <a:cubicBezTo>
                    <a:pt x="6374" y="15116"/>
                    <a:pt x="6390" y="15134"/>
                    <a:pt x="6408" y="15152"/>
                  </a:cubicBezTo>
                  <a:cubicBezTo>
                    <a:pt x="9142" y="17837"/>
                    <a:pt x="10443" y="18072"/>
                    <a:pt x="10776" y="18078"/>
                  </a:cubicBezTo>
                  <a:cubicBezTo>
                    <a:pt x="10783" y="18078"/>
                    <a:pt x="10789" y="18078"/>
                    <a:pt x="10796" y="18078"/>
                  </a:cubicBezTo>
                  <a:cubicBezTo>
                    <a:pt x="11173" y="18078"/>
                    <a:pt x="11507" y="17843"/>
                    <a:pt x="11634" y="17487"/>
                  </a:cubicBezTo>
                  <a:cubicBezTo>
                    <a:pt x="11763" y="17127"/>
                    <a:pt x="11644" y="16726"/>
                    <a:pt x="11341" y="16493"/>
                  </a:cubicBezTo>
                  <a:cubicBezTo>
                    <a:pt x="11325" y="16480"/>
                    <a:pt x="9702" y="15197"/>
                    <a:pt x="8458" y="12393"/>
                  </a:cubicBezTo>
                  <a:cubicBezTo>
                    <a:pt x="7881" y="11089"/>
                    <a:pt x="7571" y="10183"/>
                    <a:pt x="7425" y="9428"/>
                  </a:cubicBezTo>
                  <a:lnTo>
                    <a:pt x="7425" y="9428"/>
                  </a:lnTo>
                  <a:lnTo>
                    <a:pt x="7789" y="10541"/>
                  </a:lnTo>
                  <a:cubicBezTo>
                    <a:pt x="7914" y="10909"/>
                    <a:pt x="8263" y="11145"/>
                    <a:pt x="8633" y="11145"/>
                  </a:cubicBezTo>
                  <a:cubicBezTo>
                    <a:pt x="8724" y="11145"/>
                    <a:pt x="8816" y="11131"/>
                    <a:pt x="8906" y="11102"/>
                  </a:cubicBezTo>
                  <a:cubicBezTo>
                    <a:pt x="9373" y="10950"/>
                    <a:pt x="9627" y="10449"/>
                    <a:pt x="9475" y="9987"/>
                  </a:cubicBezTo>
                  <a:lnTo>
                    <a:pt x="8025" y="5551"/>
                  </a:lnTo>
                  <a:cubicBezTo>
                    <a:pt x="7816" y="4631"/>
                    <a:pt x="7235" y="4522"/>
                    <a:pt x="6971" y="4522"/>
                  </a:cubicBezTo>
                  <a:cubicBezTo>
                    <a:pt x="6964" y="4522"/>
                    <a:pt x="6956" y="4522"/>
                    <a:pt x="6949" y="4522"/>
                  </a:cubicBezTo>
                  <a:cubicBezTo>
                    <a:pt x="6020" y="4546"/>
                    <a:pt x="5854" y="5639"/>
                    <a:pt x="5733" y="6435"/>
                  </a:cubicBezTo>
                  <a:cubicBezTo>
                    <a:pt x="5488" y="8041"/>
                    <a:pt x="5424" y="9127"/>
                    <a:pt x="5954" y="10836"/>
                  </a:cubicBezTo>
                  <a:cubicBezTo>
                    <a:pt x="5195" y="8937"/>
                    <a:pt x="4622" y="6314"/>
                    <a:pt x="5342" y="3341"/>
                  </a:cubicBezTo>
                  <a:cubicBezTo>
                    <a:pt x="5351" y="3311"/>
                    <a:pt x="5357" y="3280"/>
                    <a:pt x="5361" y="3249"/>
                  </a:cubicBezTo>
                  <a:lnTo>
                    <a:pt x="5660" y="999"/>
                  </a:lnTo>
                  <a:cubicBezTo>
                    <a:pt x="5713" y="594"/>
                    <a:pt x="5484" y="209"/>
                    <a:pt x="5103" y="62"/>
                  </a:cubicBezTo>
                  <a:cubicBezTo>
                    <a:pt x="4997" y="20"/>
                    <a:pt x="4888" y="1"/>
                    <a:pt x="478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32;p67"/>
            <p:cNvSpPr/>
            <p:nvPr/>
          </p:nvSpPr>
          <p:spPr>
            <a:xfrm>
              <a:off x="4449950" y="3323325"/>
              <a:ext cx="515450" cy="313050"/>
            </a:xfrm>
            <a:custGeom>
              <a:avLst/>
              <a:gdLst/>
              <a:ahLst/>
              <a:cxnLst/>
              <a:rect l="l" t="t" r="r" b="b"/>
              <a:pathLst>
                <a:path w="20618" h="12522" extrusionOk="0">
                  <a:moveTo>
                    <a:pt x="11132" y="0"/>
                  </a:moveTo>
                  <a:cubicBezTo>
                    <a:pt x="11084" y="0"/>
                    <a:pt x="11036" y="6"/>
                    <a:pt x="10987" y="18"/>
                  </a:cubicBezTo>
                  <a:cubicBezTo>
                    <a:pt x="9975" y="270"/>
                    <a:pt x="9035" y="648"/>
                    <a:pt x="8191" y="1080"/>
                  </a:cubicBezTo>
                  <a:cubicBezTo>
                    <a:pt x="5627" y="2389"/>
                    <a:pt x="3949" y="4173"/>
                    <a:pt x="3853" y="4276"/>
                  </a:cubicBezTo>
                  <a:cubicBezTo>
                    <a:pt x="784" y="7684"/>
                    <a:pt x="76" y="11653"/>
                    <a:pt x="48" y="11821"/>
                  </a:cubicBezTo>
                  <a:cubicBezTo>
                    <a:pt x="1" y="12095"/>
                    <a:pt x="150" y="12367"/>
                    <a:pt x="408" y="12476"/>
                  </a:cubicBezTo>
                  <a:cubicBezTo>
                    <a:pt x="482" y="12507"/>
                    <a:pt x="560" y="12521"/>
                    <a:pt x="637" y="12521"/>
                  </a:cubicBezTo>
                  <a:cubicBezTo>
                    <a:pt x="826" y="12521"/>
                    <a:pt x="1009" y="12432"/>
                    <a:pt x="1124" y="12269"/>
                  </a:cubicBezTo>
                  <a:cubicBezTo>
                    <a:pt x="6016" y="5307"/>
                    <a:pt x="6415" y="4738"/>
                    <a:pt x="11043" y="3240"/>
                  </a:cubicBezTo>
                  <a:cubicBezTo>
                    <a:pt x="12150" y="2881"/>
                    <a:pt x="13237" y="2747"/>
                    <a:pt x="14246" y="2747"/>
                  </a:cubicBezTo>
                  <a:cubicBezTo>
                    <a:pt x="14536" y="2747"/>
                    <a:pt x="14819" y="2758"/>
                    <a:pt x="15095" y="2778"/>
                  </a:cubicBezTo>
                  <a:cubicBezTo>
                    <a:pt x="9735" y="3175"/>
                    <a:pt x="6402" y="6688"/>
                    <a:pt x="6243" y="6860"/>
                  </a:cubicBezTo>
                  <a:cubicBezTo>
                    <a:pt x="6231" y="6874"/>
                    <a:pt x="6220" y="6886"/>
                    <a:pt x="6210" y="6899"/>
                  </a:cubicBezTo>
                  <a:cubicBezTo>
                    <a:pt x="3857" y="9912"/>
                    <a:pt x="3839" y="11152"/>
                    <a:pt x="3857" y="11369"/>
                  </a:cubicBezTo>
                  <a:cubicBezTo>
                    <a:pt x="3882" y="11627"/>
                    <a:pt x="4068" y="11839"/>
                    <a:pt x="4320" y="11897"/>
                  </a:cubicBezTo>
                  <a:cubicBezTo>
                    <a:pt x="4365" y="11907"/>
                    <a:pt x="4410" y="11912"/>
                    <a:pt x="4454" y="11912"/>
                  </a:cubicBezTo>
                  <a:cubicBezTo>
                    <a:pt x="4660" y="11912"/>
                    <a:pt x="4855" y="11804"/>
                    <a:pt x="4964" y="11623"/>
                  </a:cubicBezTo>
                  <a:cubicBezTo>
                    <a:pt x="4974" y="11606"/>
                    <a:pt x="6079" y="9800"/>
                    <a:pt x="8810" y="8196"/>
                  </a:cubicBezTo>
                  <a:cubicBezTo>
                    <a:pt x="11229" y="6774"/>
                    <a:pt x="12286" y="6524"/>
                    <a:pt x="13692" y="6524"/>
                  </a:cubicBezTo>
                  <a:lnTo>
                    <a:pt x="10842" y="7832"/>
                  </a:lnTo>
                  <a:cubicBezTo>
                    <a:pt x="10543" y="7973"/>
                    <a:pt x="10412" y="8323"/>
                    <a:pt x="10551" y="8623"/>
                  </a:cubicBezTo>
                  <a:cubicBezTo>
                    <a:pt x="10652" y="8844"/>
                    <a:pt x="10869" y="8974"/>
                    <a:pt x="11095" y="8974"/>
                  </a:cubicBezTo>
                  <a:cubicBezTo>
                    <a:pt x="11178" y="8974"/>
                    <a:pt x="11261" y="8957"/>
                    <a:pt x="11341" y="8920"/>
                  </a:cubicBezTo>
                  <a:lnTo>
                    <a:pt x="15597" y="6966"/>
                  </a:lnTo>
                  <a:cubicBezTo>
                    <a:pt x="16296" y="6727"/>
                    <a:pt x="16352" y="6315"/>
                    <a:pt x="16319" y="6088"/>
                  </a:cubicBezTo>
                  <a:cubicBezTo>
                    <a:pt x="16223" y="5409"/>
                    <a:pt x="15337" y="5376"/>
                    <a:pt x="14555" y="5348"/>
                  </a:cubicBezTo>
                  <a:cubicBezTo>
                    <a:pt x="14275" y="5338"/>
                    <a:pt x="14012" y="5331"/>
                    <a:pt x="13759" y="5331"/>
                  </a:cubicBezTo>
                  <a:cubicBezTo>
                    <a:pt x="12042" y="5331"/>
                    <a:pt x="10806" y="5635"/>
                    <a:pt x="8203" y="7165"/>
                  </a:cubicBezTo>
                  <a:cubicBezTo>
                    <a:pt x="7687" y="7467"/>
                    <a:pt x="7225" y="7776"/>
                    <a:pt x="6810" y="8083"/>
                  </a:cubicBezTo>
                  <a:cubicBezTo>
                    <a:pt x="6912" y="7948"/>
                    <a:pt x="7018" y="7807"/>
                    <a:pt x="7133" y="7662"/>
                  </a:cubicBezTo>
                  <a:cubicBezTo>
                    <a:pt x="7393" y="7394"/>
                    <a:pt x="10863" y="3941"/>
                    <a:pt x="16127" y="3941"/>
                  </a:cubicBezTo>
                  <a:cubicBezTo>
                    <a:pt x="16613" y="3941"/>
                    <a:pt x="17115" y="3970"/>
                    <a:pt x="17630" y="4034"/>
                  </a:cubicBezTo>
                  <a:cubicBezTo>
                    <a:pt x="17651" y="4036"/>
                    <a:pt x="17671" y="4038"/>
                    <a:pt x="17694" y="4038"/>
                  </a:cubicBezTo>
                  <a:lnTo>
                    <a:pt x="19963" y="4079"/>
                  </a:lnTo>
                  <a:cubicBezTo>
                    <a:pt x="19967" y="4079"/>
                    <a:pt x="19972" y="4079"/>
                    <a:pt x="19976" y="4079"/>
                  </a:cubicBezTo>
                  <a:cubicBezTo>
                    <a:pt x="20245" y="4079"/>
                    <a:pt x="20479" y="3897"/>
                    <a:pt x="20548" y="3635"/>
                  </a:cubicBezTo>
                  <a:cubicBezTo>
                    <a:pt x="20617" y="3367"/>
                    <a:pt x="20497" y="3089"/>
                    <a:pt x="20255" y="2956"/>
                  </a:cubicBezTo>
                  <a:cubicBezTo>
                    <a:pt x="20116" y="2881"/>
                    <a:pt x="17610" y="1544"/>
                    <a:pt x="14277" y="1544"/>
                  </a:cubicBezTo>
                  <a:cubicBezTo>
                    <a:pt x="13150" y="1544"/>
                    <a:pt x="11928" y="1697"/>
                    <a:pt x="10672" y="2103"/>
                  </a:cubicBezTo>
                  <a:cubicBezTo>
                    <a:pt x="6722" y="3382"/>
                    <a:pt x="5498" y="4208"/>
                    <a:pt x="2752" y="7924"/>
                  </a:cubicBezTo>
                  <a:cubicBezTo>
                    <a:pt x="3250" y="6999"/>
                    <a:pt x="3898" y="6015"/>
                    <a:pt x="4735" y="5088"/>
                  </a:cubicBezTo>
                  <a:cubicBezTo>
                    <a:pt x="4762" y="5057"/>
                    <a:pt x="7542" y="2107"/>
                    <a:pt x="11278" y="1178"/>
                  </a:cubicBezTo>
                  <a:cubicBezTo>
                    <a:pt x="11597" y="1098"/>
                    <a:pt x="11791" y="775"/>
                    <a:pt x="11712" y="454"/>
                  </a:cubicBezTo>
                  <a:cubicBezTo>
                    <a:pt x="11642" y="181"/>
                    <a:pt x="11399" y="0"/>
                    <a:pt x="11132" y="0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33;p67"/>
            <p:cNvSpPr/>
            <p:nvPr/>
          </p:nvSpPr>
          <p:spPr>
            <a:xfrm>
              <a:off x="4442275" y="3316075"/>
              <a:ext cx="530950" cy="327575"/>
            </a:xfrm>
            <a:custGeom>
              <a:avLst/>
              <a:gdLst/>
              <a:ahLst/>
              <a:cxnLst/>
              <a:rect l="l" t="t" r="r" b="b"/>
              <a:pathLst>
                <a:path w="21238" h="13103" extrusionOk="0">
                  <a:moveTo>
                    <a:pt x="11440" y="579"/>
                  </a:moveTo>
                  <a:cubicBezTo>
                    <a:pt x="11495" y="579"/>
                    <a:pt x="11550" y="594"/>
                    <a:pt x="11599" y="623"/>
                  </a:cubicBezTo>
                  <a:cubicBezTo>
                    <a:pt x="11669" y="666"/>
                    <a:pt x="11720" y="734"/>
                    <a:pt x="11738" y="813"/>
                  </a:cubicBezTo>
                  <a:cubicBezTo>
                    <a:pt x="11759" y="893"/>
                    <a:pt x="11746" y="977"/>
                    <a:pt x="11703" y="1049"/>
                  </a:cubicBezTo>
                  <a:cubicBezTo>
                    <a:pt x="11675" y="1098"/>
                    <a:pt x="11632" y="1139"/>
                    <a:pt x="11581" y="1163"/>
                  </a:cubicBezTo>
                  <a:cubicBezTo>
                    <a:pt x="11560" y="1174"/>
                    <a:pt x="11538" y="1182"/>
                    <a:pt x="11515" y="1188"/>
                  </a:cubicBezTo>
                  <a:cubicBezTo>
                    <a:pt x="7741" y="2127"/>
                    <a:pt x="4950" y="5053"/>
                    <a:pt x="4827" y="5182"/>
                  </a:cubicBezTo>
                  <a:cubicBezTo>
                    <a:pt x="4062" y="6033"/>
                    <a:pt x="3383" y="7004"/>
                    <a:pt x="2806" y="8074"/>
                  </a:cubicBezTo>
                  <a:cubicBezTo>
                    <a:pt x="2734" y="8207"/>
                    <a:pt x="2777" y="8375"/>
                    <a:pt x="2906" y="8457"/>
                  </a:cubicBezTo>
                  <a:cubicBezTo>
                    <a:pt x="2953" y="8488"/>
                    <a:pt x="3007" y="8502"/>
                    <a:pt x="3060" y="8502"/>
                  </a:cubicBezTo>
                  <a:cubicBezTo>
                    <a:pt x="3148" y="8502"/>
                    <a:pt x="3235" y="8461"/>
                    <a:pt x="3291" y="8385"/>
                  </a:cubicBezTo>
                  <a:cubicBezTo>
                    <a:pt x="5936" y="4807"/>
                    <a:pt x="7100" y="3952"/>
                    <a:pt x="11069" y="2667"/>
                  </a:cubicBezTo>
                  <a:cubicBezTo>
                    <a:pt x="12296" y="2270"/>
                    <a:pt x="13490" y="2120"/>
                    <a:pt x="14590" y="2120"/>
                  </a:cubicBezTo>
                  <a:cubicBezTo>
                    <a:pt x="17844" y="2120"/>
                    <a:pt x="20291" y="3426"/>
                    <a:pt x="20425" y="3500"/>
                  </a:cubicBezTo>
                  <a:cubicBezTo>
                    <a:pt x="20552" y="3567"/>
                    <a:pt x="20613" y="3713"/>
                    <a:pt x="20577" y="3850"/>
                  </a:cubicBezTo>
                  <a:cubicBezTo>
                    <a:pt x="20542" y="3987"/>
                    <a:pt x="20420" y="4081"/>
                    <a:pt x="20278" y="4081"/>
                  </a:cubicBezTo>
                  <a:cubicBezTo>
                    <a:pt x="20277" y="4081"/>
                    <a:pt x="20275" y="4081"/>
                    <a:pt x="20274" y="4081"/>
                  </a:cubicBezTo>
                  <a:lnTo>
                    <a:pt x="18005" y="4040"/>
                  </a:lnTo>
                  <a:cubicBezTo>
                    <a:pt x="17995" y="4040"/>
                    <a:pt x="17984" y="4038"/>
                    <a:pt x="17972" y="4038"/>
                  </a:cubicBezTo>
                  <a:cubicBezTo>
                    <a:pt x="17451" y="3973"/>
                    <a:pt x="16944" y="3943"/>
                    <a:pt x="16451" y="3943"/>
                  </a:cubicBezTo>
                  <a:cubicBezTo>
                    <a:pt x="11011" y="3943"/>
                    <a:pt x="7398" y="7580"/>
                    <a:pt x="7233" y="7749"/>
                  </a:cubicBezTo>
                  <a:cubicBezTo>
                    <a:pt x="7227" y="7757"/>
                    <a:pt x="7219" y="7766"/>
                    <a:pt x="7213" y="7774"/>
                  </a:cubicBezTo>
                  <a:cubicBezTo>
                    <a:pt x="7098" y="7921"/>
                    <a:pt x="6990" y="8062"/>
                    <a:pt x="6887" y="8199"/>
                  </a:cubicBezTo>
                  <a:cubicBezTo>
                    <a:pt x="6803" y="8314"/>
                    <a:pt x="6814" y="8473"/>
                    <a:pt x="6914" y="8576"/>
                  </a:cubicBezTo>
                  <a:cubicBezTo>
                    <a:pt x="6971" y="8633"/>
                    <a:pt x="7046" y="8662"/>
                    <a:pt x="7121" y="8662"/>
                  </a:cubicBezTo>
                  <a:cubicBezTo>
                    <a:pt x="7180" y="8662"/>
                    <a:pt x="7240" y="8644"/>
                    <a:pt x="7290" y="8606"/>
                  </a:cubicBezTo>
                  <a:cubicBezTo>
                    <a:pt x="7720" y="8287"/>
                    <a:pt x="8180" y="7984"/>
                    <a:pt x="8659" y="7704"/>
                  </a:cubicBezTo>
                  <a:cubicBezTo>
                    <a:pt x="11204" y="6206"/>
                    <a:pt x="12409" y="5910"/>
                    <a:pt x="14079" y="5910"/>
                  </a:cubicBezTo>
                  <a:cubicBezTo>
                    <a:pt x="14326" y="5910"/>
                    <a:pt x="14582" y="5916"/>
                    <a:pt x="14854" y="5926"/>
                  </a:cubicBezTo>
                  <a:cubicBezTo>
                    <a:pt x="15662" y="5955"/>
                    <a:pt x="16284" y="6010"/>
                    <a:pt x="16342" y="6419"/>
                  </a:cubicBezTo>
                  <a:cubicBezTo>
                    <a:pt x="16376" y="6661"/>
                    <a:pt x="16198" y="6851"/>
                    <a:pt x="15812" y="6984"/>
                  </a:cubicBezTo>
                  <a:cubicBezTo>
                    <a:pt x="15801" y="6988"/>
                    <a:pt x="15793" y="6990"/>
                    <a:pt x="15783" y="6994"/>
                  </a:cubicBezTo>
                  <a:lnTo>
                    <a:pt x="11530" y="8946"/>
                  </a:lnTo>
                  <a:cubicBezTo>
                    <a:pt x="11488" y="8965"/>
                    <a:pt x="11444" y="8975"/>
                    <a:pt x="11401" y="8975"/>
                  </a:cubicBezTo>
                  <a:cubicBezTo>
                    <a:pt x="11285" y="8975"/>
                    <a:pt x="11173" y="8908"/>
                    <a:pt x="11120" y="8795"/>
                  </a:cubicBezTo>
                  <a:cubicBezTo>
                    <a:pt x="11049" y="8637"/>
                    <a:pt x="11116" y="8459"/>
                    <a:pt x="11272" y="8383"/>
                  </a:cubicBezTo>
                  <a:lnTo>
                    <a:pt x="14122" y="7076"/>
                  </a:lnTo>
                  <a:cubicBezTo>
                    <a:pt x="14240" y="7021"/>
                    <a:pt x="14312" y="6886"/>
                    <a:pt x="14281" y="6753"/>
                  </a:cubicBezTo>
                  <a:cubicBezTo>
                    <a:pt x="14253" y="6620"/>
                    <a:pt x="14136" y="6526"/>
                    <a:pt x="13999" y="6526"/>
                  </a:cubicBezTo>
                  <a:cubicBezTo>
                    <a:pt x="12565" y="6528"/>
                    <a:pt x="11446" y="6783"/>
                    <a:pt x="8972" y="8238"/>
                  </a:cubicBezTo>
                  <a:cubicBezTo>
                    <a:pt x="6175" y="9881"/>
                    <a:pt x="5036" y="11747"/>
                    <a:pt x="5026" y="11765"/>
                  </a:cubicBezTo>
                  <a:cubicBezTo>
                    <a:pt x="4969" y="11859"/>
                    <a:pt x="4867" y="11915"/>
                    <a:pt x="4762" y="11915"/>
                  </a:cubicBezTo>
                  <a:cubicBezTo>
                    <a:pt x="4739" y="11915"/>
                    <a:pt x="4715" y="11912"/>
                    <a:pt x="4692" y="11906"/>
                  </a:cubicBezTo>
                  <a:cubicBezTo>
                    <a:pt x="4561" y="11876"/>
                    <a:pt x="4465" y="11767"/>
                    <a:pt x="4453" y="11634"/>
                  </a:cubicBezTo>
                  <a:cubicBezTo>
                    <a:pt x="4440" y="11512"/>
                    <a:pt x="4412" y="10358"/>
                    <a:pt x="6744" y="7369"/>
                  </a:cubicBezTo>
                  <a:cubicBezTo>
                    <a:pt x="6750" y="7362"/>
                    <a:pt x="6756" y="7354"/>
                    <a:pt x="6763" y="7348"/>
                  </a:cubicBezTo>
                  <a:cubicBezTo>
                    <a:pt x="6898" y="7201"/>
                    <a:pt x="10161" y="3747"/>
                    <a:pt x="15425" y="3357"/>
                  </a:cubicBezTo>
                  <a:cubicBezTo>
                    <a:pt x="15576" y="3346"/>
                    <a:pt x="15691" y="3219"/>
                    <a:pt x="15691" y="3068"/>
                  </a:cubicBezTo>
                  <a:cubicBezTo>
                    <a:pt x="15691" y="2917"/>
                    <a:pt x="15574" y="2792"/>
                    <a:pt x="15423" y="2782"/>
                  </a:cubicBezTo>
                  <a:cubicBezTo>
                    <a:pt x="15131" y="2760"/>
                    <a:pt x="14842" y="2750"/>
                    <a:pt x="14555" y="2750"/>
                  </a:cubicBezTo>
                  <a:cubicBezTo>
                    <a:pt x="13409" y="2750"/>
                    <a:pt x="12303" y="2919"/>
                    <a:pt x="11259" y="3256"/>
                  </a:cubicBezTo>
                  <a:cubicBezTo>
                    <a:pt x="6544" y="4783"/>
                    <a:pt x="6139" y="5357"/>
                    <a:pt x="1196" y="12393"/>
                  </a:cubicBezTo>
                  <a:cubicBezTo>
                    <a:pt x="1136" y="12478"/>
                    <a:pt x="1043" y="12524"/>
                    <a:pt x="945" y="12524"/>
                  </a:cubicBezTo>
                  <a:cubicBezTo>
                    <a:pt x="905" y="12524"/>
                    <a:pt x="865" y="12516"/>
                    <a:pt x="825" y="12500"/>
                  </a:cubicBezTo>
                  <a:cubicBezTo>
                    <a:pt x="692" y="12445"/>
                    <a:pt x="615" y="12305"/>
                    <a:pt x="639" y="12162"/>
                  </a:cubicBezTo>
                  <a:cubicBezTo>
                    <a:pt x="668" y="11997"/>
                    <a:pt x="1359" y="8109"/>
                    <a:pt x="4373" y="4764"/>
                  </a:cubicBezTo>
                  <a:cubicBezTo>
                    <a:pt x="4442" y="4691"/>
                    <a:pt x="6098" y="2921"/>
                    <a:pt x="8630" y="1628"/>
                  </a:cubicBezTo>
                  <a:cubicBezTo>
                    <a:pt x="9541" y="1163"/>
                    <a:pt x="10460" y="813"/>
                    <a:pt x="11364" y="588"/>
                  </a:cubicBezTo>
                  <a:cubicBezTo>
                    <a:pt x="11389" y="582"/>
                    <a:pt x="11415" y="579"/>
                    <a:pt x="11440" y="579"/>
                  </a:cubicBezTo>
                  <a:close/>
                  <a:moveTo>
                    <a:pt x="11441" y="1"/>
                  </a:moveTo>
                  <a:cubicBezTo>
                    <a:pt x="11369" y="1"/>
                    <a:pt x="11297" y="10"/>
                    <a:pt x="11225" y="28"/>
                  </a:cubicBezTo>
                  <a:cubicBezTo>
                    <a:pt x="10277" y="263"/>
                    <a:pt x="9316" y="627"/>
                    <a:pt x="8369" y="1112"/>
                  </a:cubicBezTo>
                  <a:lnTo>
                    <a:pt x="8367" y="1114"/>
                  </a:lnTo>
                  <a:cubicBezTo>
                    <a:pt x="5746" y="2452"/>
                    <a:pt x="4021" y="4294"/>
                    <a:pt x="3947" y="4373"/>
                  </a:cubicBezTo>
                  <a:cubicBezTo>
                    <a:pt x="821" y="7843"/>
                    <a:pt x="101" y="11892"/>
                    <a:pt x="70" y="12062"/>
                  </a:cubicBezTo>
                  <a:cubicBezTo>
                    <a:pt x="1" y="12473"/>
                    <a:pt x="220" y="12872"/>
                    <a:pt x="606" y="13034"/>
                  </a:cubicBezTo>
                  <a:cubicBezTo>
                    <a:pt x="718" y="13080"/>
                    <a:pt x="833" y="13102"/>
                    <a:pt x="947" y="13102"/>
                  </a:cubicBezTo>
                  <a:cubicBezTo>
                    <a:pt x="1227" y="13102"/>
                    <a:pt x="1497" y="12968"/>
                    <a:pt x="1668" y="12727"/>
                  </a:cubicBezTo>
                  <a:cubicBezTo>
                    <a:pt x="5991" y="6571"/>
                    <a:pt x="6767" y="5466"/>
                    <a:pt x="10118" y="4255"/>
                  </a:cubicBezTo>
                  <a:lnTo>
                    <a:pt x="10118" y="4255"/>
                  </a:lnTo>
                  <a:cubicBezTo>
                    <a:pt x="7790" y="5417"/>
                    <a:pt x="6427" y="6859"/>
                    <a:pt x="6339" y="6953"/>
                  </a:cubicBezTo>
                  <a:cubicBezTo>
                    <a:pt x="6323" y="6972"/>
                    <a:pt x="6306" y="6992"/>
                    <a:pt x="6290" y="7013"/>
                  </a:cubicBezTo>
                  <a:cubicBezTo>
                    <a:pt x="3931" y="10032"/>
                    <a:pt x="3847" y="11352"/>
                    <a:pt x="3878" y="11686"/>
                  </a:cubicBezTo>
                  <a:cubicBezTo>
                    <a:pt x="3915" y="12068"/>
                    <a:pt x="4189" y="12383"/>
                    <a:pt x="4563" y="12469"/>
                  </a:cubicBezTo>
                  <a:cubicBezTo>
                    <a:pt x="4630" y="12484"/>
                    <a:pt x="4697" y="12492"/>
                    <a:pt x="4764" y="12492"/>
                  </a:cubicBezTo>
                  <a:cubicBezTo>
                    <a:pt x="5068" y="12492"/>
                    <a:pt x="5356" y="12335"/>
                    <a:pt x="5519" y="12064"/>
                  </a:cubicBezTo>
                  <a:cubicBezTo>
                    <a:pt x="5529" y="12048"/>
                    <a:pt x="6619" y="10288"/>
                    <a:pt x="9263" y="8735"/>
                  </a:cubicBezTo>
                  <a:cubicBezTo>
                    <a:pt x="10494" y="8013"/>
                    <a:pt x="11358" y="7600"/>
                    <a:pt x="12092" y="7371"/>
                  </a:cubicBezTo>
                  <a:lnTo>
                    <a:pt x="12092" y="7371"/>
                  </a:lnTo>
                  <a:lnTo>
                    <a:pt x="11026" y="7860"/>
                  </a:lnTo>
                  <a:cubicBezTo>
                    <a:pt x="10588" y="8066"/>
                    <a:pt x="10394" y="8594"/>
                    <a:pt x="10597" y="9034"/>
                  </a:cubicBezTo>
                  <a:cubicBezTo>
                    <a:pt x="10747" y="9359"/>
                    <a:pt x="11069" y="9552"/>
                    <a:pt x="11405" y="9552"/>
                  </a:cubicBezTo>
                  <a:cubicBezTo>
                    <a:pt x="11528" y="9552"/>
                    <a:pt x="11652" y="9526"/>
                    <a:pt x="11771" y="9472"/>
                  </a:cubicBezTo>
                  <a:lnTo>
                    <a:pt x="16012" y="7526"/>
                  </a:lnTo>
                  <a:cubicBezTo>
                    <a:pt x="16929" y="7205"/>
                    <a:pt x="16947" y="6589"/>
                    <a:pt x="16910" y="6340"/>
                  </a:cubicBezTo>
                  <a:cubicBezTo>
                    <a:pt x="16781" y="5419"/>
                    <a:pt x="15679" y="5378"/>
                    <a:pt x="14873" y="5349"/>
                  </a:cubicBezTo>
                  <a:cubicBezTo>
                    <a:pt x="14584" y="5339"/>
                    <a:pt x="14312" y="5332"/>
                    <a:pt x="14051" y="5332"/>
                  </a:cubicBezTo>
                  <a:cubicBezTo>
                    <a:pt x="12845" y="5332"/>
                    <a:pt x="11872" y="5477"/>
                    <a:pt x="10525" y="6069"/>
                  </a:cubicBezTo>
                  <a:cubicBezTo>
                    <a:pt x="12030" y="5259"/>
                    <a:pt x="14052" y="4520"/>
                    <a:pt x="16448" y="4520"/>
                  </a:cubicBezTo>
                  <a:cubicBezTo>
                    <a:pt x="16918" y="4520"/>
                    <a:pt x="17404" y="4549"/>
                    <a:pt x="17903" y="4611"/>
                  </a:cubicBezTo>
                  <a:cubicBezTo>
                    <a:pt x="17933" y="4615"/>
                    <a:pt x="17964" y="4617"/>
                    <a:pt x="17995" y="4617"/>
                  </a:cubicBezTo>
                  <a:lnTo>
                    <a:pt x="20266" y="4658"/>
                  </a:lnTo>
                  <a:cubicBezTo>
                    <a:pt x="20272" y="4658"/>
                    <a:pt x="20278" y="4658"/>
                    <a:pt x="20284" y="4658"/>
                  </a:cubicBezTo>
                  <a:cubicBezTo>
                    <a:pt x="20683" y="4658"/>
                    <a:pt x="21032" y="4388"/>
                    <a:pt x="21133" y="3999"/>
                  </a:cubicBezTo>
                  <a:cubicBezTo>
                    <a:pt x="21237" y="3602"/>
                    <a:pt x="21057" y="3189"/>
                    <a:pt x="20699" y="2992"/>
                  </a:cubicBezTo>
                  <a:cubicBezTo>
                    <a:pt x="20557" y="2916"/>
                    <a:pt x="17990" y="1546"/>
                    <a:pt x="14579" y="1546"/>
                  </a:cubicBezTo>
                  <a:cubicBezTo>
                    <a:pt x="13426" y="1546"/>
                    <a:pt x="12176" y="1703"/>
                    <a:pt x="10891" y="2119"/>
                  </a:cubicBezTo>
                  <a:cubicBezTo>
                    <a:pt x="10187" y="2346"/>
                    <a:pt x="9572" y="2559"/>
                    <a:pt x="9015" y="2778"/>
                  </a:cubicBezTo>
                  <a:cubicBezTo>
                    <a:pt x="9811" y="2358"/>
                    <a:pt x="10701" y="1986"/>
                    <a:pt x="11654" y="1748"/>
                  </a:cubicBezTo>
                  <a:cubicBezTo>
                    <a:pt x="11886" y="1691"/>
                    <a:pt x="12078" y="1548"/>
                    <a:pt x="12199" y="1345"/>
                  </a:cubicBezTo>
                  <a:cubicBezTo>
                    <a:pt x="12319" y="1143"/>
                    <a:pt x="12354" y="903"/>
                    <a:pt x="12297" y="674"/>
                  </a:cubicBezTo>
                  <a:cubicBezTo>
                    <a:pt x="12239" y="445"/>
                    <a:pt x="12096" y="251"/>
                    <a:pt x="11894" y="128"/>
                  </a:cubicBezTo>
                  <a:cubicBezTo>
                    <a:pt x="11755" y="44"/>
                    <a:pt x="11599" y="1"/>
                    <a:pt x="1144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34;p67"/>
            <p:cNvSpPr/>
            <p:nvPr/>
          </p:nvSpPr>
          <p:spPr>
            <a:xfrm>
              <a:off x="4598600" y="3582675"/>
              <a:ext cx="561100" cy="563375"/>
            </a:xfrm>
            <a:custGeom>
              <a:avLst/>
              <a:gdLst/>
              <a:ahLst/>
              <a:cxnLst/>
              <a:rect l="l" t="t" r="r" b="b"/>
              <a:pathLst>
                <a:path w="22444" h="22535" extrusionOk="0">
                  <a:moveTo>
                    <a:pt x="11222" y="1"/>
                  </a:moveTo>
                  <a:cubicBezTo>
                    <a:pt x="8247" y="1"/>
                    <a:pt x="5391" y="1187"/>
                    <a:pt x="3288" y="3301"/>
                  </a:cubicBezTo>
                  <a:cubicBezTo>
                    <a:pt x="1183" y="5414"/>
                    <a:pt x="0" y="8278"/>
                    <a:pt x="0" y="11268"/>
                  </a:cubicBezTo>
                  <a:cubicBezTo>
                    <a:pt x="0" y="14255"/>
                    <a:pt x="1183" y="17121"/>
                    <a:pt x="3288" y="19234"/>
                  </a:cubicBezTo>
                  <a:cubicBezTo>
                    <a:pt x="5391" y="21348"/>
                    <a:pt x="8247" y="22534"/>
                    <a:pt x="11222" y="22534"/>
                  </a:cubicBezTo>
                  <a:cubicBezTo>
                    <a:pt x="14199" y="22534"/>
                    <a:pt x="17053" y="21348"/>
                    <a:pt x="19158" y="19234"/>
                  </a:cubicBezTo>
                  <a:cubicBezTo>
                    <a:pt x="21261" y="17121"/>
                    <a:pt x="22444" y="14255"/>
                    <a:pt x="22444" y="11268"/>
                  </a:cubicBezTo>
                  <a:cubicBezTo>
                    <a:pt x="22444" y="8278"/>
                    <a:pt x="21261" y="5414"/>
                    <a:pt x="19158" y="3301"/>
                  </a:cubicBezTo>
                  <a:cubicBezTo>
                    <a:pt x="17053" y="1187"/>
                    <a:pt x="14199" y="1"/>
                    <a:pt x="11222" y="1"/>
                  </a:cubicBezTo>
                  <a:close/>
                </a:path>
              </a:pathLst>
            </a:custGeom>
            <a:solidFill>
              <a:srgbClr val="FF7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1435;p67"/>
            <p:cNvSpPr/>
            <p:nvPr/>
          </p:nvSpPr>
          <p:spPr>
            <a:xfrm>
              <a:off x="4782200" y="3644100"/>
              <a:ext cx="204075" cy="204875"/>
            </a:xfrm>
            <a:custGeom>
              <a:avLst/>
              <a:gdLst/>
              <a:ahLst/>
              <a:cxnLst/>
              <a:rect l="l" t="t" r="r" b="b"/>
              <a:pathLst>
                <a:path w="8163" h="8195" extrusionOk="0">
                  <a:moveTo>
                    <a:pt x="4083" y="1"/>
                  </a:moveTo>
                  <a:cubicBezTo>
                    <a:pt x="1828" y="1"/>
                    <a:pt x="1" y="1836"/>
                    <a:pt x="1" y="4099"/>
                  </a:cubicBezTo>
                  <a:cubicBezTo>
                    <a:pt x="1" y="6362"/>
                    <a:pt x="1828" y="8195"/>
                    <a:pt x="4083" y="8195"/>
                  </a:cubicBezTo>
                  <a:cubicBezTo>
                    <a:pt x="6337" y="8195"/>
                    <a:pt x="8162" y="6362"/>
                    <a:pt x="8162" y="4099"/>
                  </a:cubicBezTo>
                  <a:cubicBezTo>
                    <a:pt x="8162" y="1836"/>
                    <a:pt x="6337" y="1"/>
                    <a:pt x="4083" y="1"/>
                  </a:cubicBezTo>
                  <a:close/>
                </a:path>
              </a:pathLst>
            </a:custGeom>
            <a:solidFill>
              <a:srgbClr val="EA3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27" name="Google Shape;1228;p61"/>
          <p:cNvGrpSpPr/>
          <p:nvPr/>
        </p:nvGrpSpPr>
        <p:grpSpPr>
          <a:xfrm>
            <a:off x="4047901" y="408290"/>
            <a:ext cx="1050604" cy="1195578"/>
            <a:chOff x="709090" y="1184225"/>
            <a:chExt cx="749307" cy="752351"/>
          </a:xfrm>
        </p:grpSpPr>
        <p:sp>
          <p:nvSpPr>
            <p:cNvPr id="1425" name="Google Shape;1229;p61"/>
            <p:cNvSpPr/>
            <p:nvPr/>
          </p:nvSpPr>
          <p:spPr>
            <a:xfrm>
              <a:off x="709090" y="1184225"/>
              <a:ext cx="749307" cy="752351"/>
            </a:xfrm>
            <a:custGeom>
              <a:avLst/>
              <a:gdLst/>
              <a:ahLst/>
              <a:cxnLst/>
              <a:rect l="l" t="t" r="r" b="b"/>
              <a:pathLst>
                <a:path w="33225" h="33360" extrusionOk="0">
                  <a:moveTo>
                    <a:pt x="16611" y="0"/>
                  </a:moveTo>
                  <a:cubicBezTo>
                    <a:pt x="12206" y="0"/>
                    <a:pt x="7979" y="1758"/>
                    <a:pt x="4865" y="4886"/>
                  </a:cubicBezTo>
                  <a:cubicBezTo>
                    <a:pt x="1750" y="8014"/>
                    <a:pt x="0" y="12256"/>
                    <a:pt x="0" y="16681"/>
                  </a:cubicBezTo>
                  <a:cubicBezTo>
                    <a:pt x="0" y="21104"/>
                    <a:pt x="1750" y="25345"/>
                    <a:pt x="4865" y="28474"/>
                  </a:cubicBezTo>
                  <a:cubicBezTo>
                    <a:pt x="7979" y="31602"/>
                    <a:pt x="12206" y="33359"/>
                    <a:pt x="16611" y="33359"/>
                  </a:cubicBezTo>
                  <a:cubicBezTo>
                    <a:pt x="21018" y="33359"/>
                    <a:pt x="25243" y="31602"/>
                    <a:pt x="28359" y="28474"/>
                  </a:cubicBezTo>
                  <a:cubicBezTo>
                    <a:pt x="31473" y="25345"/>
                    <a:pt x="33224" y="21104"/>
                    <a:pt x="33224" y="16681"/>
                  </a:cubicBezTo>
                  <a:cubicBezTo>
                    <a:pt x="33224" y="12256"/>
                    <a:pt x="31473" y="8014"/>
                    <a:pt x="28359" y="4886"/>
                  </a:cubicBezTo>
                  <a:cubicBezTo>
                    <a:pt x="25243" y="1758"/>
                    <a:pt x="21018" y="0"/>
                    <a:pt x="16611" y="0"/>
                  </a:cubicBezTo>
                  <a:close/>
                </a:path>
              </a:pathLst>
            </a:custGeom>
            <a:solidFill>
              <a:srgbClr val="FFF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230;p61"/>
            <p:cNvSpPr/>
            <p:nvPr/>
          </p:nvSpPr>
          <p:spPr>
            <a:xfrm>
              <a:off x="839290" y="1314991"/>
              <a:ext cx="488893" cy="490878"/>
            </a:xfrm>
            <a:custGeom>
              <a:avLst/>
              <a:gdLst/>
              <a:ahLst/>
              <a:cxnLst/>
              <a:rect l="l" t="t" r="r" b="b"/>
              <a:pathLst>
                <a:path w="21678" h="21766" extrusionOk="0">
                  <a:moveTo>
                    <a:pt x="10838" y="1"/>
                  </a:moveTo>
                  <a:cubicBezTo>
                    <a:pt x="7964" y="1"/>
                    <a:pt x="5208" y="1146"/>
                    <a:pt x="3174" y="3186"/>
                  </a:cubicBezTo>
                  <a:cubicBezTo>
                    <a:pt x="1142" y="5228"/>
                    <a:pt x="1" y="7996"/>
                    <a:pt x="1" y="10883"/>
                  </a:cubicBezTo>
                  <a:cubicBezTo>
                    <a:pt x="1" y="13768"/>
                    <a:pt x="1142" y="16536"/>
                    <a:pt x="3174" y="18578"/>
                  </a:cubicBezTo>
                  <a:cubicBezTo>
                    <a:pt x="5208" y="20617"/>
                    <a:pt x="7964" y="21765"/>
                    <a:pt x="10838" y="21765"/>
                  </a:cubicBezTo>
                  <a:cubicBezTo>
                    <a:pt x="13713" y="21765"/>
                    <a:pt x="16471" y="20617"/>
                    <a:pt x="18502" y="18578"/>
                  </a:cubicBezTo>
                  <a:cubicBezTo>
                    <a:pt x="20536" y="16536"/>
                    <a:pt x="21677" y="13768"/>
                    <a:pt x="21677" y="10883"/>
                  </a:cubicBezTo>
                  <a:cubicBezTo>
                    <a:pt x="21677" y="7996"/>
                    <a:pt x="20536" y="5228"/>
                    <a:pt x="18502" y="3186"/>
                  </a:cubicBezTo>
                  <a:cubicBezTo>
                    <a:pt x="16471" y="1146"/>
                    <a:pt x="13713" y="1"/>
                    <a:pt x="10838" y="1"/>
                  </a:cubicBezTo>
                  <a:close/>
                </a:path>
              </a:pathLst>
            </a:custGeom>
            <a:solidFill>
              <a:srgbClr val="FCE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1"/>
          <p:cNvSpPr/>
          <p:nvPr/>
        </p:nvSpPr>
        <p:spPr>
          <a:xfrm>
            <a:off x="584200" y="1726565"/>
            <a:ext cx="1873250" cy="568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608330" y="3526790"/>
            <a:ext cx="1849755" cy="6165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iêu đề 2"/>
          <p:cNvSpPr>
            <a:spLocks noGrp="1"/>
          </p:cNvSpPr>
          <p:nvPr>
            <p:ph type="title"/>
          </p:nvPr>
        </p:nvSpPr>
        <p:spPr>
          <a:xfrm>
            <a:off x="720090" y="445135"/>
            <a:ext cx="5965190" cy="727710"/>
          </a:xfrm>
        </p:spPr>
        <p:txBody>
          <a:bodyPr/>
          <a:lstStyle/>
          <a:p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cấu</a:t>
            </a:r>
            <a:r>
              <a:rPr lang="vi-VN" dirty="0"/>
              <a:t> </a:t>
            </a:r>
            <a:r>
              <a:rPr lang="vi-VN" dirty="0" err="1"/>
              <a:t>trúc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protein</a:t>
            </a:r>
            <a:endParaRPr lang="vi-VN" dirty="0"/>
          </a:p>
        </p:txBody>
      </p:sp>
      <p:grpSp>
        <p:nvGrpSpPr>
          <p:cNvPr id="1400" name="Google Shape;2301;p73"/>
          <p:cNvGrpSpPr/>
          <p:nvPr/>
        </p:nvGrpSpPr>
        <p:grpSpPr>
          <a:xfrm>
            <a:off x="1733863" y="2619503"/>
            <a:ext cx="377857" cy="324844"/>
            <a:chOff x="3975851" y="2056524"/>
            <a:chExt cx="377857" cy="324844"/>
          </a:xfrm>
        </p:grpSpPr>
        <p:sp>
          <p:nvSpPr>
            <p:cNvPr id="1381" name="Google Shape;2302;p73"/>
            <p:cNvSpPr/>
            <p:nvPr/>
          </p:nvSpPr>
          <p:spPr>
            <a:xfrm>
              <a:off x="4079349" y="2149447"/>
              <a:ext cx="67084" cy="55510"/>
            </a:xfrm>
            <a:custGeom>
              <a:avLst/>
              <a:gdLst/>
              <a:ahLst/>
              <a:cxnLst/>
              <a:rect l="l" t="t" r="r" b="b"/>
              <a:pathLst>
                <a:path w="2417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1868" y="1507"/>
                    <a:pt x="1874" y="1513"/>
                    <a:pt x="1877" y="1521"/>
                  </a:cubicBezTo>
                  <a:lnTo>
                    <a:pt x="2416" y="1107"/>
                  </a:lnTo>
                  <a:lnTo>
                    <a:pt x="1877" y="480"/>
                  </a:lnTo>
                  <a:cubicBezTo>
                    <a:pt x="1874" y="486"/>
                    <a:pt x="1870" y="493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303;p73"/>
            <p:cNvSpPr/>
            <p:nvPr/>
          </p:nvSpPr>
          <p:spPr>
            <a:xfrm>
              <a:off x="4131390" y="2149447"/>
              <a:ext cx="52568" cy="55510"/>
            </a:xfrm>
            <a:custGeom>
              <a:avLst/>
              <a:gdLst/>
              <a:ahLst/>
              <a:cxnLst/>
              <a:rect l="l" t="t" r="r" b="b"/>
              <a:pathLst>
                <a:path w="1894" h="2000" extrusionOk="0">
                  <a:moveTo>
                    <a:pt x="853" y="1"/>
                  </a:moveTo>
                  <a:cubicBezTo>
                    <a:pt x="493" y="1"/>
                    <a:pt x="177" y="193"/>
                    <a:pt x="0" y="480"/>
                  </a:cubicBezTo>
                  <a:lnTo>
                    <a:pt x="0" y="1521"/>
                  </a:lnTo>
                  <a:cubicBezTo>
                    <a:pt x="177" y="1807"/>
                    <a:pt x="494" y="2000"/>
                    <a:pt x="854" y="2000"/>
                  </a:cubicBezTo>
                  <a:cubicBezTo>
                    <a:pt x="889" y="2000"/>
                    <a:pt x="925" y="1998"/>
                    <a:pt x="961" y="1994"/>
                  </a:cubicBezTo>
                  <a:cubicBezTo>
                    <a:pt x="1437" y="1943"/>
                    <a:pt x="1814" y="1554"/>
                    <a:pt x="1849" y="1076"/>
                  </a:cubicBezTo>
                  <a:cubicBezTo>
                    <a:pt x="1893" y="490"/>
                    <a:pt x="1430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304;p73"/>
            <p:cNvSpPr/>
            <p:nvPr/>
          </p:nvSpPr>
          <p:spPr>
            <a:xfrm>
              <a:off x="4031056" y="2210203"/>
              <a:ext cx="115378" cy="145769"/>
            </a:xfrm>
            <a:custGeom>
              <a:avLst/>
              <a:gdLst/>
              <a:ahLst/>
              <a:cxnLst/>
              <a:rect l="l" t="t" r="r" b="b"/>
              <a:pathLst>
                <a:path w="4157" h="5252" extrusionOk="0">
                  <a:moveTo>
                    <a:pt x="1" y="0"/>
                  </a:moveTo>
                  <a:lnTo>
                    <a:pt x="1" y="5252"/>
                  </a:lnTo>
                  <a:lnTo>
                    <a:pt x="3617" y="5252"/>
                  </a:lnTo>
                  <a:lnTo>
                    <a:pt x="4156" y="2626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305;p73"/>
            <p:cNvSpPr/>
            <p:nvPr/>
          </p:nvSpPr>
          <p:spPr>
            <a:xfrm>
              <a:off x="4131390" y="2210203"/>
              <a:ext cx="191954" cy="145769"/>
            </a:xfrm>
            <a:custGeom>
              <a:avLst/>
              <a:gdLst/>
              <a:ahLst/>
              <a:cxnLst/>
              <a:rect l="l" t="t" r="r" b="b"/>
              <a:pathLst>
                <a:path w="6916" h="5252" extrusionOk="0">
                  <a:moveTo>
                    <a:pt x="0" y="0"/>
                  </a:moveTo>
                  <a:lnTo>
                    <a:pt x="0" y="5252"/>
                  </a:lnTo>
                  <a:lnTo>
                    <a:pt x="6916" y="5252"/>
                  </a:lnTo>
                  <a:lnTo>
                    <a:pt x="69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306;p73"/>
            <p:cNvSpPr/>
            <p:nvPr/>
          </p:nvSpPr>
          <p:spPr>
            <a:xfrm>
              <a:off x="4190036" y="2056524"/>
              <a:ext cx="67639" cy="99890"/>
            </a:xfrm>
            <a:custGeom>
              <a:avLst/>
              <a:gdLst/>
              <a:ahLst/>
              <a:cxnLst/>
              <a:rect l="l" t="t" r="r" b="b"/>
              <a:pathLst>
                <a:path w="2437" h="3599" extrusionOk="0">
                  <a:moveTo>
                    <a:pt x="408" y="0"/>
                  </a:moveTo>
                  <a:cubicBezTo>
                    <a:pt x="183" y="0"/>
                    <a:pt x="0" y="183"/>
                    <a:pt x="0" y="409"/>
                  </a:cubicBezTo>
                  <a:lnTo>
                    <a:pt x="0" y="3212"/>
                  </a:lnTo>
                  <a:cubicBezTo>
                    <a:pt x="0" y="3355"/>
                    <a:pt x="77" y="3486"/>
                    <a:pt x="204" y="3548"/>
                  </a:cubicBezTo>
                  <a:cubicBezTo>
                    <a:pt x="274" y="3583"/>
                    <a:pt x="343" y="3598"/>
                    <a:pt x="408" y="3598"/>
                  </a:cubicBezTo>
                  <a:cubicBezTo>
                    <a:pt x="635" y="3598"/>
                    <a:pt x="818" y="3414"/>
                    <a:pt x="818" y="3189"/>
                  </a:cubicBezTo>
                  <a:lnTo>
                    <a:pt x="818" y="2071"/>
                  </a:lnTo>
                  <a:lnTo>
                    <a:pt x="2197" y="1157"/>
                  </a:lnTo>
                  <a:cubicBezTo>
                    <a:pt x="2385" y="1032"/>
                    <a:pt x="2436" y="779"/>
                    <a:pt x="2313" y="591"/>
                  </a:cubicBezTo>
                  <a:cubicBezTo>
                    <a:pt x="2234" y="471"/>
                    <a:pt x="2104" y="407"/>
                    <a:pt x="1972" y="407"/>
                  </a:cubicBezTo>
                  <a:cubicBezTo>
                    <a:pt x="1894" y="407"/>
                    <a:pt x="1815" y="429"/>
                    <a:pt x="1746" y="476"/>
                  </a:cubicBezTo>
                  <a:lnTo>
                    <a:pt x="818" y="1089"/>
                  </a:lnTo>
                  <a:lnTo>
                    <a:pt x="818" y="385"/>
                  </a:lnTo>
                  <a:cubicBezTo>
                    <a:pt x="818" y="244"/>
                    <a:pt x="739" y="113"/>
                    <a:pt x="612" y="50"/>
                  </a:cubicBezTo>
                  <a:cubicBezTo>
                    <a:pt x="543" y="16"/>
                    <a:pt x="474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307;p73"/>
            <p:cNvSpPr/>
            <p:nvPr/>
          </p:nvSpPr>
          <p:spPr>
            <a:xfrm>
              <a:off x="3985315" y="2056524"/>
              <a:ext cx="85319" cy="99890"/>
            </a:xfrm>
            <a:custGeom>
              <a:avLst/>
              <a:gdLst/>
              <a:ahLst/>
              <a:cxnLst/>
              <a:rect l="l" t="t" r="r" b="b"/>
              <a:pathLst>
                <a:path w="3074" h="3599" extrusionOk="0">
                  <a:moveTo>
                    <a:pt x="972" y="0"/>
                  </a:moveTo>
                  <a:cubicBezTo>
                    <a:pt x="836" y="0"/>
                    <a:pt x="700" y="67"/>
                    <a:pt x="618" y="202"/>
                  </a:cubicBezTo>
                  <a:cubicBezTo>
                    <a:pt x="521" y="362"/>
                    <a:pt x="553" y="569"/>
                    <a:pt x="685" y="701"/>
                  </a:cubicBezTo>
                  <a:lnTo>
                    <a:pt x="930" y="946"/>
                  </a:lnTo>
                  <a:lnTo>
                    <a:pt x="285" y="1216"/>
                  </a:lnTo>
                  <a:cubicBezTo>
                    <a:pt x="110" y="1290"/>
                    <a:pt x="1" y="1474"/>
                    <a:pt x="34" y="1660"/>
                  </a:cubicBezTo>
                  <a:cubicBezTo>
                    <a:pt x="71" y="1871"/>
                    <a:pt x="248" y="2004"/>
                    <a:pt x="438" y="2004"/>
                  </a:cubicBezTo>
                  <a:cubicBezTo>
                    <a:pt x="490" y="2004"/>
                    <a:pt x="544" y="1994"/>
                    <a:pt x="597" y="1973"/>
                  </a:cubicBezTo>
                  <a:lnTo>
                    <a:pt x="1555" y="1571"/>
                  </a:lnTo>
                  <a:lnTo>
                    <a:pt x="2256" y="2272"/>
                  </a:lnTo>
                  <a:lnTo>
                    <a:pt x="2256" y="3184"/>
                  </a:lnTo>
                  <a:cubicBezTo>
                    <a:pt x="2256" y="3372"/>
                    <a:pt x="2380" y="3541"/>
                    <a:pt x="2562" y="3586"/>
                  </a:cubicBezTo>
                  <a:cubicBezTo>
                    <a:pt x="2597" y="3595"/>
                    <a:pt x="2631" y="3599"/>
                    <a:pt x="2664" y="3599"/>
                  </a:cubicBezTo>
                  <a:cubicBezTo>
                    <a:pt x="2890" y="3599"/>
                    <a:pt x="3074" y="3415"/>
                    <a:pt x="3074" y="3189"/>
                  </a:cubicBezTo>
                  <a:lnTo>
                    <a:pt x="3074" y="468"/>
                  </a:lnTo>
                  <a:cubicBezTo>
                    <a:pt x="3074" y="242"/>
                    <a:pt x="2890" y="60"/>
                    <a:pt x="2664" y="60"/>
                  </a:cubicBezTo>
                  <a:cubicBezTo>
                    <a:pt x="2631" y="60"/>
                    <a:pt x="2597" y="63"/>
                    <a:pt x="2562" y="72"/>
                  </a:cubicBezTo>
                  <a:cubicBezTo>
                    <a:pt x="2380" y="117"/>
                    <a:pt x="2256" y="286"/>
                    <a:pt x="2256" y="474"/>
                  </a:cubicBezTo>
                  <a:lnTo>
                    <a:pt x="2256" y="1115"/>
                  </a:lnTo>
                  <a:lnTo>
                    <a:pt x="1261" y="120"/>
                  </a:lnTo>
                  <a:cubicBezTo>
                    <a:pt x="1181" y="40"/>
                    <a:pt x="1076" y="0"/>
                    <a:pt x="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308;p73"/>
            <p:cNvSpPr/>
            <p:nvPr/>
          </p:nvSpPr>
          <p:spPr>
            <a:xfrm>
              <a:off x="4294839" y="2324998"/>
              <a:ext cx="56620" cy="55510"/>
            </a:xfrm>
            <a:custGeom>
              <a:avLst/>
              <a:gdLst/>
              <a:ahLst/>
              <a:cxnLst/>
              <a:rect l="l" t="t" r="r" b="b"/>
              <a:pathLst>
                <a:path w="2040" h="2000" extrusionOk="0">
                  <a:moveTo>
                    <a:pt x="1017" y="0"/>
                  </a:moveTo>
                  <a:cubicBezTo>
                    <a:pt x="484" y="0"/>
                    <a:pt x="41" y="424"/>
                    <a:pt x="21" y="961"/>
                  </a:cubicBezTo>
                  <a:cubicBezTo>
                    <a:pt x="1" y="1513"/>
                    <a:pt x="431" y="1977"/>
                    <a:pt x="981" y="1999"/>
                  </a:cubicBezTo>
                  <a:cubicBezTo>
                    <a:pt x="994" y="1999"/>
                    <a:pt x="1007" y="1999"/>
                    <a:pt x="1019" y="1999"/>
                  </a:cubicBezTo>
                  <a:cubicBezTo>
                    <a:pt x="1555" y="1999"/>
                    <a:pt x="1998" y="1576"/>
                    <a:pt x="2019" y="1037"/>
                  </a:cubicBezTo>
                  <a:cubicBezTo>
                    <a:pt x="2039" y="486"/>
                    <a:pt x="1609" y="21"/>
                    <a:pt x="1057" y="1"/>
                  </a:cubicBezTo>
                  <a:cubicBezTo>
                    <a:pt x="1044" y="0"/>
                    <a:pt x="1030" y="0"/>
                    <a:pt x="10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309;p73"/>
            <p:cNvSpPr/>
            <p:nvPr/>
          </p:nvSpPr>
          <p:spPr>
            <a:xfrm>
              <a:off x="4150707" y="2324748"/>
              <a:ext cx="56481" cy="55510"/>
            </a:xfrm>
            <a:custGeom>
              <a:avLst/>
              <a:gdLst/>
              <a:ahLst/>
              <a:cxnLst/>
              <a:rect l="l" t="t" r="r" b="b"/>
              <a:pathLst>
                <a:path w="2035" h="2000" extrusionOk="0">
                  <a:moveTo>
                    <a:pt x="1019" y="1"/>
                  </a:moveTo>
                  <a:cubicBezTo>
                    <a:pt x="481" y="1"/>
                    <a:pt x="37" y="427"/>
                    <a:pt x="20" y="967"/>
                  </a:cubicBezTo>
                  <a:cubicBezTo>
                    <a:pt x="1" y="1519"/>
                    <a:pt x="434" y="1981"/>
                    <a:pt x="984" y="1999"/>
                  </a:cubicBezTo>
                  <a:cubicBezTo>
                    <a:pt x="996" y="1999"/>
                    <a:pt x="1008" y="1999"/>
                    <a:pt x="1019" y="1999"/>
                  </a:cubicBezTo>
                  <a:cubicBezTo>
                    <a:pt x="1556" y="1999"/>
                    <a:pt x="1999" y="1573"/>
                    <a:pt x="2016" y="1033"/>
                  </a:cubicBezTo>
                  <a:cubicBezTo>
                    <a:pt x="2035" y="482"/>
                    <a:pt x="1602" y="20"/>
                    <a:pt x="1051" y="1"/>
                  </a:cubicBezTo>
                  <a:cubicBezTo>
                    <a:pt x="1041" y="1"/>
                    <a:pt x="1030" y="1"/>
                    <a:pt x="1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310;p73"/>
            <p:cNvSpPr/>
            <p:nvPr/>
          </p:nvSpPr>
          <p:spPr>
            <a:xfrm>
              <a:off x="4007325" y="2324914"/>
              <a:ext cx="103498" cy="55538"/>
            </a:xfrm>
            <a:custGeom>
              <a:avLst/>
              <a:gdLst/>
              <a:ahLst/>
              <a:cxnLst/>
              <a:rect l="l" t="t" r="r" b="b"/>
              <a:pathLst>
                <a:path w="3729" h="2001" extrusionOk="0">
                  <a:moveTo>
                    <a:pt x="1000" y="1"/>
                  </a:moveTo>
                  <a:cubicBezTo>
                    <a:pt x="449" y="1"/>
                    <a:pt x="0" y="448"/>
                    <a:pt x="0" y="1001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9" y="1799"/>
                    <a:pt x="2361" y="2000"/>
                    <a:pt x="2729" y="2000"/>
                  </a:cubicBezTo>
                  <a:cubicBezTo>
                    <a:pt x="3282" y="2000"/>
                    <a:pt x="3729" y="1551"/>
                    <a:pt x="3729" y="1001"/>
                  </a:cubicBezTo>
                  <a:cubicBezTo>
                    <a:pt x="3729" y="448"/>
                    <a:pt x="3282" y="1"/>
                    <a:pt x="2729" y="1"/>
                  </a:cubicBezTo>
                  <a:cubicBezTo>
                    <a:pt x="2361" y="1"/>
                    <a:pt x="2039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311;p73"/>
            <p:cNvSpPr/>
            <p:nvPr/>
          </p:nvSpPr>
          <p:spPr>
            <a:xfrm>
              <a:off x="4223398" y="2149447"/>
              <a:ext cx="103498" cy="55510"/>
            </a:xfrm>
            <a:custGeom>
              <a:avLst/>
              <a:gdLst/>
              <a:ahLst/>
              <a:cxnLst/>
              <a:rect l="l" t="t" r="r" b="b"/>
              <a:pathLst>
                <a:path w="3729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7" y="1799"/>
                    <a:pt x="2361" y="2000"/>
                    <a:pt x="2729" y="2000"/>
                  </a:cubicBezTo>
                  <a:cubicBezTo>
                    <a:pt x="3280" y="2000"/>
                    <a:pt x="3729" y="1551"/>
                    <a:pt x="3729" y="1000"/>
                  </a:cubicBezTo>
                  <a:cubicBezTo>
                    <a:pt x="3729" y="450"/>
                    <a:pt x="3282" y="1"/>
                    <a:pt x="2729" y="1"/>
                  </a:cubicBezTo>
                  <a:cubicBezTo>
                    <a:pt x="2361" y="1"/>
                    <a:pt x="2037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312;p73"/>
            <p:cNvSpPr/>
            <p:nvPr/>
          </p:nvSpPr>
          <p:spPr>
            <a:xfrm>
              <a:off x="3975851" y="2149503"/>
              <a:ext cx="55510" cy="55510"/>
            </a:xfrm>
            <a:custGeom>
              <a:avLst/>
              <a:gdLst/>
              <a:ahLst/>
              <a:cxnLst/>
              <a:rect l="l" t="t" r="r" b="b"/>
              <a:pathLst>
                <a:path w="2000" h="2000" extrusionOk="0">
                  <a:moveTo>
                    <a:pt x="1000" y="0"/>
                  </a:moveTo>
                  <a:cubicBezTo>
                    <a:pt x="448" y="0"/>
                    <a:pt x="1" y="448"/>
                    <a:pt x="1" y="1000"/>
                  </a:cubicBezTo>
                  <a:cubicBezTo>
                    <a:pt x="1" y="1552"/>
                    <a:pt x="448" y="1999"/>
                    <a:pt x="1000" y="1999"/>
                  </a:cubicBezTo>
                  <a:cubicBezTo>
                    <a:pt x="1552" y="1999"/>
                    <a:pt x="2000" y="1552"/>
                    <a:pt x="2000" y="1000"/>
                  </a:cubicBezTo>
                  <a:cubicBezTo>
                    <a:pt x="2000" y="448"/>
                    <a:pt x="1552" y="0"/>
                    <a:pt x="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313;p73"/>
            <p:cNvSpPr/>
            <p:nvPr/>
          </p:nvSpPr>
          <p:spPr>
            <a:xfrm>
              <a:off x="4164640" y="2140816"/>
              <a:ext cx="72801" cy="72801"/>
            </a:xfrm>
            <a:custGeom>
              <a:avLst/>
              <a:gdLst/>
              <a:ahLst/>
              <a:cxnLst/>
              <a:rect l="l" t="t" r="r" b="b"/>
              <a:pathLst>
                <a:path w="2623" h="2623" extrusionOk="0">
                  <a:moveTo>
                    <a:pt x="1312" y="0"/>
                  </a:moveTo>
                  <a:cubicBezTo>
                    <a:pt x="587" y="0"/>
                    <a:pt x="0" y="587"/>
                    <a:pt x="0" y="1311"/>
                  </a:cubicBezTo>
                  <a:cubicBezTo>
                    <a:pt x="0" y="2036"/>
                    <a:pt x="587" y="2623"/>
                    <a:pt x="1312" y="2623"/>
                  </a:cubicBezTo>
                  <a:cubicBezTo>
                    <a:pt x="2036" y="2623"/>
                    <a:pt x="2623" y="2036"/>
                    <a:pt x="2623" y="1311"/>
                  </a:cubicBezTo>
                  <a:cubicBezTo>
                    <a:pt x="2623" y="587"/>
                    <a:pt x="2036" y="0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314;p73"/>
            <p:cNvSpPr/>
            <p:nvPr/>
          </p:nvSpPr>
          <p:spPr>
            <a:xfrm>
              <a:off x="4022674" y="2140843"/>
              <a:ext cx="72885" cy="72829"/>
            </a:xfrm>
            <a:custGeom>
              <a:avLst/>
              <a:gdLst/>
              <a:ahLst/>
              <a:cxnLst/>
              <a:rect l="l" t="t" r="r" b="b"/>
              <a:pathLst>
                <a:path w="2626" h="2624" extrusionOk="0">
                  <a:moveTo>
                    <a:pt x="1314" y="1"/>
                  </a:moveTo>
                  <a:cubicBezTo>
                    <a:pt x="588" y="1"/>
                    <a:pt x="1" y="588"/>
                    <a:pt x="1" y="1312"/>
                  </a:cubicBezTo>
                  <a:cubicBezTo>
                    <a:pt x="1" y="2036"/>
                    <a:pt x="588" y="2623"/>
                    <a:pt x="1314" y="2623"/>
                  </a:cubicBezTo>
                  <a:cubicBezTo>
                    <a:pt x="2038" y="2623"/>
                    <a:pt x="2625" y="2036"/>
                    <a:pt x="2625" y="1312"/>
                  </a:cubicBezTo>
                  <a:cubicBezTo>
                    <a:pt x="2625" y="588"/>
                    <a:pt x="2038" y="1"/>
                    <a:pt x="1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315;p73"/>
            <p:cNvSpPr/>
            <p:nvPr/>
          </p:nvSpPr>
          <p:spPr>
            <a:xfrm>
              <a:off x="4292758" y="2189303"/>
              <a:ext cx="60950" cy="55538"/>
            </a:xfrm>
            <a:custGeom>
              <a:avLst/>
              <a:gdLst/>
              <a:ahLst/>
              <a:cxnLst/>
              <a:rect l="l" t="t" r="r" b="b"/>
              <a:pathLst>
                <a:path w="2196" h="2001" extrusionOk="0">
                  <a:moveTo>
                    <a:pt x="1098" y="0"/>
                  </a:moveTo>
                  <a:cubicBezTo>
                    <a:pt x="842" y="0"/>
                    <a:pt x="586" y="98"/>
                    <a:pt x="391" y="293"/>
                  </a:cubicBezTo>
                  <a:cubicBezTo>
                    <a:pt x="0" y="683"/>
                    <a:pt x="0" y="1317"/>
                    <a:pt x="391" y="1708"/>
                  </a:cubicBezTo>
                  <a:cubicBezTo>
                    <a:pt x="586" y="1903"/>
                    <a:pt x="842" y="2001"/>
                    <a:pt x="1098" y="2001"/>
                  </a:cubicBezTo>
                  <a:cubicBezTo>
                    <a:pt x="1354" y="2001"/>
                    <a:pt x="1610" y="1903"/>
                    <a:pt x="1805" y="1708"/>
                  </a:cubicBezTo>
                  <a:cubicBezTo>
                    <a:pt x="2196" y="1317"/>
                    <a:pt x="2196" y="683"/>
                    <a:pt x="1805" y="293"/>
                  </a:cubicBezTo>
                  <a:cubicBezTo>
                    <a:pt x="1610" y="98"/>
                    <a:pt x="1354" y="0"/>
                    <a:pt x="1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316;p73"/>
            <p:cNvSpPr/>
            <p:nvPr/>
          </p:nvSpPr>
          <p:spPr>
            <a:xfrm>
              <a:off x="4148570" y="2189442"/>
              <a:ext cx="60950" cy="55510"/>
            </a:xfrm>
            <a:custGeom>
              <a:avLst/>
              <a:gdLst/>
              <a:ahLst/>
              <a:cxnLst/>
              <a:rect l="l" t="t" r="r" b="b"/>
              <a:pathLst>
                <a:path w="2196" h="2000" extrusionOk="0">
                  <a:moveTo>
                    <a:pt x="1098" y="1"/>
                  </a:moveTo>
                  <a:cubicBezTo>
                    <a:pt x="842" y="1"/>
                    <a:pt x="586" y="98"/>
                    <a:pt x="391" y="294"/>
                  </a:cubicBezTo>
                  <a:cubicBezTo>
                    <a:pt x="1" y="684"/>
                    <a:pt x="1" y="1317"/>
                    <a:pt x="391" y="1707"/>
                  </a:cubicBezTo>
                  <a:cubicBezTo>
                    <a:pt x="586" y="1902"/>
                    <a:pt x="842" y="2000"/>
                    <a:pt x="1098" y="2000"/>
                  </a:cubicBezTo>
                  <a:cubicBezTo>
                    <a:pt x="1354" y="2000"/>
                    <a:pt x="1609" y="1902"/>
                    <a:pt x="1805" y="1707"/>
                  </a:cubicBezTo>
                  <a:cubicBezTo>
                    <a:pt x="2195" y="1317"/>
                    <a:pt x="2195" y="684"/>
                    <a:pt x="1805" y="294"/>
                  </a:cubicBezTo>
                  <a:cubicBezTo>
                    <a:pt x="1609" y="98"/>
                    <a:pt x="1354" y="1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317;p73"/>
            <p:cNvSpPr/>
            <p:nvPr/>
          </p:nvSpPr>
          <p:spPr>
            <a:xfrm>
              <a:off x="4007325" y="2189442"/>
              <a:ext cx="103498" cy="55510"/>
            </a:xfrm>
            <a:custGeom>
              <a:avLst/>
              <a:gdLst/>
              <a:ahLst/>
              <a:cxnLst/>
              <a:rect l="l" t="t" r="r" b="b"/>
              <a:pathLst>
                <a:path w="3729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9" y="1799"/>
                    <a:pt x="2361" y="2000"/>
                    <a:pt x="2729" y="2000"/>
                  </a:cubicBezTo>
                  <a:cubicBezTo>
                    <a:pt x="3282" y="2000"/>
                    <a:pt x="3729" y="1551"/>
                    <a:pt x="3729" y="1000"/>
                  </a:cubicBezTo>
                  <a:cubicBezTo>
                    <a:pt x="3729" y="450"/>
                    <a:pt x="3282" y="1"/>
                    <a:pt x="2729" y="1"/>
                  </a:cubicBezTo>
                  <a:cubicBezTo>
                    <a:pt x="2361" y="1"/>
                    <a:pt x="2039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318;p73"/>
            <p:cNvSpPr/>
            <p:nvPr/>
          </p:nvSpPr>
          <p:spPr>
            <a:xfrm>
              <a:off x="4204941" y="2189692"/>
              <a:ext cx="95727" cy="191204"/>
            </a:xfrm>
            <a:custGeom>
              <a:avLst/>
              <a:gdLst/>
              <a:ahLst/>
              <a:cxnLst/>
              <a:rect l="l" t="t" r="r" b="b"/>
              <a:pathLst>
                <a:path w="3449" h="6889" extrusionOk="0">
                  <a:moveTo>
                    <a:pt x="911" y="1"/>
                  </a:moveTo>
                  <a:cubicBezTo>
                    <a:pt x="657" y="1"/>
                    <a:pt x="413" y="110"/>
                    <a:pt x="246" y="304"/>
                  </a:cubicBezTo>
                  <a:cubicBezTo>
                    <a:pt x="78" y="496"/>
                    <a:pt x="1" y="751"/>
                    <a:pt x="36" y="1005"/>
                  </a:cubicBezTo>
                  <a:lnTo>
                    <a:pt x="356" y="3361"/>
                  </a:lnTo>
                  <a:cubicBezTo>
                    <a:pt x="364" y="3416"/>
                    <a:pt x="364" y="3471"/>
                    <a:pt x="356" y="3527"/>
                  </a:cubicBezTo>
                  <a:lnTo>
                    <a:pt x="36" y="5884"/>
                  </a:lnTo>
                  <a:cubicBezTo>
                    <a:pt x="1" y="6138"/>
                    <a:pt x="78" y="6393"/>
                    <a:pt x="246" y="6585"/>
                  </a:cubicBezTo>
                  <a:cubicBezTo>
                    <a:pt x="413" y="6777"/>
                    <a:pt x="657" y="6888"/>
                    <a:pt x="913" y="6888"/>
                  </a:cubicBezTo>
                  <a:lnTo>
                    <a:pt x="2538" y="6888"/>
                  </a:lnTo>
                  <a:cubicBezTo>
                    <a:pt x="2793" y="6888"/>
                    <a:pt x="3036" y="6777"/>
                    <a:pt x="3203" y="6585"/>
                  </a:cubicBezTo>
                  <a:cubicBezTo>
                    <a:pt x="3372" y="6393"/>
                    <a:pt x="3448" y="6138"/>
                    <a:pt x="3415" y="5884"/>
                  </a:cubicBezTo>
                  <a:lnTo>
                    <a:pt x="3094" y="3527"/>
                  </a:lnTo>
                  <a:cubicBezTo>
                    <a:pt x="3087" y="3473"/>
                    <a:pt x="3087" y="3416"/>
                    <a:pt x="3094" y="3361"/>
                  </a:cubicBezTo>
                  <a:lnTo>
                    <a:pt x="3415" y="1005"/>
                  </a:lnTo>
                  <a:cubicBezTo>
                    <a:pt x="3448" y="751"/>
                    <a:pt x="3372" y="496"/>
                    <a:pt x="3203" y="304"/>
                  </a:cubicBezTo>
                  <a:cubicBezTo>
                    <a:pt x="3036" y="110"/>
                    <a:pt x="2793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319;p73"/>
            <p:cNvSpPr/>
            <p:nvPr/>
          </p:nvSpPr>
          <p:spPr>
            <a:xfrm>
              <a:off x="4105023" y="2188915"/>
              <a:ext cx="41077" cy="191537"/>
            </a:xfrm>
            <a:custGeom>
              <a:avLst/>
              <a:gdLst/>
              <a:ahLst/>
              <a:cxnLst/>
              <a:rect l="l" t="t" r="r" b="b"/>
              <a:pathLst>
                <a:path w="1480" h="6901" extrusionOk="0">
                  <a:moveTo>
                    <a:pt x="942" y="1"/>
                  </a:moveTo>
                  <a:cubicBezTo>
                    <a:pt x="423" y="1"/>
                    <a:pt x="0" y="423"/>
                    <a:pt x="0" y="942"/>
                  </a:cubicBezTo>
                  <a:lnTo>
                    <a:pt x="0" y="5959"/>
                  </a:lnTo>
                  <a:cubicBezTo>
                    <a:pt x="0" y="6478"/>
                    <a:pt x="423" y="6900"/>
                    <a:pt x="942" y="6900"/>
                  </a:cubicBezTo>
                  <a:lnTo>
                    <a:pt x="1479" y="3451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320;p73"/>
            <p:cNvSpPr/>
            <p:nvPr/>
          </p:nvSpPr>
          <p:spPr>
            <a:xfrm>
              <a:off x="4131390" y="2187999"/>
              <a:ext cx="26423" cy="193369"/>
            </a:xfrm>
            <a:custGeom>
              <a:avLst/>
              <a:gdLst/>
              <a:ahLst/>
              <a:cxnLst/>
              <a:rect l="l" t="t" r="r" b="b"/>
              <a:pathLst>
                <a:path w="952" h="6967" extrusionOk="0">
                  <a:moveTo>
                    <a:pt x="0" y="0"/>
                  </a:moveTo>
                  <a:lnTo>
                    <a:pt x="0" y="6967"/>
                  </a:lnTo>
                  <a:cubicBezTo>
                    <a:pt x="525" y="6967"/>
                    <a:pt x="952" y="6541"/>
                    <a:pt x="952" y="6017"/>
                  </a:cubicBezTo>
                  <a:lnTo>
                    <a:pt x="952" y="950"/>
                  </a:lnTo>
                  <a:cubicBezTo>
                    <a:pt x="952" y="426"/>
                    <a:pt x="52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5" name="Google Shape;2392;p73"/>
          <p:cNvGrpSpPr/>
          <p:nvPr/>
        </p:nvGrpSpPr>
        <p:grpSpPr>
          <a:xfrm>
            <a:off x="8367175" y="2864595"/>
            <a:ext cx="644700" cy="270994"/>
            <a:chOff x="5592940" y="1450937"/>
            <a:chExt cx="392540" cy="375054"/>
          </a:xfrm>
        </p:grpSpPr>
        <p:sp>
          <p:nvSpPr>
            <p:cNvPr id="1402" name="Google Shape;2393;p73"/>
            <p:cNvSpPr/>
            <p:nvPr/>
          </p:nvSpPr>
          <p:spPr>
            <a:xfrm>
              <a:off x="5592940" y="1749165"/>
              <a:ext cx="65391" cy="67861"/>
            </a:xfrm>
            <a:custGeom>
              <a:avLst/>
              <a:gdLst/>
              <a:ahLst/>
              <a:cxnLst/>
              <a:rect l="l" t="t" r="r" b="b"/>
              <a:pathLst>
                <a:path w="2356" h="2445" extrusionOk="0">
                  <a:moveTo>
                    <a:pt x="1314" y="1"/>
                  </a:moveTo>
                  <a:lnTo>
                    <a:pt x="432" y="882"/>
                  </a:lnTo>
                  <a:cubicBezTo>
                    <a:pt x="1" y="1314"/>
                    <a:pt x="1" y="2013"/>
                    <a:pt x="432" y="2444"/>
                  </a:cubicBezTo>
                  <a:lnTo>
                    <a:pt x="1577" y="1828"/>
                  </a:lnTo>
                  <a:lnTo>
                    <a:pt x="2355" y="523"/>
                  </a:lnTo>
                  <a:lnTo>
                    <a:pt x="2348" y="509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394;p73"/>
            <p:cNvSpPr/>
            <p:nvPr/>
          </p:nvSpPr>
          <p:spPr>
            <a:xfrm>
              <a:off x="5604931" y="1763653"/>
              <a:ext cx="67833" cy="62338"/>
            </a:xfrm>
            <a:custGeom>
              <a:avLst/>
              <a:gdLst/>
              <a:ahLst/>
              <a:cxnLst/>
              <a:rect l="l" t="t" r="r" b="b"/>
              <a:pathLst>
                <a:path w="2444" h="2246" extrusionOk="0">
                  <a:moveTo>
                    <a:pt x="1923" y="1"/>
                  </a:moveTo>
                  <a:lnTo>
                    <a:pt x="0" y="1922"/>
                  </a:lnTo>
                  <a:cubicBezTo>
                    <a:pt x="216" y="2138"/>
                    <a:pt x="500" y="2246"/>
                    <a:pt x="782" y="2246"/>
                  </a:cubicBezTo>
                  <a:cubicBezTo>
                    <a:pt x="1065" y="2246"/>
                    <a:pt x="1348" y="2138"/>
                    <a:pt x="1564" y="1922"/>
                  </a:cubicBezTo>
                  <a:lnTo>
                    <a:pt x="2444" y="1042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395;p73"/>
            <p:cNvSpPr/>
            <p:nvPr/>
          </p:nvSpPr>
          <p:spPr>
            <a:xfrm>
              <a:off x="5629383" y="1587242"/>
              <a:ext cx="183683" cy="183683"/>
            </a:xfrm>
            <a:custGeom>
              <a:avLst/>
              <a:gdLst/>
              <a:ahLst/>
              <a:cxnLst/>
              <a:rect l="l" t="t" r="r" b="b"/>
              <a:pathLst>
                <a:path w="6618" h="6618" extrusionOk="0">
                  <a:moveTo>
                    <a:pt x="5836" y="1"/>
                  </a:moveTo>
                  <a:lnTo>
                    <a:pt x="1" y="5835"/>
                  </a:lnTo>
                  <a:lnTo>
                    <a:pt x="782" y="6617"/>
                  </a:lnTo>
                  <a:lnTo>
                    <a:pt x="2603" y="5324"/>
                  </a:lnTo>
                  <a:lnTo>
                    <a:pt x="6617" y="782"/>
                  </a:lnTo>
                  <a:lnTo>
                    <a:pt x="58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396;p73"/>
            <p:cNvSpPr/>
            <p:nvPr/>
          </p:nvSpPr>
          <p:spPr>
            <a:xfrm>
              <a:off x="5651032" y="1608919"/>
              <a:ext cx="183627" cy="183627"/>
            </a:xfrm>
            <a:custGeom>
              <a:avLst/>
              <a:gdLst/>
              <a:ahLst/>
              <a:cxnLst/>
              <a:rect l="l" t="t" r="r" b="b"/>
              <a:pathLst>
                <a:path w="6616" h="6616" extrusionOk="0">
                  <a:moveTo>
                    <a:pt x="5834" y="1"/>
                  </a:moveTo>
                  <a:lnTo>
                    <a:pt x="0" y="5835"/>
                  </a:lnTo>
                  <a:lnTo>
                    <a:pt x="781" y="6616"/>
                  </a:lnTo>
                  <a:lnTo>
                    <a:pt x="6615" y="782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397;p73"/>
            <p:cNvSpPr/>
            <p:nvPr/>
          </p:nvSpPr>
          <p:spPr>
            <a:xfrm>
              <a:off x="5659608" y="1450937"/>
              <a:ext cx="267975" cy="253514"/>
            </a:xfrm>
            <a:custGeom>
              <a:avLst/>
              <a:gdLst/>
              <a:ahLst/>
              <a:cxnLst/>
              <a:rect l="l" t="t" r="r" b="b"/>
              <a:pathLst>
                <a:path w="9655" h="9134" extrusionOk="0">
                  <a:moveTo>
                    <a:pt x="5871" y="0"/>
                  </a:moveTo>
                  <a:cubicBezTo>
                    <a:pt x="4500" y="0"/>
                    <a:pt x="3130" y="522"/>
                    <a:pt x="2087" y="1565"/>
                  </a:cubicBezTo>
                  <a:cubicBezTo>
                    <a:pt x="0" y="3652"/>
                    <a:pt x="0" y="7047"/>
                    <a:pt x="2087" y="9133"/>
                  </a:cubicBezTo>
                  <a:lnTo>
                    <a:pt x="6200" y="5549"/>
                  </a:lnTo>
                  <a:lnTo>
                    <a:pt x="9654" y="1565"/>
                  </a:lnTo>
                  <a:cubicBezTo>
                    <a:pt x="8611" y="522"/>
                    <a:pt x="7241" y="0"/>
                    <a:pt x="5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398;p73"/>
            <p:cNvSpPr/>
            <p:nvPr/>
          </p:nvSpPr>
          <p:spPr>
            <a:xfrm>
              <a:off x="5717505" y="1494374"/>
              <a:ext cx="267975" cy="253486"/>
            </a:xfrm>
            <a:custGeom>
              <a:avLst/>
              <a:gdLst/>
              <a:ahLst/>
              <a:cxnLst/>
              <a:rect l="l" t="t" r="r" b="b"/>
              <a:pathLst>
                <a:path w="9655" h="9133" extrusionOk="0">
                  <a:moveTo>
                    <a:pt x="7568" y="0"/>
                  </a:moveTo>
                  <a:lnTo>
                    <a:pt x="1" y="7568"/>
                  </a:lnTo>
                  <a:cubicBezTo>
                    <a:pt x="1044" y="8611"/>
                    <a:pt x="2414" y="9133"/>
                    <a:pt x="3785" y="9133"/>
                  </a:cubicBezTo>
                  <a:cubicBezTo>
                    <a:pt x="5155" y="9133"/>
                    <a:pt x="6525" y="8611"/>
                    <a:pt x="7568" y="7568"/>
                  </a:cubicBezTo>
                  <a:cubicBezTo>
                    <a:pt x="9655" y="5482"/>
                    <a:pt x="9655" y="2087"/>
                    <a:pt x="7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399;p73"/>
            <p:cNvSpPr/>
            <p:nvPr/>
          </p:nvSpPr>
          <p:spPr>
            <a:xfrm>
              <a:off x="5744316" y="1500757"/>
              <a:ext cx="116099" cy="137693"/>
            </a:xfrm>
            <a:custGeom>
              <a:avLst/>
              <a:gdLst/>
              <a:ahLst/>
              <a:cxnLst/>
              <a:rect l="l" t="t" r="r" b="b"/>
              <a:pathLst>
                <a:path w="4183" h="4961" extrusionOk="0">
                  <a:moveTo>
                    <a:pt x="2091" y="0"/>
                  </a:moveTo>
                  <a:cubicBezTo>
                    <a:pt x="937" y="0"/>
                    <a:pt x="1" y="937"/>
                    <a:pt x="1" y="2091"/>
                  </a:cubicBezTo>
                  <a:cubicBezTo>
                    <a:pt x="1" y="2990"/>
                    <a:pt x="567" y="3757"/>
                    <a:pt x="1363" y="4052"/>
                  </a:cubicBezTo>
                  <a:cubicBezTo>
                    <a:pt x="1319" y="4354"/>
                    <a:pt x="1335" y="4663"/>
                    <a:pt x="1412" y="4960"/>
                  </a:cubicBezTo>
                  <a:lnTo>
                    <a:pt x="3244" y="3656"/>
                  </a:lnTo>
                  <a:lnTo>
                    <a:pt x="4181" y="2193"/>
                  </a:lnTo>
                  <a:cubicBezTo>
                    <a:pt x="4182" y="2160"/>
                    <a:pt x="4182" y="2126"/>
                    <a:pt x="4182" y="2091"/>
                  </a:cubicBezTo>
                  <a:cubicBezTo>
                    <a:pt x="4182" y="937"/>
                    <a:pt x="3247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400;p73"/>
            <p:cNvSpPr/>
            <p:nvPr/>
          </p:nvSpPr>
          <p:spPr>
            <a:xfrm>
              <a:off x="5783506" y="1561624"/>
              <a:ext cx="129893" cy="123704"/>
            </a:xfrm>
            <a:custGeom>
              <a:avLst/>
              <a:gdLst/>
              <a:ahLst/>
              <a:cxnLst/>
              <a:rect l="l" t="t" r="r" b="b"/>
              <a:pathLst>
                <a:path w="4680" h="4457" extrusionOk="0">
                  <a:moveTo>
                    <a:pt x="2769" y="0"/>
                  </a:moveTo>
                  <a:lnTo>
                    <a:pt x="0" y="2767"/>
                  </a:lnTo>
                  <a:cubicBezTo>
                    <a:pt x="100" y="3143"/>
                    <a:pt x="296" y="3499"/>
                    <a:pt x="591" y="3793"/>
                  </a:cubicBezTo>
                  <a:cubicBezTo>
                    <a:pt x="1033" y="4235"/>
                    <a:pt x="1613" y="4456"/>
                    <a:pt x="2193" y="4456"/>
                  </a:cubicBezTo>
                  <a:cubicBezTo>
                    <a:pt x="2772" y="4456"/>
                    <a:pt x="3352" y="4235"/>
                    <a:pt x="3795" y="3793"/>
                  </a:cubicBezTo>
                  <a:cubicBezTo>
                    <a:pt x="4679" y="2908"/>
                    <a:pt x="4679" y="1473"/>
                    <a:pt x="3795" y="589"/>
                  </a:cubicBezTo>
                  <a:cubicBezTo>
                    <a:pt x="3500" y="294"/>
                    <a:pt x="3145" y="99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401;p73"/>
            <p:cNvSpPr/>
            <p:nvPr/>
          </p:nvSpPr>
          <p:spPr>
            <a:xfrm>
              <a:off x="5832078" y="1618411"/>
              <a:ext cx="27255" cy="21926"/>
            </a:xfrm>
            <a:custGeom>
              <a:avLst/>
              <a:gdLst/>
              <a:ahLst/>
              <a:cxnLst/>
              <a:rect l="l" t="t" r="r" b="b"/>
              <a:pathLst>
                <a:path w="982" h="790" extrusionOk="0">
                  <a:moveTo>
                    <a:pt x="491" y="1"/>
                  </a:moveTo>
                  <a:cubicBezTo>
                    <a:pt x="353" y="1"/>
                    <a:pt x="214" y="70"/>
                    <a:pt x="142" y="208"/>
                  </a:cubicBezTo>
                  <a:cubicBezTo>
                    <a:pt x="0" y="461"/>
                    <a:pt x="195" y="790"/>
                    <a:pt x="484" y="790"/>
                  </a:cubicBezTo>
                  <a:cubicBezTo>
                    <a:pt x="486" y="790"/>
                    <a:pt x="489" y="790"/>
                    <a:pt x="491" y="790"/>
                  </a:cubicBezTo>
                  <a:cubicBezTo>
                    <a:pt x="494" y="790"/>
                    <a:pt x="496" y="790"/>
                    <a:pt x="499" y="790"/>
                  </a:cubicBezTo>
                  <a:cubicBezTo>
                    <a:pt x="788" y="790"/>
                    <a:pt x="981" y="461"/>
                    <a:pt x="841" y="208"/>
                  </a:cubicBezTo>
                  <a:cubicBezTo>
                    <a:pt x="769" y="70"/>
                    <a:pt x="630" y="1"/>
                    <a:pt x="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29" name="Google Shape;2128;p73"/>
          <p:cNvGrpSpPr/>
          <p:nvPr/>
        </p:nvGrpSpPr>
        <p:grpSpPr>
          <a:xfrm>
            <a:off x="8247063" y="312412"/>
            <a:ext cx="684372" cy="563880"/>
            <a:chOff x="8041209" y="2652951"/>
            <a:chExt cx="375248" cy="375541"/>
          </a:xfrm>
        </p:grpSpPr>
        <p:sp>
          <p:nvSpPr>
            <p:cNvPr id="1417" name="Google Shape;2129;p73"/>
            <p:cNvSpPr/>
            <p:nvPr/>
          </p:nvSpPr>
          <p:spPr>
            <a:xfrm>
              <a:off x="8185174" y="2653478"/>
              <a:ext cx="123149" cy="309663"/>
            </a:xfrm>
            <a:custGeom>
              <a:avLst/>
              <a:gdLst/>
              <a:ahLst/>
              <a:cxnLst/>
              <a:rect l="l" t="t" r="r" b="b"/>
              <a:pathLst>
                <a:path w="4437" h="11157" extrusionOk="0">
                  <a:moveTo>
                    <a:pt x="4172" y="0"/>
                  </a:moveTo>
                  <a:cubicBezTo>
                    <a:pt x="4054" y="0"/>
                    <a:pt x="3944" y="53"/>
                    <a:pt x="3868" y="141"/>
                  </a:cubicBezTo>
                  <a:cubicBezTo>
                    <a:pt x="3830" y="188"/>
                    <a:pt x="2900" y="1300"/>
                    <a:pt x="1958" y="2687"/>
                  </a:cubicBezTo>
                  <a:cubicBezTo>
                    <a:pt x="660" y="4594"/>
                    <a:pt x="1" y="6040"/>
                    <a:pt x="1" y="6985"/>
                  </a:cubicBezTo>
                  <a:cubicBezTo>
                    <a:pt x="1" y="9286"/>
                    <a:pt x="1872" y="11157"/>
                    <a:pt x="4172" y="11157"/>
                  </a:cubicBezTo>
                  <a:lnTo>
                    <a:pt x="4436" y="8933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2130;p73"/>
            <p:cNvSpPr/>
            <p:nvPr/>
          </p:nvSpPr>
          <p:spPr>
            <a:xfrm>
              <a:off x="8300635" y="2653478"/>
              <a:ext cx="115822" cy="309663"/>
            </a:xfrm>
            <a:custGeom>
              <a:avLst/>
              <a:gdLst/>
              <a:ahLst/>
              <a:cxnLst/>
              <a:rect l="l" t="t" r="r" b="b"/>
              <a:pathLst>
                <a:path w="4173" h="11157" extrusionOk="0">
                  <a:moveTo>
                    <a:pt x="1" y="0"/>
                  </a:moveTo>
                  <a:lnTo>
                    <a:pt x="1" y="11157"/>
                  </a:lnTo>
                  <a:cubicBezTo>
                    <a:pt x="2302" y="11157"/>
                    <a:pt x="4172" y="9286"/>
                    <a:pt x="4172" y="6987"/>
                  </a:cubicBezTo>
                  <a:cubicBezTo>
                    <a:pt x="4172" y="6040"/>
                    <a:pt x="3514" y="4594"/>
                    <a:pt x="2216" y="2687"/>
                  </a:cubicBezTo>
                  <a:cubicBezTo>
                    <a:pt x="1271" y="1300"/>
                    <a:pt x="343" y="188"/>
                    <a:pt x="304" y="141"/>
                  </a:cubicBezTo>
                  <a:cubicBezTo>
                    <a:pt x="230" y="53"/>
                    <a:pt x="11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2131;p73"/>
            <p:cNvSpPr/>
            <p:nvPr/>
          </p:nvSpPr>
          <p:spPr>
            <a:xfrm>
              <a:off x="8251592" y="2730137"/>
              <a:ext cx="56731" cy="298227"/>
            </a:xfrm>
            <a:custGeom>
              <a:avLst/>
              <a:gdLst/>
              <a:ahLst/>
              <a:cxnLst/>
              <a:rect l="l" t="t" r="r" b="b"/>
              <a:pathLst>
                <a:path w="2044" h="10745" extrusionOk="0">
                  <a:moveTo>
                    <a:pt x="1779" y="1"/>
                  </a:moveTo>
                  <a:cubicBezTo>
                    <a:pt x="1561" y="1"/>
                    <a:pt x="1383" y="178"/>
                    <a:pt x="1383" y="397"/>
                  </a:cubicBezTo>
                  <a:lnTo>
                    <a:pt x="1373" y="397"/>
                  </a:lnTo>
                  <a:lnTo>
                    <a:pt x="1373" y="2431"/>
                  </a:lnTo>
                  <a:lnTo>
                    <a:pt x="723" y="1745"/>
                  </a:lnTo>
                  <a:cubicBezTo>
                    <a:pt x="646" y="1664"/>
                    <a:pt x="542" y="1624"/>
                    <a:pt x="438" y="1624"/>
                  </a:cubicBezTo>
                  <a:cubicBezTo>
                    <a:pt x="339" y="1624"/>
                    <a:pt x="240" y="1661"/>
                    <a:pt x="164" y="1735"/>
                  </a:cubicBezTo>
                  <a:cubicBezTo>
                    <a:pt x="6" y="1886"/>
                    <a:pt x="0" y="2137"/>
                    <a:pt x="152" y="2294"/>
                  </a:cubicBezTo>
                  <a:lnTo>
                    <a:pt x="1373" y="3573"/>
                  </a:lnTo>
                  <a:lnTo>
                    <a:pt x="1373" y="5529"/>
                  </a:lnTo>
                  <a:lnTo>
                    <a:pt x="723" y="4842"/>
                  </a:lnTo>
                  <a:cubicBezTo>
                    <a:pt x="646" y="4762"/>
                    <a:pt x="542" y="4721"/>
                    <a:pt x="438" y="4721"/>
                  </a:cubicBezTo>
                  <a:cubicBezTo>
                    <a:pt x="339" y="4721"/>
                    <a:pt x="240" y="4758"/>
                    <a:pt x="164" y="4832"/>
                  </a:cubicBezTo>
                  <a:cubicBezTo>
                    <a:pt x="6" y="4984"/>
                    <a:pt x="0" y="5234"/>
                    <a:pt x="152" y="5392"/>
                  </a:cubicBezTo>
                  <a:lnTo>
                    <a:pt x="1399" y="6671"/>
                  </a:lnTo>
                  <a:lnTo>
                    <a:pt x="1399" y="10349"/>
                  </a:lnTo>
                  <a:cubicBezTo>
                    <a:pt x="1383" y="10567"/>
                    <a:pt x="1561" y="10745"/>
                    <a:pt x="1779" y="10745"/>
                  </a:cubicBezTo>
                  <a:lnTo>
                    <a:pt x="2043" y="6171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2132;p73"/>
            <p:cNvSpPr/>
            <p:nvPr/>
          </p:nvSpPr>
          <p:spPr>
            <a:xfrm>
              <a:off x="8300635" y="2730193"/>
              <a:ext cx="49709" cy="298172"/>
            </a:xfrm>
            <a:custGeom>
              <a:avLst/>
              <a:gdLst/>
              <a:ahLst/>
              <a:cxnLst/>
              <a:rect l="l" t="t" r="r" b="b"/>
              <a:pathLst>
                <a:path w="1791" h="10743" extrusionOk="0">
                  <a:moveTo>
                    <a:pt x="1" y="0"/>
                  </a:moveTo>
                  <a:lnTo>
                    <a:pt x="1" y="10743"/>
                  </a:lnTo>
                  <a:cubicBezTo>
                    <a:pt x="219" y="10743"/>
                    <a:pt x="397" y="10567"/>
                    <a:pt x="397" y="10347"/>
                  </a:cubicBezTo>
                  <a:lnTo>
                    <a:pt x="397" y="6669"/>
                  </a:lnTo>
                  <a:lnTo>
                    <a:pt x="1639" y="5390"/>
                  </a:lnTo>
                  <a:cubicBezTo>
                    <a:pt x="1790" y="5232"/>
                    <a:pt x="1786" y="4982"/>
                    <a:pt x="1628" y="4830"/>
                  </a:cubicBezTo>
                  <a:cubicBezTo>
                    <a:pt x="1552" y="4756"/>
                    <a:pt x="1453" y="4720"/>
                    <a:pt x="1354" y="4720"/>
                  </a:cubicBezTo>
                  <a:cubicBezTo>
                    <a:pt x="1250" y="4720"/>
                    <a:pt x="1147" y="4760"/>
                    <a:pt x="1069" y="4842"/>
                  </a:cubicBezTo>
                  <a:lnTo>
                    <a:pt x="423" y="5528"/>
                  </a:lnTo>
                  <a:lnTo>
                    <a:pt x="423" y="3571"/>
                  </a:lnTo>
                  <a:lnTo>
                    <a:pt x="1639" y="2292"/>
                  </a:lnTo>
                  <a:cubicBezTo>
                    <a:pt x="1790" y="2135"/>
                    <a:pt x="1786" y="1884"/>
                    <a:pt x="1628" y="1733"/>
                  </a:cubicBezTo>
                  <a:cubicBezTo>
                    <a:pt x="1552" y="1659"/>
                    <a:pt x="1452" y="1622"/>
                    <a:pt x="1354" y="1622"/>
                  </a:cubicBezTo>
                  <a:cubicBezTo>
                    <a:pt x="1250" y="1622"/>
                    <a:pt x="1146" y="1662"/>
                    <a:pt x="1069" y="1743"/>
                  </a:cubicBezTo>
                  <a:lnTo>
                    <a:pt x="397" y="2429"/>
                  </a:lnTo>
                  <a:lnTo>
                    <a:pt x="397" y="395"/>
                  </a:lnTo>
                  <a:cubicBezTo>
                    <a:pt x="397" y="176"/>
                    <a:pt x="219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2133;p73"/>
            <p:cNvSpPr/>
            <p:nvPr/>
          </p:nvSpPr>
          <p:spPr>
            <a:xfrm>
              <a:off x="8041820" y="2652951"/>
              <a:ext cx="226203" cy="226231"/>
            </a:xfrm>
            <a:custGeom>
              <a:avLst/>
              <a:gdLst/>
              <a:ahLst/>
              <a:cxnLst/>
              <a:rect l="l" t="t" r="r" b="b"/>
              <a:pathLst>
                <a:path w="8150" h="8151" extrusionOk="0">
                  <a:moveTo>
                    <a:pt x="4075" y="0"/>
                  </a:moveTo>
                  <a:cubicBezTo>
                    <a:pt x="1828" y="0"/>
                    <a:pt x="1" y="1827"/>
                    <a:pt x="1" y="4075"/>
                  </a:cubicBezTo>
                  <a:cubicBezTo>
                    <a:pt x="1" y="6322"/>
                    <a:pt x="1828" y="8151"/>
                    <a:pt x="4075" y="8151"/>
                  </a:cubicBezTo>
                  <a:cubicBezTo>
                    <a:pt x="6323" y="8151"/>
                    <a:pt x="8150" y="6322"/>
                    <a:pt x="8150" y="4075"/>
                  </a:cubicBezTo>
                  <a:cubicBezTo>
                    <a:pt x="8150" y="1829"/>
                    <a:pt x="6323" y="0"/>
                    <a:pt x="4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2134;p73"/>
            <p:cNvSpPr/>
            <p:nvPr/>
          </p:nvSpPr>
          <p:spPr>
            <a:xfrm>
              <a:off x="8058861" y="2675099"/>
              <a:ext cx="192342" cy="182295"/>
            </a:xfrm>
            <a:custGeom>
              <a:avLst/>
              <a:gdLst/>
              <a:ahLst/>
              <a:cxnLst/>
              <a:rect l="l" t="t" r="r" b="b"/>
              <a:pathLst>
                <a:path w="6930" h="6568" extrusionOk="0">
                  <a:moveTo>
                    <a:pt x="3460" y="0"/>
                  </a:moveTo>
                  <a:cubicBezTo>
                    <a:pt x="1809" y="0"/>
                    <a:pt x="390" y="1241"/>
                    <a:pt x="201" y="2919"/>
                  </a:cubicBezTo>
                  <a:cubicBezTo>
                    <a:pt x="0" y="4721"/>
                    <a:pt x="1298" y="6346"/>
                    <a:pt x="3101" y="6547"/>
                  </a:cubicBezTo>
                  <a:cubicBezTo>
                    <a:pt x="3225" y="6561"/>
                    <a:pt x="3349" y="6568"/>
                    <a:pt x="3471" y="6568"/>
                  </a:cubicBezTo>
                  <a:cubicBezTo>
                    <a:pt x="5121" y="6568"/>
                    <a:pt x="6542" y="5327"/>
                    <a:pt x="6729" y="3649"/>
                  </a:cubicBezTo>
                  <a:cubicBezTo>
                    <a:pt x="6930" y="1847"/>
                    <a:pt x="5633" y="222"/>
                    <a:pt x="3831" y="21"/>
                  </a:cubicBezTo>
                  <a:cubicBezTo>
                    <a:pt x="3706" y="7"/>
                    <a:pt x="3582" y="0"/>
                    <a:pt x="3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2135;p73"/>
            <p:cNvSpPr/>
            <p:nvPr/>
          </p:nvSpPr>
          <p:spPr>
            <a:xfrm>
              <a:off x="8147289" y="2733468"/>
              <a:ext cx="66390" cy="57897"/>
            </a:xfrm>
            <a:custGeom>
              <a:avLst/>
              <a:gdLst/>
              <a:ahLst/>
              <a:cxnLst/>
              <a:rect l="l" t="t" r="r" b="b"/>
              <a:pathLst>
                <a:path w="2392" h="2086" extrusionOk="0">
                  <a:moveTo>
                    <a:pt x="693" y="0"/>
                  </a:moveTo>
                  <a:cubicBezTo>
                    <a:pt x="637" y="0"/>
                    <a:pt x="585" y="29"/>
                    <a:pt x="557" y="79"/>
                  </a:cubicBezTo>
                  <a:lnTo>
                    <a:pt x="1" y="1043"/>
                  </a:lnTo>
                  <a:lnTo>
                    <a:pt x="557" y="2006"/>
                  </a:lnTo>
                  <a:cubicBezTo>
                    <a:pt x="585" y="2055"/>
                    <a:pt x="637" y="2085"/>
                    <a:pt x="693" y="2085"/>
                  </a:cubicBezTo>
                  <a:lnTo>
                    <a:pt x="1717" y="2085"/>
                  </a:lnTo>
                  <a:cubicBezTo>
                    <a:pt x="1772" y="2085"/>
                    <a:pt x="1823" y="2055"/>
                    <a:pt x="1851" y="2006"/>
                  </a:cubicBezTo>
                  <a:lnTo>
                    <a:pt x="2364" y="1121"/>
                  </a:lnTo>
                  <a:cubicBezTo>
                    <a:pt x="2392" y="1073"/>
                    <a:pt x="2392" y="1013"/>
                    <a:pt x="2364" y="965"/>
                  </a:cubicBezTo>
                  <a:lnTo>
                    <a:pt x="1851" y="79"/>
                  </a:lnTo>
                  <a:cubicBezTo>
                    <a:pt x="1823" y="29"/>
                    <a:pt x="1772" y="0"/>
                    <a:pt x="1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2136;p73"/>
            <p:cNvSpPr/>
            <p:nvPr/>
          </p:nvSpPr>
          <p:spPr>
            <a:xfrm>
              <a:off x="8098246" y="2762750"/>
              <a:ext cx="65890" cy="57925"/>
            </a:xfrm>
            <a:custGeom>
              <a:avLst/>
              <a:gdLst/>
              <a:ahLst/>
              <a:cxnLst/>
              <a:rect l="l" t="t" r="r" b="b"/>
              <a:pathLst>
                <a:path w="2374" h="2087" extrusionOk="0">
                  <a:moveTo>
                    <a:pt x="676" y="0"/>
                  </a:moveTo>
                  <a:cubicBezTo>
                    <a:pt x="620" y="0"/>
                    <a:pt x="569" y="31"/>
                    <a:pt x="541" y="79"/>
                  </a:cubicBezTo>
                  <a:lnTo>
                    <a:pt x="28" y="965"/>
                  </a:lnTo>
                  <a:cubicBezTo>
                    <a:pt x="0" y="1014"/>
                    <a:pt x="0" y="1072"/>
                    <a:pt x="28" y="1122"/>
                  </a:cubicBezTo>
                  <a:lnTo>
                    <a:pt x="541" y="2008"/>
                  </a:lnTo>
                  <a:cubicBezTo>
                    <a:pt x="569" y="2056"/>
                    <a:pt x="620" y="2085"/>
                    <a:pt x="675" y="2085"/>
                  </a:cubicBezTo>
                  <a:lnTo>
                    <a:pt x="675" y="2087"/>
                  </a:lnTo>
                  <a:lnTo>
                    <a:pt x="1699" y="2087"/>
                  </a:lnTo>
                  <a:cubicBezTo>
                    <a:pt x="1755" y="2087"/>
                    <a:pt x="1807" y="2056"/>
                    <a:pt x="1835" y="2008"/>
                  </a:cubicBezTo>
                  <a:lnTo>
                    <a:pt x="2346" y="1122"/>
                  </a:lnTo>
                  <a:cubicBezTo>
                    <a:pt x="2374" y="1072"/>
                    <a:pt x="2374" y="1014"/>
                    <a:pt x="2346" y="965"/>
                  </a:cubicBezTo>
                  <a:lnTo>
                    <a:pt x="1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2137;p73"/>
            <p:cNvSpPr/>
            <p:nvPr/>
          </p:nvSpPr>
          <p:spPr>
            <a:xfrm>
              <a:off x="8098079" y="2704186"/>
              <a:ext cx="65863" cy="57897"/>
            </a:xfrm>
            <a:custGeom>
              <a:avLst/>
              <a:gdLst/>
              <a:ahLst/>
              <a:cxnLst/>
              <a:rect l="l" t="t" r="r" b="b"/>
              <a:pathLst>
                <a:path w="2373" h="2086" extrusionOk="0">
                  <a:moveTo>
                    <a:pt x="675" y="0"/>
                  </a:moveTo>
                  <a:cubicBezTo>
                    <a:pt x="620" y="0"/>
                    <a:pt x="567" y="29"/>
                    <a:pt x="540" y="77"/>
                  </a:cubicBezTo>
                  <a:lnTo>
                    <a:pt x="28" y="963"/>
                  </a:lnTo>
                  <a:cubicBezTo>
                    <a:pt x="0" y="1011"/>
                    <a:pt x="0" y="1071"/>
                    <a:pt x="28" y="1119"/>
                  </a:cubicBezTo>
                  <a:lnTo>
                    <a:pt x="540" y="2007"/>
                  </a:lnTo>
                  <a:cubicBezTo>
                    <a:pt x="567" y="2055"/>
                    <a:pt x="620" y="2084"/>
                    <a:pt x="675" y="2084"/>
                  </a:cubicBezTo>
                  <a:lnTo>
                    <a:pt x="1788" y="2085"/>
                  </a:lnTo>
                  <a:lnTo>
                    <a:pt x="2345" y="1121"/>
                  </a:lnTo>
                  <a:cubicBezTo>
                    <a:pt x="2373" y="1071"/>
                    <a:pt x="2373" y="1011"/>
                    <a:pt x="2345" y="963"/>
                  </a:cubicBezTo>
                  <a:lnTo>
                    <a:pt x="1833" y="77"/>
                  </a:lnTo>
                  <a:cubicBezTo>
                    <a:pt x="1806" y="29"/>
                    <a:pt x="1753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2138;p73"/>
            <p:cNvSpPr/>
            <p:nvPr/>
          </p:nvSpPr>
          <p:spPr>
            <a:xfrm>
              <a:off x="8041209" y="2988342"/>
              <a:ext cx="140496" cy="22037"/>
            </a:xfrm>
            <a:custGeom>
              <a:avLst/>
              <a:gdLst/>
              <a:ahLst/>
              <a:cxnLst/>
              <a:rect l="l" t="t" r="r" b="b"/>
              <a:pathLst>
                <a:path w="5062" h="794" extrusionOk="0">
                  <a:moveTo>
                    <a:pt x="422" y="1"/>
                  </a:moveTo>
                  <a:cubicBezTo>
                    <a:pt x="187" y="1"/>
                    <a:pt x="1" y="203"/>
                    <a:pt x="29" y="442"/>
                  </a:cubicBezTo>
                  <a:cubicBezTo>
                    <a:pt x="50" y="645"/>
                    <a:pt x="228" y="794"/>
                    <a:pt x="432" y="794"/>
                  </a:cubicBezTo>
                  <a:lnTo>
                    <a:pt x="4642" y="794"/>
                  </a:lnTo>
                  <a:cubicBezTo>
                    <a:pt x="4875" y="794"/>
                    <a:pt x="5061" y="591"/>
                    <a:pt x="5035" y="352"/>
                  </a:cubicBezTo>
                  <a:cubicBezTo>
                    <a:pt x="5012" y="151"/>
                    <a:pt x="4834" y="1"/>
                    <a:pt x="4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2139;p73"/>
            <p:cNvSpPr/>
            <p:nvPr/>
          </p:nvSpPr>
          <p:spPr>
            <a:xfrm>
              <a:off x="8048521" y="2893585"/>
              <a:ext cx="140663" cy="134907"/>
            </a:xfrm>
            <a:custGeom>
              <a:avLst/>
              <a:gdLst/>
              <a:ahLst/>
              <a:cxnLst/>
              <a:rect l="l" t="t" r="r" b="b"/>
              <a:pathLst>
                <a:path w="5062" h="792" extrusionOk="0">
                  <a:moveTo>
                    <a:pt x="422" y="1"/>
                  </a:moveTo>
                  <a:cubicBezTo>
                    <a:pt x="187" y="1"/>
                    <a:pt x="1" y="202"/>
                    <a:pt x="29" y="441"/>
                  </a:cubicBezTo>
                  <a:cubicBezTo>
                    <a:pt x="50" y="643"/>
                    <a:pt x="228" y="792"/>
                    <a:pt x="432" y="792"/>
                  </a:cubicBezTo>
                  <a:lnTo>
                    <a:pt x="4642" y="792"/>
                  </a:lnTo>
                  <a:cubicBezTo>
                    <a:pt x="4875" y="792"/>
                    <a:pt x="5061" y="589"/>
                    <a:pt x="5035" y="350"/>
                  </a:cubicBezTo>
                  <a:cubicBezTo>
                    <a:pt x="5012" y="149"/>
                    <a:pt x="4834" y="1"/>
                    <a:pt x="4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2140;p73"/>
            <p:cNvSpPr/>
            <p:nvPr/>
          </p:nvSpPr>
          <p:spPr>
            <a:xfrm>
              <a:off x="8041209" y="2900470"/>
              <a:ext cx="140496" cy="21982"/>
            </a:xfrm>
            <a:custGeom>
              <a:avLst/>
              <a:gdLst/>
              <a:ahLst/>
              <a:cxnLst/>
              <a:rect l="l" t="t" r="r" b="b"/>
              <a:pathLst>
                <a:path w="5062" h="792" extrusionOk="0">
                  <a:moveTo>
                    <a:pt x="422" y="1"/>
                  </a:moveTo>
                  <a:cubicBezTo>
                    <a:pt x="187" y="1"/>
                    <a:pt x="1" y="203"/>
                    <a:pt x="29" y="441"/>
                  </a:cubicBezTo>
                  <a:cubicBezTo>
                    <a:pt x="50" y="643"/>
                    <a:pt x="228" y="792"/>
                    <a:pt x="432" y="792"/>
                  </a:cubicBezTo>
                  <a:lnTo>
                    <a:pt x="4642" y="792"/>
                  </a:lnTo>
                  <a:cubicBezTo>
                    <a:pt x="4875" y="792"/>
                    <a:pt x="5061" y="589"/>
                    <a:pt x="5035" y="350"/>
                  </a:cubicBezTo>
                  <a:cubicBezTo>
                    <a:pt x="5012" y="149"/>
                    <a:pt x="4834" y="1"/>
                    <a:pt x="4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5" name="Google Shape;2159;p73"/>
          <p:cNvGrpSpPr/>
          <p:nvPr/>
        </p:nvGrpSpPr>
        <p:grpSpPr>
          <a:xfrm>
            <a:off x="894825" y="4660487"/>
            <a:ext cx="351850" cy="375054"/>
            <a:chOff x="4790460" y="2652867"/>
            <a:chExt cx="351850" cy="375054"/>
          </a:xfrm>
        </p:grpSpPr>
        <p:sp>
          <p:nvSpPr>
            <p:cNvPr id="1431" name="Google Shape;2160;p73"/>
            <p:cNvSpPr/>
            <p:nvPr/>
          </p:nvSpPr>
          <p:spPr>
            <a:xfrm>
              <a:off x="4813580" y="2652867"/>
              <a:ext cx="117737" cy="314270"/>
            </a:xfrm>
            <a:custGeom>
              <a:avLst/>
              <a:gdLst/>
              <a:ahLst/>
              <a:cxnLst/>
              <a:rect l="l" t="t" r="r" b="b"/>
              <a:pathLst>
                <a:path w="4242" h="11323" extrusionOk="0">
                  <a:moveTo>
                    <a:pt x="413" y="0"/>
                  </a:moveTo>
                  <a:cubicBezTo>
                    <a:pt x="231" y="0"/>
                    <a:pt x="66" y="127"/>
                    <a:pt x="25" y="315"/>
                  </a:cubicBezTo>
                  <a:cubicBezTo>
                    <a:pt x="0" y="430"/>
                    <a:pt x="33" y="550"/>
                    <a:pt x="102" y="643"/>
                  </a:cubicBezTo>
                  <a:lnTo>
                    <a:pt x="1102" y="1963"/>
                  </a:lnTo>
                  <a:lnTo>
                    <a:pt x="1102" y="4035"/>
                  </a:lnTo>
                  <a:lnTo>
                    <a:pt x="1366" y="4431"/>
                  </a:lnTo>
                  <a:lnTo>
                    <a:pt x="1102" y="4826"/>
                  </a:lnTo>
                  <a:lnTo>
                    <a:pt x="1102" y="6203"/>
                  </a:lnTo>
                  <a:lnTo>
                    <a:pt x="1366" y="6599"/>
                  </a:lnTo>
                  <a:lnTo>
                    <a:pt x="1102" y="6994"/>
                  </a:lnTo>
                  <a:lnTo>
                    <a:pt x="1102" y="8371"/>
                  </a:lnTo>
                  <a:lnTo>
                    <a:pt x="1629" y="8791"/>
                  </a:lnTo>
                  <a:lnTo>
                    <a:pt x="1102" y="9162"/>
                  </a:lnTo>
                  <a:lnTo>
                    <a:pt x="1102" y="10927"/>
                  </a:lnTo>
                  <a:cubicBezTo>
                    <a:pt x="1102" y="11145"/>
                    <a:pt x="1278" y="11323"/>
                    <a:pt x="1498" y="11323"/>
                  </a:cubicBezTo>
                  <a:lnTo>
                    <a:pt x="3715" y="11323"/>
                  </a:lnTo>
                  <a:lnTo>
                    <a:pt x="4242" y="566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161;p73"/>
            <p:cNvSpPr/>
            <p:nvPr/>
          </p:nvSpPr>
          <p:spPr>
            <a:xfrm>
              <a:off x="4916662" y="2652867"/>
              <a:ext cx="73995" cy="314270"/>
            </a:xfrm>
            <a:custGeom>
              <a:avLst/>
              <a:gdLst/>
              <a:ahLst/>
              <a:cxnLst/>
              <a:rect l="l" t="t" r="r" b="b"/>
              <a:pathLst>
                <a:path w="2666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2271" y="11323"/>
                  </a:lnTo>
                  <a:cubicBezTo>
                    <a:pt x="2489" y="11323"/>
                    <a:pt x="2665" y="11145"/>
                    <a:pt x="2665" y="10927"/>
                  </a:cubicBezTo>
                  <a:lnTo>
                    <a:pt x="2665" y="397"/>
                  </a:lnTo>
                  <a:cubicBezTo>
                    <a:pt x="2665" y="178"/>
                    <a:pt x="2489" y="0"/>
                    <a:pt x="2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162;p73"/>
            <p:cNvSpPr/>
            <p:nvPr/>
          </p:nvSpPr>
          <p:spPr>
            <a:xfrm>
              <a:off x="4844166" y="2885066"/>
              <a:ext cx="49321" cy="22037"/>
            </a:xfrm>
            <a:custGeom>
              <a:avLst/>
              <a:gdLst/>
              <a:ahLst/>
              <a:cxnLst/>
              <a:rect l="l" t="t" r="r" b="b"/>
              <a:pathLst>
                <a:path w="1777" h="794" extrusionOk="0">
                  <a:moveTo>
                    <a:pt x="0" y="1"/>
                  </a:moveTo>
                  <a:lnTo>
                    <a:pt x="0" y="793"/>
                  </a:lnTo>
                  <a:lnTo>
                    <a:pt x="1345" y="793"/>
                  </a:lnTo>
                  <a:cubicBezTo>
                    <a:pt x="1549" y="793"/>
                    <a:pt x="1727" y="645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163;p73"/>
            <p:cNvSpPr/>
            <p:nvPr/>
          </p:nvSpPr>
          <p:spPr>
            <a:xfrm>
              <a:off x="4844166" y="2825004"/>
              <a:ext cx="49321" cy="22010"/>
            </a:xfrm>
            <a:custGeom>
              <a:avLst/>
              <a:gdLst/>
              <a:ahLst/>
              <a:cxnLst/>
              <a:rect l="l" t="t" r="r" b="b"/>
              <a:pathLst>
                <a:path w="177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345" y="792"/>
                  </a:lnTo>
                  <a:cubicBezTo>
                    <a:pt x="1549" y="792"/>
                    <a:pt x="1727" y="643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164;p73"/>
            <p:cNvSpPr/>
            <p:nvPr/>
          </p:nvSpPr>
          <p:spPr>
            <a:xfrm>
              <a:off x="4844166" y="2764970"/>
              <a:ext cx="49321" cy="21982"/>
            </a:xfrm>
            <a:custGeom>
              <a:avLst/>
              <a:gdLst/>
              <a:ahLst/>
              <a:cxnLst/>
              <a:rect l="l" t="t" r="r" b="b"/>
              <a:pathLst>
                <a:path w="1777" h="792" extrusionOk="0">
                  <a:moveTo>
                    <a:pt x="0" y="0"/>
                  </a:moveTo>
                  <a:lnTo>
                    <a:pt x="0" y="791"/>
                  </a:lnTo>
                  <a:lnTo>
                    <a:pt x="1345" y="791"/>
                  </a:lnTo>
                  <a:cubicBezTo>
                    <a:pt x="1549" y="791"/>
                    <a:pt x="1727" y="643"/>
                    <a:pt x="1750" y="440"/>
                  </a:cubicBezTo>
                  <a:cubicBezTo>
                    <a:pt x="1776" y="203"/>
                    <a:pt x="1590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165;p73"/>
            <p:cNvSpPr/>
            <p:nvPr/>
          </p:nvSpPr>
          <p:spPr>
            <a:xfrm>
              <a:off x="4821435" y="2945155"/>
              <a:ext cx="102860" cy="71830"/>
            </a:xfrm>
            <a:custGeom>
              <a:avLst/>
              <a:gdLst/>
              <a:ahLst/>
              <a:cxnLst/>
              <a:rect l="l" t="t" r="r" b="b"/>
              <a:pathLst>
                <a:path w="3706" h="2588" extrusionOk="0">
                  <a:moveTo>
                    <a:pt x="396" y="1"/>
                  </a:moveTo>
                  <a:cubicBezTo>
                    <a:pt x="178" y="1"/>
                    <a:pt x="0" y="177"/>
                    <a:pt x="0" y="397"/>
                  </a:cubicBezTo>
                  <a:lnTo>
                    <a:pt x="0" y="2587"/>
                  </a:lnTo>
                  <a:lnTo>
                    <a:pt x="3442" y="2587"/>
                  </a:lnTo>
                  <a:lnTo>
                    <a:pt x="3705" y="1293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166;p73"/>
            <p:cNvSpPr/>
            <p:nvPr/>
          </p:nvSpPr>
          <p:spPr>
            <a:xfrm>
              <a:off x="4916662" y="2945155"/>
              <a:ext cx="95255" cy="71830"/>
            </a:xfrm>
            <a:custGeom>
              <a:avLst/>
              <a:gdLst/>
              <a:ahLst/>
              <a:cxnLst/>
              <a:rect l="l" t="t" r="r" b="b"/>
              <a:pathLst>
                <a:path w="3432" h="2588" extrusionOk="0">
                  <a:moveTo>
                    <a:pt x="1" y="1"/>
                  </a:moveTo>
                  <a:lnTo>
                    <a:pt x="1" y="2587"/>
                  </a:lnTo>
                  <a:lnTo>
                    <a:pt x="3432" y="2587"/>
                  </a:lnTo>
                  <a:lnTo>
                    <a:pt x="3432" y="396"/>
                  </a:lnTo>
                  <a:cubicBezTo>
                    <a:pt x="3432" y="177"/>
                    <a:pt x="3254" y="1"/>
                    <a:pt x="3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167;p73"/>
            <p:cNvSpPr/>
            <p:nvPr/>
          </p:nvSpPr>
          <p:spPr>
            <a:xfrm>
              <a:off x="4790460" y="3005939"/>
              <a:ext cx="140829" cy="21982"/>
            </a:xfrm>
            <a:custGeom>
              <a:avLst/>
              <a:gdLst/>
              <a:ahLst/>
              <a:cxnLst/>
              <a:rect l="l" t="t" r="r" b="b"/>
              <a:pathLst>
                <a:path w="5074" h="792" extrusionOk="0">
                  <a:moveTo>
                    <a:pt x="420" y="1"/>
                  </a:moveTo>
                  <a:cubicBezTo>
                    <a:pt x="187" y="1"/>
                    <a:pt x="0" y="203"/>
                    <a:pt x="26" y="442"/>
                  </a:cubicBezTo>
                  <a:cubicBezTo>
                    <a:pt x="50" y="643"/>
                    <a:pt x="227" y="792"/>
                    <a:pt x="431" y="792"/>
                  </a:cubicBezTo>
                  <a:lnTo>
                    <a:pt x="4546" y="792"/>
                  </a:lnTo>
                  <a:lnTo>
                    <a:pt x="5074" y="397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168;p73"/>
            <p:cNvSpPr/>
            <p:nvPr/>
          </p:nvSpPr>
          <p:spPr>
            <a:xfrm>
              <a:off x="4916662" y="3005939"/>
              <a:ext cx="126202" cy="21982"/>
            </a:xfrm>
            <a:custGeom>
              <a:avLst/>
              <a:gdLst/>
              <a:ahLst/>
              <a:cxnLst/>
              <a:rect l="l" t="t" r="r" b="b"/>
              <a:pathLst>
                <a:path w="4547" h="792" extrusionOk="0">
                  <a:moveTo>
                    <a:pt x="1" y="1"/>
                  </a:moveTo>
                  <a:lnTo>
                    <a:pt x="1" y="792"/>
                  </a:lnTo>
                  <a:lnTo>
                    <a:pt x="4125" y="792"/>
                  </a:lnTo>
                  <a:cubicBezTo>
                    <a:pt x="4360" y="792"/>
                    <a:pt x="4547" y="591"/>
                    <a:pt x="4519" y="352"/>
                  </a:cubicBezTo>
                  <a:cubicBezTo>
                    <a:pt x="4497" y="149"/>
                    <a:pt x="4319" y="1"/>
                    <a:pt x="4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169;p73"/>
            <p:cNvSpPr/>
            <p:nvPr/>
          </p:nvSpPr>
          <p:spPr>
            <a:xfrm>
              <a:off x="5025073" y="2843739"/>
              <a:ext cx="117237" cy="132724"/>
            </a:xfrm>
            <a:custGeom>
              <a:avLst/>
              <a:gdLst/>
              <a:ahLst/>
              <a:cxnLst/>
              <a:rect l="l" t="t" r="r" b="b"/>
              <a:pathLst>
                <a:path w="4224" h="4782" extrusionOk="0">
                  <a:moveTo>
                    <a:pt x="2111" y="1"/>
                  </a:moveTo>
                  <a:cubicBezTo>
                    <a:pt x="2047" y="1"/>
                    <a:pt x="1982" y="3"/>
                    <a:pt x="1917" y="9"/>
                  </a:cubicBezTo>
                  <a:cubicBezTo>
                    <a:pt x="827" y="108"/>
                    <a:pt x="1" y="1039"/>
                    <a:pt x="1" y="2134"/>
                  </a:cubicBezTo>
                  <a:lnTo>
                    <a:pt x="1" y="2648"/>
                  </a:lnTo>
                  <a:cubicBezTo>
                    <a:pt x="1" y="3742"/>
                    <a:pt x="827" y="4673"/>
                    <a:pt x="1917" y="4772"/>
                  </a:cubicBezTo>
                  <a:cubicBezTo>
                    <a:pt x="1982" y="4778"/>
                    <a:pt x="2047" y="4781"/>
                    <a:pt x="2111" y="4781"/>
                  </a:cubicBezTo>
                  <a:cubicBezTo>
                    <a:pt x="3276" y="4781"/>
                    <a:pt x="4223" y="3834"/>
                    <a:pt x="4223" y="2670"/>
                  </a:cubicBezTo>
                  <a:lnTo>
                    <a:pt x="4223" y="2112"/>
                  </a:lnTo>
                  <a:cubicBezTo>
                    <a:pt x="4223" y="947"/>
                    <a:pt x="3276" y="1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170;p73"/>
            <p:cNvSpPr/>
            <p:nvPr/>
          </p:nvSpPr>
          <p:spPr>
            <a:xfrm>
              <a:off x="5069731" y="2899165"/>
              <a:ext cx="26922" cy="21926"/>
            </a:xfrm>
            <a:custGeom>
              <a:avLst/>
              <a:gdLst/>
              <a:ahLst/>
              <a:cxnLst/>
              <a:rect l="l" t="t" r="r" b="b"/>
              <a:pathLst>
                <a:path w="970" h="790" extrusionOk="0">
                  <a:moveTo>
                    <a:pt x="480" y="0"/>
                  </a:moveTo>
                  <a:cubicBezTo>
                    <a:pt x="328" y="0"/>
                    <a:pt x="175" y="83"/>
                    <a:pt x="113" y="243"/>
                  </a:cubicBezTo>
                  <a:cubicBezTo>
                    <a:pt x="0" y="488"/>
                    <a:pt x="200" y="789"/>
                    <a:pt x="467" y="789"/>
                  </a:cubicBezTo>
                  <a:cubicBezTo>
                    <a:pt x="471" y="789"/>
                    <a:pt x="474" y="789"/>
                    <a:pt x="477" y="789"/>
                  </a:cubicBezTo>
                  <a:cubicBezTo>
                    <a:pt x="480" y="789"/>
                    <a:pt x="483" y="789"/>
                    <a:pt x="486" y="789"/>
                  </a:cubicBezTo>
                  <a:cubicBezTo>
                    <a:pt x="773" y="789"/>
                    <a:pt x="969" y="459"/>
                    <a:pt x="827" y="207"/>
                  </a:cubicBezTo>
                  <a:cubicBezTo>
                    <a:pt x="756" y="68"/>
                    <a:pt x="618" y="0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171;p73"/>
            <p:cNvSpPr/>
            <p:nvPr/>
          </p:nvSpPr>
          <p:spPr>
            <a:xfrm>
              <a:off x="4939338" y="2678374"/>
              <a:ext cx="188318" cy="179908"/>
            </a:xfrm>
            <a:custGeom>
              <a:avLst/>
              <a:gdLst/>
              <a:ahLst/>
              <a:cxnLst/>
              <a:rect l="l" t="t" r="r" b="b"/>
              <a:pathLst>
                <a:path w="6785" h="6482" extrusionOk="0">
                  <a:moveTo>
                    <a:pt x="4676" y="0"/>
                  </a:moveTo>
                  <a:cubicBezTo>
                    <a:pt x="3630" y="0"/>
                    <a:pt x="2759" y="770"/>
                    <a:pt x="2599" y="1772"/>
                  </a:cubicBezTo>
                  <a:cubicBezTo>
                    <a:pt x="2439" y="1733"/>
                    <a:pt x="2274" y="1714"/>
                    <a:pt x="2108" y="1714"/>
                  </a:cubicBezTo>
                  <a:cubicBezTo>
                    <a:pt x="947" y="1714"/>
                    <a:pt x="1" y="2658"/>
                    <a:pt x="1" y="3820"/>
                  </a:cubicBezTo>
                  <a:lnTo>
                    <a:pt x="1" y="4348"/>
                  </a:lnTo>
                  <a:cubicBezTo>
                    <a:pt x="1" y="5505"/>
                    <a:pt x="922" y="6466"/>
                    <a:pt x="2077" y="6482"/>
                  </a:cubicBezTo>
                  <a:cubicBezTo>
                    <a:pt x="2087" y="6482"/>
                    <a:pt x="2097" y="6482"/>
                    <a:pt x="2107" y="6482"/>
                  </a:cubicBezTo>
                  <a:cubicBezTo>
                    <a:pt x="3154" y="6482"/>
                    <a:pt x="4027" y="5713"/>
                    <a:pt x="4187" y="4710"/>
                  </a:cubicBezTo>
                  <a:cubicBezTo>
                    <a:pt x="4347" y="4749"/>
                    <a:pt x="4512" y="4768"/>
                    <a:pt x="4678" y="4768"/>
                  </a:cubicBezTo>
                  <a:cubicBezTo>
                    <a:pt x="5839" y="4768"/>
                    <a:pt x="6785" y="3824"/>
                    <a:pt x="6785" y="2663"/>
                  </a:cubicBezTo>
                  <a:lnTo>
                    <a:pt x="6785" y="2132"/>
                  </a:lnTo>
                  <a:cubicBezTo>
                    <a:pt x="6785" y="977"/>
                    <a:pt x="5864" y="17"/>
                    <a:pt x="4709" y="1"/>
                  </a:cubicBezTo>
                  <a:cubicBezTo>
                    <a:pt x="4698" y="0"/>
                    <a:pt x="4687" y="0"/>
                    <a:pt x="4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172;p73"/>
            <p:cNvSpPr/>
            <p:nvPr/>
          </p:nvSpPr>
          <p:spPr>
            <a:xfrm>
              <a:off x="4983802" y="27812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3" y="208"/>
                  </a:cubicBezTo>
                  <a:cubicBezTo>
                    <a:pt x="0" y="459"/>
                    <a:pt x="197" y="789"/>
                    <a:pt x="482" y="789"/>
                  </a:cubicBezTo>
                  <a:cubicBezTo>
                    <a:pt x="485" y="789"/>
                    <a:pt x="488" y="789"/>
                    <a:pt x="491" y="789"/>
                  </a:cubicBezTo>
                  <a:cubicBezTo>
                    <a:pt x="495" y="789"/>
                    <a:pt x="499" y="789"/>
                    <a:pt x="503" y="789"/>
                  </a:cubicBezTo>
                  <a:cubicBezTo>
                    <a:pt x="771" y="789"/>
                    <a:pt x="968" y="488"/>
                    <a:pt x="857" y="243"/>
                  </a:cubicBezTo>
                  <a:cubicBezTo>
                    <a:pt x="794" y="83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173;p73"/>
            <p:cNvSpPr/>
            <p:nvPr/>
          </p:nvSpPr>
          <p:spPr>
            <a:xfrm>
              <a:off x="5055659" y="27336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78" y="0"/>
                  </a:moveTo>
                  <a:cubicBezTo>
                    <a:pt x="326" y="0"/>
                    <a:pt x="174" y="82"/>
                    <a:pt x="111" y="243"/>
                  </a:cubicBezTo>
                  <a:cubicBezTo>
                    <a:pt x="1" y="487"/>
                    <a:pt x="197" y="789"/>
                    <a:pt x="464" y="789"/>
                  </a:cubicBezTo>
                  <a:cubicBezTo>
                    <a:pt x="468" y="789"/>
                    <a:pt x="472" y="789"/>
                    <a:pt x="475" y="789"/>
                  </a:cubicBezTo>
                  <a:cubicBezTo>
                    <a:pt x="479" y="789"/>
                    <a:pt x="482" y="789"/>
                    <a:pt x="485" y="789"/>
                  </a:cubicBezTo>
                  <a:cubicBezTo>
                    <a:pt x="771" y="789"/>
                    <a:pt x="968" y="459"/>
                    <a:pt x="825" y="206"/>
                  </a:cubicBezTo>
                  <a:cubicBezTo>
                    <a:pt x="754" y="68"/>
                    <a:pt x="61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1" name="Google Shape;2159;p73"/>
          <p:cNvGrpSpPr/>
          <p:nvPr/>
        </p:nvGrpSpPr>
        <p:grpSpPr>
          <a:xfrm>
            <a:off x="8383332" y="4573962"/>
            <a:ext cx="351850" cy="375054"/>
            <a:chOff x="4790460" y="2652867"/>
            <a:chExt cx="351850" cy="375054"/>
          </a:xfrm>
        </p:grpSpPr>
        <p:sp>
          <p:nvSpPr>
            <p:cNvPr id="1447" name="Google Shape;2160;p73"/>
            <p:cNvSpPr/>
            <p:nvPr/>
          </p:nvSpPr>
          <p:spPr>
            <a:xfrm>
              <a:off x="4813580" y="2652867"/>
              <a:ext cx="117737" cy="314270"/>
            </a:xfrm>
            <a:custGeom>
              <a:avLst/>
              <a:gdLst/>
              <a:ahLst/>
              <a:cxnLst/>
              <a:rect l="l" t="t" r="r" b="b"/>
              <a:pathLst>
                <a:path w="4242" h="11323" extrusionOk="0">
                  <a:moveTo>
                    <a:pt x="413" y="0"/>
                  </a:moveTo>
                  <a:cubicBezTo>
                    <a:pt x="231" y="0"/>
                    <a:pt x="66" y="127"/>
                    <a:pt x="25" y="315"/>
                  </a:cubicBezTo>
                  <a:cubicBezTo>
                    <a:pt x="0" y="430"/>
                    <a:pt x="33" y="550"/>
                    <a:pt x="102" y="643"/>
                  </a:cubicBezTo>
                  <a:lnTo>
                    <a:pt x="1102" y="1963"/>
                  </a:lnTo>
                  <a:lnTo>
                    <a:pt x="1102" y="4035"/>
                  </a:lnTo>
                  <a:lnTo>
                    <a:pt x="1366" y="4431"/>
                  </a:lnTo>
                  <a:lnTo>
                    <a:pt x="1102" y="4826"/>
                  </a:lnTo>
                  <a:lnTo>
                    <a:pt x="1102" y="6203"/>
                  </a:lnTo>
                  <a:lnTo>
                    <a:pt x="1366" y="6599"/>
                  </a:lnTo>
                  <a:lnTo>
                    <a:pt x="1102" y="6994"/>
                  </a:lnTo>
                  <a:lnTo>
                    <a:pt x="1102" y="8371"/>
                  </a:lnTo>
                  <a:lnTo>
                    <a:pt x="1629" y="8791"/>
                  </a:lnTo>
                  <a:lnTo>
                    <a:pt x="1102" y="9162"/>
                  </a:lnTo>
                  <a:lnTo>
                    <a:pt x="1102" y="10927"/>
                  </a:lnTo>
                  <a:cubicBezTo>
                    <a:pt x="1102" y="11145"/>
                    <a:pt x="1278" y="11323"/>
                    <a:pt x="1498" y="11323"/>
                  </a:cubicBezTo>
                  <a:lnTo>
                    <a:pt x="3715" y="11323"/>
                  </a:lnTo>
                  <a:lnTo>
                    <a:pt x="4242" y="566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161;p73"/>
            <p:cNvSpPr/>
            <p:nvPr/>
          </p:nvSpPr>
          <p:spPr>
            <a:xfrm>
              <a:off x="4916662" y="2652867"/>
              <a:ext cx="73995" cy="314270"/>
            </a:xfrm>
            <a:custGeom>
              <a:avLst/>
              <a:gdLst/>
              <a:ahLst/>
              <a:cxnLst/>
              <a:rect l="l" t="t" r="r" b="b"/>
              <a:pathLst>
                <a:path w="2666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2271" y="11323"/>
                  </a:lnTo>
                  <a:cubicBezTo>
                    <a:pt x="2489" y="11323"/>
                    <a:pt x="2665" y="11145"/>
                    <a:pt x="2665" y="10927"/>
                  </a:cubicBezTo>
                  <a:lnTo>
                    <a:pt x="2665" y="397"/>
                  </a:lnTo>
                  <a:cubicBezTo>
                    <a:pt x="2665" y="178"/>
                    <a:pt x="2489" y="0"/>
                    <a:pt x="2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162;p73"/>
            <p:cNvSpPr/>
            <p:nvPr/>
          </p:nvSpPr>
          <p:spPr>
            <a:xfrm>
              <a:off x="4844166" y="2885066"/>
              <a:ext cx="49321" cy="22037"/>
            </a:xfrm>
            <a:custGeom>
              <a:avLst/>
              <a:gdLst/>
              <a:ahLst/>
              <a:cxnLst/>
              <a:rect l="l" t="t" r="r" b="b"/>
              <a:pathLst>
                <a:path w="1777" h="794" extrusionOk="0">
                  <a:moveTo>
                    <a:pt x="0" y="1"/>
                  </a:moveTo>
                  <a:lnTo>
                    <a:pt x="0" y="793"/>
                  </a:lnTo>
                  <a:lnTo>
                    <a:pt x="1345" y="793"/>
                  </a:lnTo>
                  <a:cubicBezTo>
                    <a:pt x="1549" y="793"/>
                    <a:pt x="1727" y="645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163;p73"/>
            <p:cNvSpPr/>
            <p:nvPr/>
          </p:nvSpPr>
          <p:spPr>
            <a:xfrm>
              <a:off x="4844166" y="2825004"/>
              <a:ext cx="49321" cy="22010"/>
            </a:xfrm>
            <a:custGeom>
              <a:avLst/>
              <a:gdLst/>
              <a:ahLst/>
              <a:cxnLst/>
              <a:rect l="l" t="t" r="r" b="b"/>
              <a:pathLst>
                <a:path w="177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345" y="792"/>
                  </a:lnTo>
                  <a:cubicBezTo>
                    <a:pt x="1549" y="792"/>
                    <a:pt x="1727" y="643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164;p73"/>
            <p:cNvSpPr/>
            <p:nvPr/>
          </p:nvSpPr>
          <p:spPr>
            <a:xfrm>
              <a:off x="4844166" y="2764970"/>
              <a:ext cx="49321" cy="21982"/>
            </a:xfrm>
            <a:custGeom>
              <a:avLst/>
              <a:gdLst/>
              <a:ahLst/>
              <a:cxnLst/>
              <a:rect l="l" t="t" r="r" b="b"/>
              <a:pathLst>
                <a:path w="1777" h="792" extrusionOk="0">
                  <a:moveTo>
                    <a:pt x="0" y="0"/>
                  </a:moveTo>
                  <a:lnTo>
                    <a:pt x="0" y="791"/>
                  </a:lnTo>
                  <a:lnTo>
                    <a:pt x="1345" y="791"/>
                  </a:lnTo>
                  <a:cubicBezTo>
                    <a:pt x="1549" y="791"/>
                    <a:pt x="1727" y="643"/>
                    <a:pt x="1750" y="440"/>
                  </a:cubicBezTo>
                  <a:cubicBezTo>
                    <a:pt x="1776" y="203"/>
                    <a:pt x="1590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165;p73"/>
            <p:cNvSpPr/>
            <p:nvPr/>
          </p:nvSpPr>
          <p:spPr>
            <a:xfrm>
              <a:off x="4821435" y="2945155"/>
              <a:ext cx="102860" cy="71830"/>
            </a:xfrm>
            <a:custGeom>
              <a:avLst/>
              <a:gdLst/>
              <a:ahLst/>
              <a:cxnLst/>
              <a:rect l="l" t="t" r="r" b="b"/>
              <a:pathLst>
                <a:path w="3706" h="2588" extrusionOk="0">
                  <a:moveTo>
                    <a:pt x="396" y="1"/>
                  </a:moveTo>
                  <a:cubicBezTo>
                    <a:pt x="178" y="1"/>
                    <a:pt x="0" y="177"/>
                    <a:pt x="0" y="397"/>
                  </a:cubicBezTo>
                  <a:lnTo>
                    <a:pt x="0" y="2587"/>
                  </a:lnTo>
                  <a:lnTo>
                    <a:pt x="3442" y="2587"/>
                  </a:lnTo>
                  <a:lnTo>
                    <a:pt x="3705" y="1293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166;p73"/>
            <p:cNvSpPr/>
            <p:nvPr/>
          </p:nvSpPr>
          <p:spPr>
            <a:xfrm>
              <a:off x="4916662" y="2945155"/>
              <a:ext cx="95255" cy="71830"/>
            </a:xfrm>
            <a:custGeom>
              <a:avLst/>
              <a:gdLst/>
              <a:ahLst/>
              <a:cxnLst/>
              <a:rect l="l" t="t" r="r" b="b"/>
              <a:pathLst>
                <a:path w="3432" h="2588" extrusionOk="0">
                  <a:moveTo>
                    <a:pt x="1" y="1"/>
                  </a:moveTo>
                  <a:lnTo>
                    <a:pt x="1" y="2587"/>
                  </a:lnTo>
                  <a:lnTo>
                    <a:pt x="3432" y="2587"/>
                  </a:lnTo>
                  <a:lnTo>
                    <a:pt x="3432" y="396"/>
                  </a:lnTo>
                  <a:cubicBezTo>
                    <a:pt x="3432" y="177"/>
                    <a:pt x="3254" y="1"/>
                    <a:pt x="3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167;p73"/>
            <p:cNvSpPr/>
            <p:nvPr/>
          </p:nvSpPr>
          <p:spPr>
            <a:xfrm>
              <a:off x="4790460" y="3005939"/>
              <a:ext cx="140829" cy="21982"/>
            </a:xfrm>
            <a:custGeom>
              <a:avLst/>
              <a:gdLst/>
              <a:ahLst/>
              <a:cxnLst/>
              <a:rect l="l" t="t" r="r" b="b"/>
              <a:pathLst>
                <a:path w="5074" h="792" extrusionOk="0">
                  <a:moveTo>
                    <a:pt x="420" y="1"/>
                  </a:moveTo>
                  <a:cubicBezTo>
                    <a:pt x="187" y="1"/>
                    <a:pt x="0" y="203"/>
                    <a:pt x="26" y="442"/>
                  </a:cubicBezTo>
                  <a:cubicBezTo>
                    <a:pt x="50" y="643"/>
                    <a:pt x="227" y="792"/>
                    <a:pt x="431" y="792"/>
                  </a:cubicBezTo>
                  <a:lnTo>
                    <a:pt x="4546" y="792"/>
                  </a:lnTo>
                  <a:lnTo>
                    <a:pt x="5074" y="397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168;p73"/>
            <p:cNvSpPr/>
            <p:nvPr/>
          </p:nvSpPr>
          <p:spPr>
            <a:xfrm>
              <a:off x="4916662" y="3005939"/>
              <a:ext cx="126202" cy="21982"/>
            </a:xfrm>
            <a:custGeom>
              <a:avLst/>
              <a:gdLst/>
              <a:ahLst/>
              <a:cxnLst/>
              <a:rect l="l" t="t" r="r" b="b"/>
              <a:pathLst>
                <a:path w="4547" h="792" extrusionOk="0">
                  <a:moveTo>
                    <a:pt x="1" y="1"/>
                  </a:moveTo>
                  <a:lnTo>
                    <a:pt x="1" y="792"/>
                  </a:lnTo>
                  <a:lnTo>
                    <a:pt x="4125" y="792"/>
                  </a:lnTo>
                  <a:cubicBezTo>
                    <a:pt x="4360" y="792"/>
                    <a:pt x="4547" y="591"/>
                    <a:pt x="4519" y="352"/>
                  </a:cubicBezTo>
                  <a:cubicBezTo>
                    <a:pt x="4497" y="149"/>
                    <a:pt x="4319" y="1"/>
                    <a:pt x="4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169;p73"/>
            <p:cNvSpPr/>
            <p:nvPr/>
          </p:nvSpPr>
          <p:spPr>
            <a:xfrm>
              <a:off x="5025073" y="2843739"/>
              <a:ext cx="117237" cy="132724"/>
            </a:xfrm>
            <a:custGeom>
              <a:avLst/>
              <a:gdLst/>
              <a:ahLst/>
              <a:cxnLst/>
              <a:rect l="l" t="t" r="r" b="b"/>
              <a:pathLst>
                <a:path w="4224" h="4782" extrusionOk="0">
                  <a:moveTo>
                    <a:pt x="2111" y="1"/>
                  </a:moveTo>
                  <a:cubicBezTo>
                    <a:pt x="2047" y="1"/>
                    <a:pt x="1982" y="3"/>
                    <a:pt x="1917" y="9"/>
                  </a:cubicBezTo>
                  <a:cubicBezTo>
                    <a:pt x="827" y="108"/>
                    <a:pt x="1" y="1039"/>
                    <a:pt x="1" y="2134"/>
                  </a:cubicBezTo>
                  <a:lnTo>
                    <a:pt x="1" y="2648"/>
                  </a:lnTo>
                  <a:cubicBezTo>
                    <a:pt x="1" y="3742"/>
                    <a:pt x="827" y="4673"/>
                    <a:pt x="1917" y="4772"/>
                  </a:cubicBezTo>
                  <a:cubicBezTo>
                    <a:pt x="1982" y="4778"/>
                    <a:pt x="2047" y="4781"/>
                    <a:pt x="2111" y="4781"/>
                  </a:cubicBezTo>
                  <a:cubicBezTo>
                    <a:pt x="3276" y="4781"/>
                    <a:pt x="4223" y="3834"/>
                    <a:pt x="4223" y="2670"/>
                  </a:cubicBezTo>
                  <a:lnTo>
                    <a:pt x="4223" y="2112"/>
                  </a:lnTo>
                  <a:cubicBezTo>
                    <a:pt x="4223" y="947"/>
                    <a:pt x="3276" y="1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170;p73"/>
            <p:cNvSpPr/>
            <p:nvPr/>
          </p:nvSpPr>
          <p:spPr>
            <a:xfrm>
              <a:off x="5069731" y="2899165"/>
              <a:ext cx="26922" cy="21926"/>
            </a:xfrm>
            <a:custGeom>
              <a:avLst/>
              <a:gdLst/>
              <a:ahLst/>
              <a:cxnLst/>
              <a:rect l="l" t="t" r="r" b="b"/>
              <a:pathLst>
                <a:path w="970" h="790" extrusionOk="0">
                  <a:moveTo>
                    <a:pt x="480" y="0"/>
                  </a:moveTo>
                  <a:cubicBezTo>
                    <a:pt x="328" y="0"/>
                    <a:pt x="175" y="83"/>
                    <a:pt x="113" y="243"/>
                  </a:cubicBezTo>
                  <a:cubicBezTo>
                    <a:pt x="0" y="488"/>
                    <a:pt x="200" y="789"/>
                    <a:pt x="467" y="789"/>
                  </a:cubicBezTo>
                  <a:cubicBezTo>
                    <a:pt x="471" y="789"/>
                    <a:pt x="474" y="789"/>
                    <a:pt x="477" y="789"/>
                  </a:cubicBezTo>
                  <a:cubicBezTo>
                    <a:pt x="480" y="789"/>
                    <a:pt x="483" y="789"/>
                    <a:pt x="486" y="789"/>
                  </a:cubicBezTo>
                  <a:cubicBezTo>
                    <a:pt x="773" y="789"/>
                    <a:pt x="969" y="459"/>
                    <a:pt x="827" y="207"/>
                  </a:cubicBezTo>
                  <a:cubicBezTo>
                    <a:pt x="756" y="68"/>
                    <a:pt x="618" y="0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171;p73"/>
            <p:cNvSpPr/>
            <p:nvPr/>
          </p:nvSpPr>
          <p:spPr>
            <a:xfrm>
              <a:off x="4939338" y="2678374"/>
              <a:ext cx="188318" cy="179908"/>
            </a:xfrm>
            <a:custGeom>
              <a:avLst/>
              <a:gdLst/>
              <a:ahLst/>
              <a:cxnLst/>
              <a:rect l="l" t="t" r="r" b="b"/>
              <a:pathLst>
                <a:path w="6785" h="6482" extrusionOk="0">
                  <a:moveTo>
                    <a:pt x="4676" y="0"/>
                  </a:moveTo>
                  <a:cubicBezTo>
                    <a:pt x="3630" y="0"/>
                    <a:pt x="2759" y="770"/>
                    <a:pt x="2599" y="1772"/>
                  </a:cubicBezTo>
                  <a:cubicBezTo>
                    <a:pt x="2439" y="1733"/>
                    <a:pt x="2274" y="1714"/>
                    <a:pt x="2108" y="1714"/>
                  </a:cubicBezTo>
                  <a:cubicBezTo>
                    <a:pt x="947" y="1714"/>
                    <a:pt x="1" y="2658"/>
                    <a:pt x="1" y="3820"/>
                  </a:cubicBezTo>
                  <a:lnTo>
                    <a:pt x="1" y="4348"/>
                  </a:lnTo>
                  <a:cubicBezTo>
                    <a:pt x="1" y="5505"/>
                    <a:pt x="922" y="6466"/>
                    <a:pt x="2077" y="6482"/>
                  </a:cubicBezTo>
                  <a:cubicBezTo>
                    <a:pt x="2087" y="6482"/>
                    <a:pt x="2097" y="6482"/>
                    <a:pt x="2107" y="6482"/>
                  </a:cubicBezTo>
                  <a:cubicBezTo>
                    <a:pt x="3154" y="6482"/>
                    <a:pt x="4027" y="5713"/>
                    <a:pt x="4187" y="4710"/>
                  </a:cubicBezTo>
                  <a:cubicBezTo>
                    <a:pt x="4347" y="4749"/>
                    <a:pt x="4512" y="4768"/>
                    <a:pt x="4678" y="4768"/>
                  </a:cubicBezTo>
                  <a:cubicBezTo>
                    <a:pt x="5839" y="4768"/>
                    <a:pt x="6785" y="3824"/>
                    <a:pt x="6785" y="2663"/>
                  </a:cubicBezTo>
                  <a:lnTo>
                    <a:pt x="6785" y="2132"/>
                  </a:lnTo>
                  <a:cubicBezTo>
                    <a:pt x="6785" y="977"/>
                    <a:pt x="5864" y="17"/>
                    <a:pt x="4709" y="1"/>
                  </a:cubicBezTo>
                  <a:cubicBezTo>
                    <a:pt x="4698" y="0"/>
                    <a:pt x="4687" y="0"/>
                    <a:pt x="4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172;p73"/>
            <p:cNvSpPr/>
            <p:nvPr/>
          </p:nvSpPr>
          <p:spPr>
            <a:xfrm>
              <a:off x="4983802" y="27812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3" y="208"/>
                  </a:cubicBezTo>
                  <a:cubicBezTo>
                    <a:pt x="0" y="459"/>
                    <a:pt x="197" y="789"/>
                    <a:pt x="482" y="789"/>
                  </a:cubicBezTo>
                  <a:cubicBezTo>
                    <a:pt x="485" y="789"/>
                    <a:pt x="488" y="789"/>
                    <a:pt x="491" y="789"/>
                  </a:cubicBezTo>
                  <a:cubicBezTo>
                    <a:pt x="495" y="789"/>
                    <a:pt x="499" y="789"/>
                    <a:pt x="503" y="789"/>
                  </a:cubicBezTo>
                  <a:cubicBezTo>
                    <a:pt x="771" y="789"/>
                    <a:pt x="968" y="488"/>
                    <a:pt x="857" y="243"/>
                  </a:cubicBezTo>
                  <a:cubicBezTo>
                    <a:pt x="794" y="83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173;p73"/>
            <p:cNvSpPr/>
            <p:nvPr/>
          </p:nvSpPr>
          <p:spPr>
            <a:xfrm>
              <a:off x="5055659" y="27336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78" y="0"/>
                  </a:moveTo>
                  <a:cubicBezTo>
                    <a:pt x="326" y="0"/>
                    <a:pt x="174" y="82"/>
                    <a:pt x="111" y="243"/>
                  </a:cubicBezTo>
                  <a:cubicBezTo>
                    <a:pt x="1" y="487"/>
                    <a:pt x="197" y="789"/>
                    <a:pt x="464" y="789"/>
                  </a:cubicBezTo>
                  <a:cubicBezTo>
                    <a:pt x="468" y="789"/>
                    <a:pt x="472" y="789"/>
                    <a:pt x="475" y="789"/>
                  </a:cubicBezTo>
                  <a:cubicBezTo>
                    <a:pt x="479" y="789"/>
                    <a:pt x="482" y="789"/>
                    <a:pt x="485" y="789"/>
                  </a:cubicBezTo>
                  <a:cubicBezTo>
                    <a:pt x="771" y="789"/>
                    <a:pt x="968" y="459"/>
                    <a:pt x="825" y="206"/>
                  </a:cubicBezTo>
                  <a:cubicBezTo>
                    <a:pt x="754" y="68"/>
                    <a:pt x="61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3627" y="1536081"/>
            <a:ext cx="6089864" cy="1118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Hộp Văn bản 5"/>
          <p:cNvSpPr txBox="1"/>
          <p:nvPr/>
        </p:nvSpPr>
        <p:spPr>
          <a:xfrm>
            <a:off x="608495" y="1823130"/>
            <a:ext cx="230952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Cấu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trúc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1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35" y="3398593"/>
            <a:ext cx="6096000" cy="967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Hộp Văn bản 7"/>
          <p:cNvSpPr txBox="1"/>
          <p:nvPr/>
        </p:nvSpPr>
        <p:spPr>
          <a:xfrm>
            <a:off x="584325" y="3651082"/>
            <a:ext cx="1944303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Cấu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trúc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2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12" grpId="1" animBg="1"/>
      <p:bldP spid="6" grpId="1"/>
      <p:bldP spid="8" grpId="0"/>
      <p:bldP spid="9" grpId="0" animBg="1"/>
      <p:bldP spid="8" grpId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1"/>
          <p:cNvSpPr/>
          <p:nvPr/>
        </p:nvSpPr>
        <p:spPr>
          <a:xfrm>
            <a:off x="512445" y="920115"/>
            <a:ext cx="1969135" cy="5092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512445" y="3319780"/>
            <a:ext cx="1969135" cy="5378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00" name="Google Shape;2301;p73"/>
          <p:cNvGrpSpPr/>
          <p:nvPr/>
        </p:nvGrpSpPr>
        <p:grpSpPr>
          <a:xfrm>
            <a:off x="8007663" y="595123"/>
            <a:ext cx="377857" cy="324844"/>
            <a:chOff x="3975851" y="2056524"/>
            <a:chExt cx="377857" cy="324844"/>
          </a:xfrm>
        </p:grpSpPr>
        <p:sp>
          <p:nvSpPr>
            <p:cNvPr id="1381" name="Google Shape;2302;p73"/>
            <p:cNvSpPr/>
            <p:nvPr/>
          </p:nvSpPr>
          <p:spPr>
            <a:xfrm>
              <a:off x="4079349" y="2149447"/>
              <a:ext cx="67084" cy="55510"/>
            </a:xfrm>
            <a:custGeom>
              <a:avLst/>
              <a:gdLst/>
              <a:ahLst/>
              <a:cxnLst/>
              <a:rect l="l" t="t" r="r" b="b"/>
              <a:pathLst>
                <a:path w="2417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1868" y="1507"/>
                    <a:pt x="1874" y="1513"/>
                    <a:pt x="1877" y="1521"/>
                  </a:cubicBezTo>
                  <a:lnTo>
                    <a:pt x="2416" y="1107"/>
                  </a:lnTo>
                  <a:lnTo>
                    <a:pt x="1877" y="480"/>
                  </a:lnTo>
                  <a:cubicBezTo>
                    <a:pt x="1874" y="486"/>
                    <a:pt x="1870" y="493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303;p73"/>
            <p:cNvSpPr/>
            <p:nvPr/>
          </p:nvSpPr>
          <p:spPr>
            <a:xfrm>
              <a:off x="4131390" y="2149447"/>
              <a:ext cx="52568" cy="55510"/>
            </a:xfrm>
            <a:custGeom>
              <a:avLst/>
              <a:gdLst/>
              <a:ahLst/>
              <a:cxnLst/>
              <a:rect l="l" t="t" r="r" b="b"/>
              <a:pathLst>
                <a:path w="1894" h="2000" extrusionOk="0">
                  <a:moveTo>
                    <a:pt x="853" y="1"/>
                  </a:moveTo>
                  <a:cubicBezTo>
                    <a:pt x="493" y="1"/>
                    <a:pt x="177" y="193"/>
                    <a:pt x="0" y="480"/>
                  </a:cubicBezTo>
                  <a:lnTo>
                    <a:pt x="0" y="1521"/>
                  </a:lnTo>
                  <a:cubicBezTo>
                    <a:pt x="177" y="1807"/>
                    <a:pt x="494" y="2000"/>
                    <a:pt x="854" y="2000"/>
                  </a:cubicBezTo>
                  <a:cubicBezTo>
                    <a:pt x="889" y="2000"/>
                    <a:pt x="925" y="1998"/>
                    <a:pt x="961" y="1994"/>
                  </a:cubicBezTo>
                  <a:cubicBezTo>
                    <a:pt x="1437" y="1943"/>
                    <a:pt x="1814" y="1554"/>
                    <a:pt x="1849" y="1076"/>
                  </a:cubicBezTo>
                  <a:cubicBezTo>
                    <a:pt x="1893" y="490"/>
                    <a:pt x="1430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304;p73"/>
            <p:cNvSpPr/>
            <p:nvPr/>
          </p:nvSpPr>
          <p:spPr>
            <a:xfrm>
              <a:off x="4031056" y="2210203"/>
              <a:ext cx="115378" cy="145769"/>
            </a:xfrm>
            <a:custGeom>
              <a:avLst/>
              <a:gdLst/>
              <a:ahLst/>
              <a:cxnLst/>
              <a:rect l="l" t="t" r="r" b="b"/>
              <a:pathLst>
                <a:path w="4157" h="5252" extrusionOk="0">
                  <a:moveTo>
                    <a:pt x="1" y="0"/>
                  </a:moveTo>
                  <a:lnTo>
                    <a:pt x="1" y="5252"/>
                  </a:lnTo>
                  <a:lnTo>
                    <a:pt x="3617" y="5252"/>
                  </a:lnTo>
                  <a:lnTo>
                    <a:pt x="4156" y="2626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305;p73"/>
            <p:cNvSpPr/>
            <p:nvPr/>
          </p:nvSpPr>
          <p:spPr>
            <a:xfrm>
              <a:off x="4131390" y="2210203"/>
              <a:ext cx="191954" cy="145769"/>
            </a:xfrm>
            <a:custGeom>
              <a:avLst/>
              <a:gdLst/>
              <a:ahLst/>
              <a:cxnLst/>
              <a:rect l="l" t="t" r="r" b="b"/>
              <a:pathLst>
                <a:path w="6916" h="5252" extrusionOk="0">
                  <a:moveTo>
                    <a:pt x="0" y="0"/>
                  </a:moveTo>
                  <a:lnTo>
                    <a:pt x="0" y="5252"/>
                  </a:lnTo>
                  <a:lnTo>
                    <a:pt x="6916" y="5252"/>
                  </a:lnTo>
                  <a:lnTo>
                    <a:pt x="69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306;p73"/>
            <p:cNvSpPr/>
            <p:nvPr/>
          </p:nvSpPr>
          <p:spPr>
            <a:xfrm>
              <a:off x="4190036" y="2056524"/>
              <a:ext cx="67639" cy="99890"/>
            </a:xfrm>
            <a:custGeom>
              <a:avLst/>
              <a:gdLst/>
              <a:ahLst/>
              <a:cxnLst/>
              <a:rect l="l" t="t" r="r" b="b"/>
              <a:pathLst>
                <a:path w="2437" h="3599" extrusionOk="0">
                  <a:moveTo>
                    <a:pt x="408" y="0"/>
                  </a:moveTo>
                  <a:cubicBezTo>
                    <a:pt x="183" y="0"/>
                    <a:pt x="0" y="183"/>
                    <a:pt x="0" y="409"/>
                  </a:cubicBezTo>
                  <a:lnTo>
                    <a:pt x="0" y="3212"/>
                  </a:lnTo>
                  <a:cubicBezTo>
                    <a:pt x="0" y="3355"/>
                    <a:pt x="77" y="3486"/>
                    <a:pt x="204" y="3548"/>
                  </a:cubicBezTo>
                  <a:cubicBezTo>
                    <a:pt x="274" y="3583"/>
                    <a:pt x="343" y="3598"/>
                    <a:pt x="408" y="3598"/>
                  </a:cubicBezTo>
                  <a:cubicBezTo>
                    <a:pt x="635" y="3598"/>
                    <a:pt x="818" y="3414"/>
                    <a:pt x="818" y="3189"/>
                  </a:cubicBezTo>
                  <a:lnTo>
                    <a:pt x="818" y="2071"/>
                  </a:lnTo>
                  <a:lnTo>
                    <a:pt x="2197" y="1157"/>
                  </a:lnTo>
                  <a:cubicBezTo>
                    <a:pt x="2385" y="1032"/>
                    <a:pt x="2436" y="779"/>
                    <a:pt x="2313" y="591"/>
                  </a:cubicBezTo>
                  <a:cubicBezTo>
                    <a:pt x="2234" y="471"/>
                    <a:pt x="2104" y="407"/>
                    <a:pt x="1972" y="407"/>
                  </a:cubicBezTo>
                  <a:cubicBezTo>
                    <a:pt x="1894" y="407"/>
                    <a:pt x="1815" y="429"/>
                    <a:pt x="1746" y="476"/>
                  </a:cubicBezTo>
                  <a:lnTo>
                    <a:pt x="818" y="1089"/>
                  </a:lnTo>
                  <a:lnTo>
                    <a:pt x="818" y="385"/>
                  </a:lnTo>
                  <a:cubicBezTo>
                    <a:pt x="818" y="244"/>
                    <a:pt x="739" y="113"/>
                    <a:pt x="612" y="50"/>
                  </a:cubicBezTo>
                  <a:cubicBezTo>
                    <a:pt x="543" y="16"/>
                    <a:pt x="474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307;p73"/>
            <p:cNvSpPr/>
            <p:nvPr/>
          </p:nvSpPr>
          <p:spPr>
            <a:xfrm>
              <a:off x="3985315" y="2056524"/>
              <a:ext cx="85319" cy="99890"/>
            </a:xfrm>
            <a:custGeom>
              <a:avLst/>
              <a:gdLst/>
              <a:ahLst/>
              <a:cxnLst/>
              <a:rect l="l" t="t" r="r" b="b"/>
              <a:pathLst>
                <a:path w="3074" h="3599" extrusionOk="0">
                  <a:moveTo>
                    <a:pt x="972" y="0"/>
                  </a:moveTo>
                  <a:cubicBezTo>
                    <a:pt x="836" y="0"/>
                    <a:pt x="700" y="67"/>
                    <a:pt x="618" y="202"/>
                  </a:cubicBezTo>
                  <a:cubicBezTo>
                    <a:pt x="521" y="362"/>
                    <a:pt x="553" y="569"/>
                    <a:pt x="685" y="701"/>
                  </a:cubicBezTo>
                  <a:lnTo>
                    <a:pt x="930" y="946"/>
                  </a:lnTo>
                  <a:lnTo>
                    <a:pt x="285" y="1216"/>
                  </a:lnTo>
                  <a:cubicBezTo>
                    <a:pt x="110" y="1290"/>
                    <a:pt x="1" y="1474"/>
                    <a:pt x="34" y="1660"/>
                  </a:cubicBezTo>
                  <a:cubicBezTo>
                    <a:pt x="71" y="1871"/>
                    <a:pt x="248" y="2004"/>
                    <a:pt x="438" y="2004"/>
                  </a:cubicBezTo>
                  <a:cubicBezTo>
                    <a:pt x="490" y="2004"/>
                    <a:pt x="544" y="1994"/>
                    <a:pt x="597" y="1973"/>
                  </a:cubicBezTo>
                  <a:lnTo>
                    <a:pt x="1555" y="1571"/>
                  </a:lnTo>
                  <a:lnTo>
                    <a:pt x="2256" y="2272"/>
                  </a:lnTo>
                  <a:lnTo>
                    <a:pt x="2256" y="3184"/>
                  </a:lnTo>
                  <a:cubicBezTo>
                    <a:pt x="2256" y="3372"/>
                    <a:pt x="2380" y="3541"/>
                    <a:pt x="2562" y="3586"/>
                  </a:cubicBezTo>
                  <a:cubicBezTo>
                    <a:pt x="2597" y="3595"/>
                    <a:pt x="2631" y="3599"/>
                    <a:pt x="2664" y="3599"/>
                  </a:cubicBezTo>
                  <a:cubicBezTo>
                    <a:pt x="2890" y="3599"/>
                    <a:pt x="3074" y="3415"/>
                    <a:pt x="3074" y="3189"/>
                  </a:cubicBezTo>
                  <a:lnTo>
                    <a:pt x="3074" y="468"/>
                  </a:lnTo>
                  <a:cubicBezTo>
                    <a:pt x="3074" y="242"/>
                    <a:pt x="2890" y="60"/>
                    <a:pt x="2664" y="60"/>
                  </a:cubicBezTo>
                  <a:cubicBezTo>
                    <a:pt x="2631" y="60"/>
                    <a:pt x="2597" y="63"/>
                    <a:pt x="2562" y="72"/>
                  </a:cubicBezTo>
                  <a:cubicBezTo>
                    <a:pt x="2380" y="117"/>
                    <a:pt x="2256" y="286"/>
                    <a:pt x="2256" y="474"/>
                  </a:cubicBezTo>
                  <a:lnTo>
                    <a:pt x="2256" y="1115"/>
                  </a:lnTo>
                  <a:lnTo>
                    <a:pt x="1261" y="120"/>
                  </a:lnTo>
                  <a:cubicBezTo>
                    <a:pt x="1181" y="40"/>
                    <a:pt x="1076" y="0"/>
                    <a:pt x="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308;p73"/>
            <p:cNvSpPr/>
            <p:nvPr/>
          </p:nvSpPr>
          <p:spPr>
            <a:xfrm>
              <a:off x="4294839" y="2324998"/>
              <a:ext cx="56620" cy="55510"/>
            </a:xfrm>
            <a:custGeom>
              <a:avLst/>
              <a:gdLst/>
              <a:ahLst/>
              <a:cxnLst/>
              <a:rect l="l" t="t" r="r" b="b"/>
              <a:pathLst>
                <a:path w="2040" h="2000" extrusionOk="0">
                  <a:moveTo>
                    <a:pt x="1017" y="0"/>
                  </a:moveTo>
                  <a:cubicBezTo>
                    <a:pt x="484" y="0"/>
                    <a:pt x="41" y="424"/>
                    <a:pt x="21" y="961"/>
                  </a:cubicBezTo>
                  <a:cubicBezTo>
                    <a:pt x="1" y="1513"/>
                    <a:pt x="431" y="1977"/>
                    <a:pt x="981" y="1999"/>
                  </a:cubicBezTo>
                  <a:cubicBezTo>
                    <a:pt x="994" y="1999"/>
                    <a:pt x="1007" y="1999"/>
                    <a:pt x="1019" y="1999"/>
                  </a:cubicBezTo>
                  <a:cubicBezTo>
                    <a:pt x="1555" y="1999"/>
                    <a:pt x="1998" y="1576"/>
                    <a:pt x="2019" y="1037"/>
                  </a:cubicBezTo>
                  <a:cubicBezTo>
                    <a:pt x="2039" y="486"/>
                    <a:pt x="1609" y="21"/>
                    <a:pt x="1057" y="1"/>
                  </a:cubicBezTo>
                  <a:cubicBezTo>
                    <a:pt x="1044" y="0"/>
                    <a:pt x="1030" y="0"/>
                    <a:pt x="10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309;p73"/>
            <p:cNvSpPr/>
            <p:nvPr/>
          </p:nvSpPr>
          <p:spPr>
            <a:xfrm>
              <a:off x="4150707" y="2324748"/>
              <a:ext cx="56481" cy="55510"/>
            </a:xfrm>
            <a:custGeom>
              <a:avLst/>
              <a:gdLst/>
              <a:ahLst/>
              <a:cxnLst/>
              <a:rect l="l" t="t" r="r" b="b"/>
              <a:pathLst>
                <a:path w="2035" h="2000" extrusionOk="0">
                  <a:moveTo>
                    <a:pt x="1019" y="1"/>
                  </a:moveTo>
                  <a:cubicBezTo>
                    <a:pt x="481" y="1"/>
                    <a:pt x="37" y="427"/>
                    <a:pt x="20" y="967"/>
                  </a:cubicBezTo>
                  <a:cubicBezTo>
                    <a:pt x="1" y="1519"/>
                    <a:pt x="434" y="1981"/>
                    <a:pt x="984" y="1999"/>
                  </a:cubicBezTo>
                  <a:cubicBezTo>
                    <a:pt x="996" y="1999"/>
                    <a:pt x="1008" y="1999"/>
                    <a:pt x="1019" y="1999"/>
                  </a:cubicBezTo>
                  <a:cubicBezTo>
                    <a:pt x="1556" y="1999"/>
                    <a:pt x="1999" y="1573"/>
                    <a:pt x="2016" y="1033"/>
                  </a:cubicBezTo>
                  <a:cubicBezTo>
                    <a:pt x="2035" y="482"/>
                    <a:pt x="1602" y="20"/>
                    <a:pt x="1051" y="1"/>
                  </a:cubicBezTo>
                  <a:cubicBezTo>
                    <a:pt x="1041" y="1"/>
                    <a:pt x="1030" y="1"/>
                    <a:pt x="1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310;p73"/>
            <p:cNvSpPr/>
            <p:nvPr/>
          </p:nvSpPr>
          <p:spPr>
            <a:xfrm>
              <a:off x="4007325" y="2324914"/>
              <a:ext cx="103498" cy="55538"/>
            </a:xfrm>
            <a:custGeom>
              <a:avLst/>
              <a:gdLst/>
              <a:ahLst/>
              <a:cxnLst/>
              <a:rect l="l" t="t" r="r" b="b"/>
              <a:pathLst>
                <a:path w="3729" h="2001" extrusionOk="0">
                  <a:moveTo>
                    <a:pt x="1000" y="1"/>
                  </a:moveTo>
                  <a:cubicBezTo>
                    <a:pt x="449" y="1"/>
                    <a:pt x="0" y="448"/>
                    <a:pt x="0" y="1001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9" y="1799"/>
                    <a:pt x="2361" y="2000"/>
                    <a:pt x="2729" y="2000"/>
                  </a:cubicBezTo>
                  <a:cubicBezTo>
                    <a:pt x="3282" y="2000"/>
                    <a:pt x="3729" y="1551"/>
                    <a:pt x="3729" y="1001"/>
                  </a:cubicBezTo>
                  <a:cubicBezTo>
                    <a:pt x="3729" y="448"/>
                    <a:pt x="3282" y="1"/>
                    <a:pt x="2729" y="1"/>
                  </a:cubicBezTo>
                  <a:cubicBezTo>
                    <a:pt x="2361" y="1"/>
                    <a:pt x="2039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311;p73"/>
            <p:cNvSpPr/>
            <p:nvPr/>
          </p:nvSpPr>
          <p:spPr>
            <a:xfrm>
              <a:off x="4223398" y="2149447"/>
              <a:ext cx="103498" cy="55510"/>
            </a:xfrm>
            <a:custGeom>
              <a:avLst/>
              <a:gdLst/>
              <a:ahLst/>
              <a:cxnLst/>
              <a:rect l="l" t="t" r="r" b="b"/>
              <a:pathLst>
                <a:path w="3729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7" y="1799"/>
                    <a:pt x="2361" y="2000"/>
                    <a:pt x="2729" y="2000"/>
                  </a:cubicBezTo>
                  <a:cubicBezTo>
                    <a:pt x="3280" y="2000"/>
                    <a:pt x="3729" y="1551"/>
                    <a:pt x="3729" y="1000"/>
                  </a:cubicBezTo>
                  <a:cubicBezTo>
                    <a:pt x="3729" y="450"/>
                    <a:pt x="3282" y="1"/>
                    <a:pt x="2729" y="1"/>
                  </a:cubicBezTo>
                  <a:cubicBezTo>
                    <a:pt x="2361" y="1"/>
                    <a:pt x="2037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312;p73"/>
            <p:cNvSpPr/>
            <p:nvPr/>
          </p:nvSpPr>
          <p:spPr>
            <a:xfrm>
              <a:off x="3975851" y="2149503"/>
              <a:ext cx="55510" cy="55510"/>
            </a:xfrm>
            <a:custGeom>
              <a:avLst/>
              <a:gdLst/>
              <a:ahLst/>
              <a:cxnLst/>
              <a:rect l="l" t="t" r="r" b="b"/>
              <a:pathLst>
                <a:path w="2000" h="2000" extrusionOk="0">
                  <a:moveTo>
                    <a:pt x="1000" y="0"/>
                  </a:moveTo>
                  <a:cubicBezTo>
                    <a:pt x="448" y="0"/>
                    <a:pt x="1" y="448"/>
                    <a:pt x="1" y="1000"/>
                  </a:cubicBezTo>
                  <a:cubicBezTo>
                    <a:pt x="1" y="1552"/>
                    <a:pt x="448" y="1999"/>
                    <a:pt x="1000" y="1999"/>
                  </a:cubicBezTo>
                  <a:cubicBezTo>
                    <a:pt x="1552" y="1999"/>
                    <a:pt x="2000" y="1552"/>
                    <a:pt x="2000" y="1000"/>
                  </a:cubicBezTo>
                  <a:cubicBezTo>
                    <a:pt x="2000" y="448"/>
                    <a:pt x="1552" y="0"/>
                    <a:pt x="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313;p73"/>
            <p:cNvSpPr/>
            <p:nvPr/>
          </p:nvSpPr>
          <p:spPr>
            <a:xfrm>
              <a:off x="4164640" y="2140816"/>
              <a:ext cx="72801" cy="72801"/>
            </a:xfrm>
            <a:custGeom>
              <a:avLst/>
              <a:gdLst/>
              <a:ahLst/>
              <a:cxnLst/>
              <a:rect l="l" t="t" r="r" b="b"/>
              <a:pathLst>
                <a:path w="2623" h="2623" extrusionOk="0">
                  <a:moveTo>
                    <a:pt x="1312" y="0"/>
                  </a:moveTo>
                  <a:cubicBezTo>
                    <a:pt x="587" y="0"/>
                    <a:pt x="0" y="587"/>
                    <a:pt x="0" y="1311"/>
                  </a:cubicBezTo>
                  <a:cubicBezTo>
                    <a:pt x="0" y="2036"/>
                    <a:pt x="587" y="2623"/>
                    <a:pt x="1312" y="2623"/>
                  </a:cubicBezTo>
                  <a:cubicBezTo>
                    <a:pt x="2036" y="2623"/>
                    <a:pt x="2623" y="2036"/>
                    <a:pt x="2623" y="1311"/>
                  </a:cubicBezTo>
                  <a:cubicBezTo>
                    <a:pt x="2623" y="587"/>
                    <a:pt x="2036" y="0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314;p73"/>
            <p:cNvSpPr/>
            <p:nvPr/>
          </p:nvSpPr>
          <p:spPr>
            <a:xfrm>
              <a:off x="4022674" y="2140843"/>
              <a:ext cx="72885" cy="72829"/>
            </a:xfrm>
            <a:custGeom>
              <a:avLst/>
              <a:gdLst/>
              <a:ahLst/>
              <a:cxnLst/>
              <a:rect l="l" t="t" r="r" b="b"/>
              <a:pathLst>
                <a:path w="2626" h="2624" extrusionOk="0">
                  <a:moveTo>
                    <a:pt x="1314" y="1"/>
                  </a:moveTo>
                  <a:cubicBezTo>
                    <a:pt x="588" y="1"/>
                    <a:pt x="1" y="588"/>
                    <a:pt x="1" y="1312"/>
                  </a:cubicBezTo>
                  <a:cubicBezTo>
                    <a:pt x="1" y="2036"/>
                    <a:pt x="588" y="2623"/>
                    <a:pt x="1314" y="2623"/>
                  </a:cubicBezTo>
                  <a:cubicBezTo>
                    <a:pt x="2038" y="2623"/>
                    <a:pt x="2625" y="2036"/>
                    <a:pt x="2625" y="1312"/>
                  </a:cubicBezTo>
                  <a:cubicBezTo>
                    <a:pt x="2625" y="588"/>
                    <a:pt x="2038" y="1"/>
                    <a:pt x="1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315;p73"/>
            <p:cNvSpPr/>
            <p:nvPr/>
          </p:nvSpPr>
          <p:spPr>
            <a:xfrm>
              <a:off x="4292758" y="2189303"/>
              <a:ext cx="60950" cy="55538"/>
            </a:xfrm>
            <a:custGeom>
              <a:avLst/>
              <a:gdLst/>
              <a:ahLst/>
              <a:cxnLst/>
              <a:rect l="l" t="t" r="r" b="b"/>
              <a:pathLst>
                <a:path w="2196" h="2001" extrusionOk="0">
                  <a:moveTo>
                    <a:pt x="1098" y="0"/>
                  </a:moveTo>
                  <a:cubicBezTo>
                    <a:pt x="842" y="0"/>
                    <a:pt x="586" y="98"/>
                    <a:pt x="391" y="293"/>
                  </a:cubicBezTo>
                  <a:cubicBezTo>
                    <a:pt x="0" y="683"/>
                    <a:pt x="0" y="1317"/>
                    <a:pt x="391" y="1708"/>
                  </a:cubicBezTo>
                  <a:cubicBezTo>
                    <a:pt x="586" y="1903"/>
                    <a:pt x="842" y="2001"/>
                    <a:pt x="1098" y="2001"/>
                  </a:cubicBezTo>
                  <a:cubicBezTo>
                    <a:pt x="1354" y="2001"/>
                    <a:pt x="1610" y="1903"/>
                    <a:pt x="1805" y="1708"/>
                  </a:cubicBezTo>
                  <a:cubicBezTo>
                    <a:pt x="2196" y="1317"/>
                    <a:pt x="2196" y="683"/>
                    <a:pt x="1805" y="293"/>
                  </a:cubicBezTo>
                  <a:cubicBezTo>
                    <a:pt x="1610" y="98"/>
                    <a:pt x="1354" y="0"/>
                    <a:pt x="1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316;p73"/>
            <p:cNvSpPr/>
            <p:nvPr/>
          </p:nvSpPr>
          <p:spPr>
            <a:xfrm>
              <a:off x="4148570" y="2189442"/>
              <a:ext cx="60950" cy="55510"/>
            </a:xfrm>
            <a:custGeom>
              <a:avLst/>
              <a:gdLst/>
              <a:ahLst/>
              <a:cxnLst/>
              <a:rect l="l" t="t" r="r" b="b"/>
              <a:pathLst>
                <a:path w="2196" h="2000" extrusionOk="0">
                  <a:moveTo>
                    <a:pt x="1098" y="1"/>
                  </a:moveTo>
                  <a:cubicBezTo>
                    <a:pt x="842" y="1"/>
                    <a:pt x="586" y="98"/>
                    <a:pt x="391" y="294"/>
                  </a:cubicBezTo>
                  <a:cubicBezTo>
                    <a:pt x="1" y="684"/>
                    <a:pt x="1" y="1317"/>
                    <a:pt x="391" y="1707"/>
                  </a:cubicBezTo>
                  <a:cubicBezTo>
                    <a:pt x="586" y="1902"/>
                    <a:pt x="842" y="2000"/>
                    <a:pt x="1098" y="2000"/>
                  </a:cubicBezTo>
                  <a:cubicBezTo>
                    <a:pt x="1354" y="2000"/>
                    <a:pt x="1609" y="1902"/>
                    <a:pt x="1805" y="1707"/>
                  </a:cubicBezTo>
                  <a:cubicBezTo>
                    <a:pt x="2195" y="1317"/>
                    <a:pt x="2195" y="684"/>
                    <a:pt x="1805" y="294"/>
                  </a:cubicBezTo>
                  <a:cubicBezTo>
                    <a:pt x="1609" y="98"/>
                    <a:pt x="1354" y="1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317;p73"/>
            <p:cNvSpPr/>
            <p:nvPr/>
          </p:nvSpPr>
          <p:spPr>
            <a:xfrm>
              <a:off x="4007325" y="2189442"/>
              <a:ext cx="103498" cy="55510"/>
            </a:xfrm>
            <a:custGeom>
              <a:avLst/>
              <a:gdLst/>
              <a:ahLst/>
              <a:cxnLst/>
              <a:rect l="l" t="t" r="r" b="b"/>
              <a:pathLst>
                <a:path w="3729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9" y="1799"/>
                    <a:pt x="2361" y="2000"/>
                    <a:pt x="2729" y="2000"/>
                  </a:cubicBezTo>
                  <a:cubicBezTo>
                    <a:pt x="3282" y="2000"/>
                    <a:pt x="3729" y="1551"/>
                    <a:pt x="3729" y="1000"/>
                  </a:cubicBezTo>
                  <a:cubicBezTo>
                    <a:pt x="3729" y="450"/>
                    <a:pt x="3282" y="1"/>
                    <a:pt x="2729" y="1"/>
                  </a:cubicBezTo>
                  <a:cubicBezTo>
                    <a:pt x="2361" y="1"/>
                    <a:pt x="2039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318;p73"/>
            <p:cNvSpPr/>
            <p:nvPr/>
          </p:nvSpPr>
          <p:spPr>
            <a:xfrm>
              <a:off x="4204941" y="2189692"/>
              <a:ext cx="95727" cy="191204"/>
            </a:xfrm>
            <a:custGeom>
              <a:avLst/>
              <a:gdLst/>
              <a:ahLst/>
              <a:cxnLst/>
              <a:rect l="l" t="t" r="r" b="b"/>
              <a:pathLst>
                <a:path w="3449" h="6889" extrusionOk="0">
                  <a:moveTo>
                    <a:pt x="911" y="1"/>
                  </a:moveTo>
                  <a:cubicBezTo>
                    <a:pt x="657" y="1"/>
                    <a:pt x="413" y="110"/>
                    <a:pt x="246" y="304"/>
                  </a:cubicBezTo>
                  <a:cubicBezTo>
                    <a:pt x="78" y="496"/>
                    <a:pt x="1" y="751"/>
                    <a:pt x="36" y="1005"/>
                  </a:cubicBezTo>
                  <a:lnTo>
                    <a:pt x="356" y="3361"/>
                  </a:lnTo>
                  <a:cubicBezTo>
                    <a:pt x="364" y="3416"/>
                    <a:pt x="364" y="3471"/>
                    <a:pt x="356" y="3527"/>
                  </a:cubicBezTo>
                  <a:lnTo>
                    <a:pt x="36" y="5884"/>
                  </a:lnTo>
                  <a:cubicBezTo>
                    <a:pt x="1" y="6138"/>
                    <a:pt x="78" y="6393"/>
                    <a:pt x="246" y="6585"/>
                  </a:cubicBezTo>
                  <a:cubicBezTo>
                    <a:pt x="413" y="6777"/>
                    <a:pt x="657" y="6888"/>
                    <a:pt x="913" y="6888"/>
                  </a:cubicBezTo>
                  <a:lnTo>
                    <a:pt x="2538" y="6888"/>
                  </a:lnTo>
                  <a:cubicBezTo>
                    <a:pt x="2793" y="6888"/>
                    <a:pt x="3036" y="6777"/>
                    <a:pt x="3203" y="6585"/>
                  </a:cubicBezTo>
                  <a:cubicBezTo>
                    <a:pt x="3372" y="6393"/>
                    <a:pt x="3448" y="6138"/>
                    <a:pt x="3415" y="5884"/>
                  </a:cubicBezTo>
                  <a:lnTo>
                    <a:pt x="3094" y="3527"/>
                  </a:lnTo>
                  <a:cubicBezTo>
                    <a:pt x="3087" y="3473"/>
                    <a:pt x="3087" y="3416"/>
                    <a:pt x="3094" y="3361"/>
                  </a:cubicBezTo>
                  <a:lnTo>
                    <a:pt x="3415" y="1005"/>
                  </a:lnTo>
                  <a:cubicBezTo>
                    <a:pt x="3448" y="751"/>
                    <a:pt x="3372" y="496"/>
                    <a:pt x="3203" y="304"/>
                  </a:cubicBezTo>
                  <a:cubicBezTo>
                    <a:pt x="3036" y="110"/>
                    <a:pt x="2793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319;p73"/>
            <p:cNvSpPr/>
            <p:nvPr/>
          </p:nvSpPr>
          <p:spPr>
            <a:xfrm>
              <a:off x="4105023" y="2188915"/>
              <a:ext cx="41077" cy="191537"/>
            </a:xfrm>
            <a:custGeom>
              <a:avLst/>
              <a:gdLst/>
              <a:ahLst/>
              <a:cxnLst/>
              <a:rect l="l" t="t" r="r" b="b"/>
              <a:pathLst>
                <a:path w="1480" h="6901" extrusionOk="0">
                  <a:moveTo>
                    <a:pt x="942" y="1"/>
                  </a:moveTo>
                  <a:cubicBezTo>
                    <a:pt x="423" y="1"/>
                    <a:pt x="0" y="423"/>
                    <a:pt x="0" y="942"/>
                  </a:cubicBezTo>
                  <a:lnTo>
                    <a:pt x="0" y="5959"/>
                  </a:lnTo>
                  <a:cubicBezTo>
                    <a:pt x="0" y="6478"/>
                    <a:pt x="423" y="6900"/>
                    <a:pt x="942" y="6900"/>
                  </a:cubicBezTo>
                  <a:lnTo>
                    <a:pt x="1479" y="3451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320;p73"/>
            <p:cNvSpPr/>
            <p:nvPr/>
          </p:nvSpPr>
          <p:spPr>
            <a:xfrm>
              <a:off x="4131390" y="2187999"/>
              <a:ext cx="26423" cy="193369"/>
            </a:xfrm>
            <a:custGeom>
              <a:avLst/>
              <a:gdLst/>
              <a:ahLst/>
              <a:cxnLst/>
              <a:rect l="l" t="t" r="r" b="b"/>
              <a:pathLst>
                <a:path w="952" h="6967" extrusionOk="0">
                  <a:moveTo>
                    <a:pt x="0" y="0"/>
                  </a:moveTo>
                  <a:lnTo>
                    <a:pt x="0" y="6967"/>
                  </a:lnTo>
                  <a:cubicBezTo>
                    <a:pt x="525" y="6967"/>
                    <a:pt x="952" y="6541"/>
                    <a:pt x="952" y="6017"/>
                  </a:cubicBezTo>
                  <a:lnTo>
                    <a:pt x="952" y="950"/>
                  </a:lnTo>
                  <a:cubicBezTo>
                    <a:pt x="952" y="426"/>
                    <a:pt x="52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5" name="Google Shape;2392;p73"/>
          <p:cNvGrpSpPr/>
          <p:nvPr/>
        </p:nvGrpSpPr>
        <p:grpSpPr>
          <a:xfrm>
            <a:off x="8367175" y="2864595"/>
            <a:ext cx="644700" cy="270994"/>
            <a:chOff x="5592940" y="1450937"/>
            <a:chExt cx="392540" cy="375054"/>
          </a:xfrm>
        </p:grpSpPr>
        <p:sp>
          <p:nvSpPr>
            <p:cNvPr id="1402" name="Google Shape;2393;p73"/>
            <p:cNvSpPr/>
            <p:nvPr/>
          </p:nvSpPr>
          <p:spPr>
            <a:xfrm>
              <a:off x="5592940" y="1749165"/>
              <a:ext cx="65391" cy="67861"/>
            </a:xfrm>
            <a:custGeom>
              <a:avLst/>
              <a:gdLst/>
              <a:ahLst/>
              <a:cxnLst/>
              <a:rect l="l" t="t" r="r" b="b"/>
              <a:pathLst>
                <a:path w="2356" h="2445" extrusionOk="0">
                  <a:moveTo>
                    <a:pt x="1314" y="1"/>
                  </a:moveTo>
                  <a:lnTo>
                    <a:pt x="432" y="882"/>
                  </a:lnTo>
                  <a:cubicBezTo>
                    <a:pt x="1" y="1314"/>
                    <a:pt x="1" y="2013"/>
                    <a:pt x="432" y="2444"/>
                  </a:cubicBezTo>
                  <a:lnTo>
                    <a:pt x="1577" y="1828"/>
                  </a:lnTo>
                  <a:lnTo>
                    <a:pt x="2355" y="523"/>
                  </a:lnTo>
                  <a:lnTo>
                    <a:pt x="2348" y="509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394;p73"/>
            <p:cNvSpPr/>
            <p:nvPr/>
          </p:nvSpPr>
          <p:spPr>
            <a:xfrm>
              <a:off x="5604931" y="1763653"/>
              <a:ext cx="67833" cy="62338"/>
            </a:xfrm>
            <a:custGeom>
              <a:avLst/>
              <a:gdLst/>
              <a:ahLst/>
              <a:cxnLst/>
              <a:rect l="l" t="t" r="r" b="b"/>
              <a:pathLst>
                <a:path w="2444" h="2246" extrusionOk="0">
                  <a:moveTo>
                    <a:pt x="1923" y="1"/>
                  </a:moveTo>
                  <a:lnTo>
                    <a:pt x="0" y="1922"/>
                  </a:lnTo>
                  <a:cubicBezTo>
                    <a:pt x="216" y="2138"/>
                    <a:pt x="500" y="2246"/>
                    <a:pt x="782" y="2246"/>
                  </a:cubicBezTo>
                  <a:cubicBezTo>
                    <a:pt x="1065" y="2246"/>
                    <a:pt x="1348" y="2138"/>
                    <a:pt x="1564" y="1922"/>
                  </a:cubicBezTo>
                  <a:lnTo>
                    <a:pt x="2444" y="1042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395;p73"/>
            <p:cNvSpPr/>
            <p:nvPr/>
          </p:nvSpPr>
          <p:spPr>
            <a:xfrm>
              <a:off x="5629383" y="1587242"/>
              <a:ext cx="183683" cy="183683"/>
            </a:xfrm>
            <a:custGeom>
              <a:avLst/>
              <a:gdLst/>
              <a:ahLst/>
              <a:cxnLst/>
              <a:rect l="l" t="t" r="r" b="b"/>
              <a:pathLst>
                <a:path w="6618" h="6618" extrusionOk="0">
                  <a:moveTo>
                    <a:pt x="5836" y="1"/>
                  </a:moveTo>
                  <a:lnTo>
                    <a:pt x="1" y="5835"/>
                  </a:lnTo>
                  <a:lnTo>
                    <a:pt x="782" y="6617"/>
                  </a:lnTo>
                  <a:lnTo>
                    <a:pt x="2603" y="5324"/>
                  </a:lnTo>
                  <a:lnTo>
                    <a:pt x="6617" y="782"/>
                  </a:lnTo>
                  <a:lnTo>
                    <a:pt x="58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396;p73"/>
            <p:cNvSpPr/>
            <p:nvPr/>
          </p:nvSpPr>
          <p:spPr>
            <a:xfrm>
              <a:off x="5651032" y="1608919"/>
              <a:ext cx="183627" cy="183627"/>
            </a:xfrm>
            <a:custGeom>
              <a:avLst/>
              <a:gdLst/>
              <a:ahLst/>
              <a:cxnLst/>
              <a:rect l="l" t="t" r="r" b="b"/>
              <a:pathLst>
                <a:path w="6616" h="6616" extrusionOk="0">
                  <a:moveTo>
                    <a:pt x="5834" y="1"/>
                  </a:moveTo>
                  <a:lnTo>
                    <a:pt x="0" y="5835"/>
                  </a:lnTo>
                  <a:lnTo>
                    <a:pt x="781" y="6616"/>
                  </a:lnTo>
                  <a:lnTo>
                    <a:pt x="6615" y="782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397;p73"/>
            <p:cNvSpPr/>
            <p:nvPr/>
          </p:nvSpPr>
          <p:spPr>
            <a:xfrm>
              <a:off x="5659608" y="1450937"/>
              <a:ext cx="267975" cy="253514"/>
            </a:xfrm>
            <a:custGeom>
              <a:avLst/>
              <a:gdLst/>
              <a:ahLst/>
              <a:cxnLst/>
              <a:rect l="l" t="t" r="r" b="b"/>
              <a:pathLst>
                <a:path w="9655" h="9134" extrusionOk="0">
                  <a:moveTo>
                    <a:pt x="5871" y="0"/>
                  </a:moveTo>
                  <a:cubicBezTo>
                    <a:pt x="4500" y="0"/>
                    <a:pt x="3130" y="522"/>
                    <a:pt x="2087" y="1565"/>
                  </a:cubicBezTo>
                  <a:cubicBezTo>
                    <a:pt x="0" y="3652"/>
                    <a:pt x="0" y="7047"/>
                    <a:pt x="2087" y="9133"/>
                  </a:cubicBezTo>
                  <a:lnTo>
                    <a:pt x="6200" y="5549"/>
                  </a:lnTo>
                  <a:lnTo>
                    <a:pt x="9654" y="1565"/>
                  </a:lnTo>
                  <a:cubicBezTo>
                    <a:pt x="8611" y="522"/>
                    <a:pt x="7241" y="0"/>
                    <a:pt x="5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398;p73"/>
            <p:cNvSpPr/>
            <p:nvPr/>
          </p:nvSpPr>
          <p:spPr>
            <a:xfrm>
              <a:off x="5717505" y="1494374"/>
              <a:ext cx="267975" cy="253486"/>
            </a:xfrm>
            <a:custGeom>
              <a:avLst/>
              <a:gdLst/>
              <a:ahLst/>
              <a:cxnLst/>
              <a:rect l="l" t="t" r="r" b="b"/>
              <a:pathLst>
                <a:path w="9655" h="9133" extrusionOk="0">
                  <a:moveTo>
                    <a:pt x="7568" y="0"/>
                  </a:moveTo>
                  <a:lnTo>
                    <a:pt x="1" y="7568"/>
                  </a:lnTo>
                  <a:cubicBezTo>
                    <a:pt x="1044" y="8611"/>
                    <a:pt x="2414" y="9133"/>
                    <a:pt x="3785" y="9133"/>
                  </a:cubicBezTo>
                  <a:cubicBezTo>
                    <a:pt x="5155" y="9133"/>
                    <a:pt x="6525" y="8611"/>
                    <a:pt x="7568" y="7568"/>
                  </a:cubicBezTo>
                  <a:cubicBezTo>
                    <a:pt x="9655" y="5482"/>
                    <a:pt x="9655" y="2087"/>
                    <a:pt x="7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399;p73"/>
            <p:cNvSpPr/>
            <p:nvPr/>
          </p:nvSpPr>
          <p:spPr>
            <a:xfrm>
              <a:off x="5744316" y="1500757"/>
              <a:ext cx="116099" cy="137693"/>
            </a:xfrm>
            <a:custGeom>
              <a:avLst/>
              <a:gdLst/>
              <a:ahLst/>
              <a:cxnLst/>
              <a:rect l="l" t="t" r="r" b="b"/>
              <a:pathLst>
                <a:path w="4183" h="4961" extrusionOk="0">
                  <a:moveTo>
                    <a:pt x="2091" y="0"/>
                  </a:moveTo>
                  <a:cubicBezTo>
                    <a:pt x="937" y="0"/>
                    <a:pt x="1" y="937"/>
                    <a:pt x="1" y="2091"/>
                  </a:cubicBezTo>
                  <a:cubicBezTo>
                    <a:pt x="1" y="2990"/>
                    <a:pt x="567" y="3757"/>
                    <a:pt x="1363" y="4052"/>
                  </a:cubicBezTo>
                  <a:cubicBezTo>
                    <a:pt x="1319" y="4354"/>
                    <a:pt x="1335" y="4663"/>
                    <a:pt x="1412" y="4960"/>
                  </a:cubicBezTo>
                  <a:lnTo>
                    <a:pt x="3244" y="3656"/>
                  </a:lnTo>
                  <a:lnTo>
                    <a:pt x="4181" y="2193"/>
                  </a:lnTo>
                  <a:cubicBezTo>
                    <a:pt x="4182" y="2160"/>
                    <a:pt x="4182" y="2126"/>
                    <a:pt x="4182" y="2091"/>
                  </a:cubicBezTo>
                  <a:cubicBezTo>
                    <a:pt x="4182" y="937"/>
                    <a:pt x="3247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400;p73"/>
            <p:cNvSpPr/>
            <p:nvPr/>
          </p:nvSpPr>
          <p:spPr>
            <a:xfrm>
              <a:off x="5783506" y="1561624"/>
              <a:ext cx="129893" cy="123704"/>
            </a:xfrm>
            <a:custGeom>
              <a:avLst/>
              <a:gdLst/>
              <a:ahLst/>
              <a:cxnLst/>
              <a:rect l="l" t="t" r="r" b="b"/>
              <a:pathLst>
                <a:path w="4680" h="4457" extrusionOk="0">
                  <a:moveTo>
                    <a:pt x="2769" y="0"/>
                  </a:moveTo>
                  <a:lnTo>
                    <a:pt x="0" y="2767"/>
                  </a:lnTo>
                  <a:cubicBezTo>
                    <a:pt x="100" y="3143"/>
                    <a:pt x="296" y="3499"/>
                    <a:pt x="591" y="3793"/>
                  </a:cubicBezTo>
                  <a:cubicBezTo>
                    <a:pt x="1033" y="4235"/>
                    <a:pt x="1613" y="4456"/>
                    <a:pt x="2193" y="4456"/>
                  </a:cubicBezTo>
                  <a:cubicBezTo>
                    <a:pt x="2772" y="4456"/>
                    <a:pt x="3352" y="4235"/>
                    <a:pt x="3795" y="3793"/>
                  </a:cubicBezTo>
                  <a:cubicBezTo>
                    <a:pt x="4679" y="2908"/>
                    <a:pt x="4679" y="1473"/>
                    <a:pt x="3795" y="589"/>
                  </a:cubicBezTo>
                  <a:cubicBezTo>
                    <a:pt x="3500" y="294"/>
                    <a:pt x="3145" y="99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401;p73"/>
            <p:cNvSpPr/>
            <p:nvPr/>
          </p:nvSpPr>
          <p:spPr>
            <a:xfrm>
              <a:off x="5832078" y="1618411"/>
              <a:ext cx="27255" cy="21926"/>
            </a:xfrm>
            <a:custGeom>
              <a:avLst/>
              <a:gdLst/>
              <a:ahLst/>
              <a:cxnLst/>
              <a:rect l="l" t="t" r="r" b="b"/>
              <a:pathLst>
                <a:path w="982" h="790" extrusionOk="0">
                  <a:moveTo>
                    <a:pt x="491" y="1"/>
                  </a:moveTo>
                  <a:cubicBezTo>
                    <a:pt x="353" y="1"/>
                    <a:pt x="214" y="70"/>
                    <a:pt x="142" y="208"/>
                  </a:cubicBezTo>
                  <a:cubicBezTo>
                    <a:pt x="0" y="461"/>
                    <a:pt x="195" y="790"/>
                    <a:pt x="484" y="790"/>
                  </a:cubicBezTo>
                  <a:cubicBezTo>
                    <a:pt x="486" y="790"/>
                    <a:pt x="489" y="790"/>
                    <a:pt x="491" y="790"/>
                  </a:cubicBezTo>
                  <a:cubicBezTo>
                    <a:pt x="494" y="790"/>
                    <a:pt x="496" y="790"/>
                    <a:pt x="499" y="790"/>
                  </a:cubicBezTo>
                  <a:cubicBezTo>
                    <a:pt x="788" y="790"/>
                    <a:pt x="981" y="461"/>
                    <a:pt x="841" y="208"/>
                  </a:cubicBezTo>
                  <a:cubicBezTo>
                    <a:pt x="769" y="70"/>
                    <a:pt x="630" y="1"/>
                    <a:pt x="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29" name="Google Shape;2128;p73"/>
          <p:cNvGrpSpPr/>
          <p:nvPr/>
        </p:nvGrpSpPr>
        <p:grpSpPr>
          <a:xfrm>
            <a:off x="480378" y="2402832"/>
            <a:ext cx="684372" cy="563689"/>
            <a:chOff x="8041209" y="2652951"/>
            <a:chExt cx="375248" cy="375414"/>
          </a:xfrm>
        </p:grpSpPr>
        <p:sp>
          <p:nvSpPr>
            <p:cNvPr id="1417" name="Google Shape;2129;p73"/>
            <p:cNvSpPr/>
            <p:nvPr/>
          </p:nvSpPr>
          <p:spPr>
            <a:xfrm>
              <a:off x="8185174" y="2653478"/>
              <a:ext cx="123149" cy="309663"/>
            </a:xfrm>
            <a:custGeom>
              <a:avLst/>
              <a:gdLst/>
              <a:ahLst/>
              <a:cxnLst/>
              <a:rect l="l" t="t" r="r" b="b"/>
              <a:pathLst>
                <a:path w="4437" h="11157" extrusionOk="0">
                  <a:moveTo>
                    <a:pt x="4172" y="0"/>
                  </a:moveTo>
                  <a:cubicBezTo>
                    <a:pt x="4054" y="0"/>
                    <a:pt x="3944" y="53"/>
                    <a:pt x="3868" y="141"/>
                  </a:cubicBezTo>
                  <a:cubicBezTo>
                    <a:pt x="3830" y="188"/>
                    <a:pt x="2900" y="1300"/>
                    <a:pt x="1958" y="2687"/>
                  </a:cubicBezTo>
                  <a:cubicBezTo>
                    <a:pt x="660" y="4594"/>
                    <a:pt x="1" y="6040"/>
                    <a:pt x="1" y="6985"/>
                  </a:cubicBezTo>
                  <a:cubicBezTo>
                    <a:pt x="1" y="9286"/>
                    <a:pt x="1872" y="11157"/>
                    <a:pt x="4172" y="11157"/>
                  </a:cubicBezTo>
                  <a:lnTo>
                    <a:pt x="4436" y="8933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2130;p73"/>
            <p:cNvSpPr/>
            <p:nvPr/>
          </p:nvSpPr>
          <p:spPr>
            <a:xfrm>
              <a:off x="8300635" y="2653478"/>
              <a:ext cx="115822" cy="309663"/>
            </a:xfrm>
            <a:custGeom>
              <a:avLst/>
              <a:gdLst/>
              <a:ahLst/>
              <a:cxnLst/>
              <a:rect l="l" t="t" r="r" b="b"/>
              <a:pathLst>
                <a:path w="4173" h="11157" extrusionOk="0">
                  <a:moveTo>
                    <a:pt x="1" y="0"/>
                  </a:moveTo>
                  <a:lnTo>
                    <a:pt x="1" y="11157"/>
                  </a:lnTo>
                  <a:cubicBezTo>
                    <a:pt x="2302" y="11157"/>
                    <a:pt x="4172" y="9286"/>
                    <a:pt x="4172" y="6987"/>
                  </a:cubicBezTo>
                  <a:cubicBezTo>
                    <a:pt x="4172" y="6040"/>
                    <a:pt x="3514" y="4594"/>
                    <a:pt x="2216" y="2687"/>
                  </a:cubicBezTo>
                  <a:cubicBezTo>
                    <a:pt x="1271" y="1300"/>
                    <a:pt x="343" y="188"/>
                    <a:pt x="304" y="141"/>
                  </a:cubicBezTo>
                  <a:cubicBezTo>
                    <a:pt x="230" y="53"/>
                    <a:pt x="11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2131;p73"/>
            <p:cNvSpPr/>
            <p:nvPr/>
          </p:nvSpPr>
          <p:spPr>
            <a:xfrm>
              <a:off x="8251592" y="2730137"/>
              <a:ext cx="56731" cy="298227"/>
            </a:xfrm>
            <a:custGeom>
              <a:avLst/>
              <a:gdLst/>
              <a:ahLst/>
              <a:cxnLst/>
              <a:rect l="l" t="t" r="r" b="b"/>
              <a:pathLst>
                <a:path w="2044" h="10745" extrusionOk="0">
                  <a:moveTo>
                    <a:pt x="1779" y="1"/>
                  </a:moveTo>
                  <a:cubicBezTo>
                    <a:pt x="1561" y="1"/>
                    <a:pt x="1383" y="178"/>
                    <a:pt x="1383" y="397"/>
                  </a:cubicBezTo>
                  <a:lnTo>
                    <a:pt x="1373" y="397"/>
                  </a:lnTo>
                  <a:lnTo>
                    <a:pt x="1373" y="2431"/>
                  </a:lnTo>
                  <a:lnTo>
                    <a:pt x="723" y="1745"/>
                  </a:lnTo>
                  <a:cubicBezTo>
                    <a:pt x="646" y="1664"/>
                    <a:pt x="542" y="1624"/>
                    <a:pt x="438" y="1624"/>
                  </a:cubicBezTo>
                  <a:cubicBezTo>
                    <a:pt x="339" y="1624"/>
                    <a:pt x="240" y="1661"/>
                    <a:pt x="164" y="1735"/>
                  </a:cubicBezTo>
                  <a:cubicBezTo>
                    <a:pt x="6" y="1886"/>
                    <a:pt x="0" y="2137"/>
                    <a:pt x="152" y="2294"/>
                  </a:cubicBezTo>
                  <a:lnTo>
                    <a:pt x="1373" y="3573"/>
                  </a:lnTo>
                  <a:lnTo>
                    <a:pt x="1373" y="5529"/>
                  </a:lnTo>
                  <a:lnTo>
                    <a:pt x="723" y="4842"/>
                  </a:lnTo>
                  <a:cubicBezTo>
                    <a:pt x="646" y="4762"/>
                    <a:pt x="542" y="4721"/>
                    <a:pt x="438" y="4721"/>
                  </a:cubicBezTo>
                  <a:cubicBezTo>
                    <a:pt x="339" y="4721"/>
                    <a:pt x="240" y="4758"/>
                    <a:pt x="164" y="4832"/>
                  </a:cubicBezTo>
                  <a:cubicBezTo>
                    <a:pt x="6" y="4984"/>
                    <a:pt x="0" y="5234"/>
                    <a:pt x="152" y="5392"/>
                  </a:cubicBezTo>
                  <a:lnTo>
                    <a:pt x="1399" y="6671"/>
                  </a:lnTo>
                  <a:lnTo>
                    <a:pt x="1399" y="10349"/>
                  </a:lnTo>
                  <a:cubicBezTo>
                    <a:pt x="1383" y="10567"/>
                    <a:pt x="1561" y="10745"/>
                    <a:pt x="1779" y="10745"/>
                  </a:cubicBezTo>
                  <a:lnTo>
                    <a:pt x="2043" y="6171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2132;p73"/>
            <p:cNvSpPr/>
            <p:nvPr/>
          </p:nvSpPr>
          <p:spPr>
            <a:xfrm>
              <a:off x="8300635" y="2730193"/>
              <a:ext cx="49709" cy="298172"/>
            </a:xfrm>
            <a:custGeom>
              <a:avLst/>
              <a:gdLst/>
              <a:ahLst/>
              <a:cxnLst/>
              <a:rect l="l" t="t" r="r" b="b"/>
              <a:pathLst>
                <a:path w="1791" h="10743" extrusionOk="0">
                  <a:moveTo>
                    <a:pt x="1" y="0"/>
                  </a:moveTo>
                  <a:lnTo>
                    <a:pt x="1" y="10743"/>
                  </a:lnTo>
                  <a:cubicBezTo>
                    <a:pt x="219" y="10743"/>
                    <a:pt x="397" y="10567"/>
                    <a:pt x="397" y="10347"/>
                  </a:cubicBezTo>
                  <a:lnTo>
                    <a:pt x="397" y="6669"/>
                  </a:lnTo>
                  <a:lnTo>
                    <a:pt x="1639" y="5390"/>
                  </a:lnTo>
                  <a:cubicBezTo>
                    <a:pt x="1790" y="5232"/>
                    <a:pt x="1786" y="4982"/>
                    <a:pt x="1628" y="4830"/>
                  </a:cubicBezTo>
                  <a:cubicBezTo>
                    <a:pt x="1552" y="4756"/>
                    <a:pt x="1453" y="4720"/>
                    <a:pt x="1354" y="4720"/>
                  </a:cubicBezTo>
                  <a:cubicBezTo>
                    <a:pt x="1250" y="4720"/>
                    <a:pt x="1147" y="4760"/>
                    <a:pt x="1069" y="4842"/>
                  </a:cubicBezTo>
                  <a:lnTo>
                    <a:pt x="423" y="5528"/>
                  </a:lnTo>
                  <a:lnTo>
                    <a:pt x="423" y="3571"/>
                  </a:lnTo>
                  <a:lnTo>
                    <a:pt x="1639" y="2292"/>
                  </a:lnTo>
                  <a:cubicBezTo>
                    <a:pt x="1790" y="2135"/>
                    <a:pt x="1786" y="1884"/>
                    <a:pt x="1628" y="1733"/>
                  </a:cubicBezTo>
                  <a:cubicBezTo>
                    <a:pt x="1552" y="1659"/>
                    <a:pt x="1452" y="1622"/>
                    <a:pt x="1354" y="1622"/>
                  </a:cubicBezTo>
                  <a:cubicBezTo>
                    <a:pt x="1250" y="1622"/>
                    <a:pt x="1146" y="1662"/>
                    <a:pt x="1069" y="1743"/>
                  </a:cubicBezTo>
                  <a:lnTo>
                    <a:pt x="397" y="2429"/>
                  </a:lnTo>
                  <a:lnTo>
                    <a:pt x="397" y="395"/>
                  </a:lnTo>
                  <a:cubicBezTo>
                    <a:pt x="397" y="176"/>
                    <a:pt x="219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2133;p73"/>
            <p:cNvSpPr/>
            <p:nvPr/>
          </p:nvSpPr>
          <p:spPr>
            <a:xfrm>
              <a:off x="8041820" y="2652951"/>
              <a:ext cx="226203" cy="226231"/>
            </a:xfrm>
            <a:custGeom>
              <a:avLst/>
              <a:gdLst/>
              <a:ahLst/>
              <a:cxnLst/>
              <a:rect l="l" t="t" r="r" b="b"/>
              <a:pathLst>
                <a:path w="8150" h="8151" extrusionOk="0">
                  <a:moveTo>
                    <a:pt x="4075" y="0"/>
                  </a:moveTo>
                  <a:cubicBezTo>
                    <a:pt x="1828" y="0"/>
                    <a:pt x="1" y="1827"/>
                    <a:pt x="1" y="4075"/>
                  </a:cubicBezTo>
                  <a:cubicBezTo>
                    <a:pt x="1" y="6322"/>
                    <a:pt x="1828" y="8151"/>
                    <a:pt x="4075" y="8151"/>
                  </a:cubicBezTo>
                  <a:cubicBezTo>
                    <a:pt x="6323" y="8151"/>
                    <a:pt x="8150" y="6322"/>
                    <a:pt x="8150" y="4075"/>
                  </a:cubicBezTo>
                  <a:cubicBezTo>
                    <a:pt x="8150" y="1829"/>
                    <a:pt x="6323" y="0"/>
                    <a:pt x="4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2134;p73"/>
            <p:cNvSpPr/>
            <p:nvPr/>
          </p:nvSpPr>
          <p:spPr>
            <a:xfrm>
              <a:off x="8058861" y="2675099"/>
              <a:ext cx="192342" cy="182295"/>
            </a:xfrm>
            <a:custGeom>
              <a:avLst/>
              <a:gdLst/>
              <a:ahLst/>
              <a:cxnLst/>
              <a:rect l="l" t="t" r="r" b="b"/>
              <a:pathLst>
                <a:path w="6930" h="6568" extrusionOk="0">
                  <a:moveTo>
                    <a:pt x="3460" y="0"/>
                  </a:moveTo>
                  <a:cubicBezTo>
                    <a:pt x="1809" y="0"/>
                    <a:pt x="390" y="1241"/>
                    <a:pt x="201" y="2919"/>
                  </a:cubicBezTo>
                  <a:cubicBezTo>
                    <a:pt x="0" y="4721"/>
                    <a:pt x="1298" y="6346"/>
                    <a:pt x="3101" y="6547"/>
                  </a:cubicBezTo>
                  <a:cubicBezTo>
                    <a:pt x="3225" y="6561"/>
                    <a:pt x="3349" y="6568"/>
                    <a:pt x="3471" y="6568"/>
                  </a:cubicBezTo>
                  <a:cubicBezTo>
                    <a:pt x="5121" y="6568"/>
                    <a:pt x="6542" y="5327"/>
                    <a:pt x="6729" y="3649"/>
                  </a:cubicBezTo>
                  <a:cubicBezTo>
                    <a:pt x="6930" y="1847"/>
                    <a:pt x="5633" y="222"/>
                    <a:pt x="3831" y="21"/>
                  </a:cubicBezTo>
                  <a:cubicBezTo>
                    <a:pt x="3706" y="7"/>
                    <a:pt x="3582" y="0"/>
                    <a:pt x="3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2135;p73"/>
            <p:cNvSpPr/>
            <p:nvPr/>
          </p:nvSpPr>
          <p:spPr>
            <a:xfrm>
              <a:off x="8147289" y="2733468"/>
              <a:ext cx="66390" cy="57897"/>
            </a:xfrm>
            <a:custGeom>
              <a:avLst/>
              <a:gdLst/>
              <a:ahLst/>
              <a:cxnLst/>
              <a:rect l="l" t="t" r="r" b="b"/>
              <a:pathLst>
                <a:path w="2392" h="2086" extrusionOk="0">
                  <a:moveTo>
                    <a:pt x="693" y="0"/>
                  </a:moveTo>
                  <a:cubicBezTo>
                    <a:pt x="637" y="0"/>
                    <a:pt x="585" y="29"/>
                    <a:pt x="557" y="79"/>
                  </a:cubicBezTo>
                  <a:lnTo>
                    <a:pt x="1" y="1043"/>
                  </a:lnTo>
                  <a:lnTo>
                    <a:pt x="557" y="2006"/>
                  </a:lnTo>
                  <a:cubicBezTo>
                    <a:pt x="585" y="2055"/>
                    <a:pt x="637" y="2085"/>
                    <a:pt x="693" y="2085"/>
                  </a:cubicBezTo>
                  <a:lnTo>
                    <a:pt x="1717" y="2085"/>
                  </a:lnTo>
                  <a:cubicBezTo>
                    <a:pt x="1772" y="2085"/>
                    <a:pt x="1823" y="2055"/>
                    <a:pt x="1851" y="2006"/>
                  </a:cubicBezTo>
                  <a:lnTo>
                    <a:pt x="2364" y="1121"/>
                  </a:lnTo>
                  <a:cubicBezTo>
                    <a:pt x="2392" y="1073"/>
                    <a:pt x="2392" y="1013"/>
                    <a:pt x="2364" y="965"/>
                  </a:cubicBezTo>
                  <a:lnTo>
                    <a:pt x="1851" y="79"/>
                  </a:lnTo>
                  <a:cubicBezTo>
                    <a:pt x="1823" y="29"/>
                    <a:pt x="1772" y="0"/>
                    <a:pt x="1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2136;p73"/>
            <p:cNvSpPr/>
            <p:nvPr/>
          </p:nvSpPr>
          <p:spPr>
            <a:xfrm>
              <a:off x="8098246" y="2762750"/>
              <a:ext cx="65890" cy="57925"/>
            </a:xfrm>
            <a:custGeom>
              <a:avLst/>
              <a:gdLst/>
              <a:ahLst/>
              <a:cxnLst/>
              <a:rect l="l" t="t" r="r" b="b"/>
              <a:pathLst>
                <a:path w="2374" h="2087" extrusionOk="0">
                  <a:moveTo>
                    <a:pt x="676" y="0"/>
                  </a:moveTo>
                  <a:cubicBezTo>
                    <a:pt x="620" y="0"/>
                    <a:pt x="569" y="31"/>
                    <a:pt x="541" y="79"/>
                  </a:cubicBezTo>
                  <a:lnTo>
                    <a:pt x="28" y="965"/>
                  </a:lnTo>
                  <a:cubicBezTo>
                    <a:pt x="0" y="1014"/>
                    <a:pt x="0" y="1072"/>
                    <a:pt x="28" y="1122"/>
                  </a:cubicBezTo>
                  <a:lnTo>
                    <a:pt x="541" y="2008"/>
                  </a:lnTo>
                  <a:cubicBezTo>
                    <a:pt x="569" y="2056"/>
                    <a:pt x="620" y="2085"/>
                    <a:pt x="675" y="2085"/>
                  </a:cubicBezTo>
                  <a:lnTo>
                    <a:pt x="675" y="2087"/>
                  </a:lnTo>
                  <a:lnTo>
                    <a:pt x="1699" y="2087"/>
                  </a:lnTo>
                  <a:cubicBezTo>
                    <a:pt x="1755" y="2087"/>
                    <a:pt x="1807" y="2056"/>
                    <a:pt x="1835" y="2008"/>
                  </a:cubicBezTo>
                  <a:lnTo>
                    <a:pt x="2346" y="1122"/>
                  </a:lnTo>
                  <a:cubicBezTo>
                    <a:pt x="2374" y="1072"/>
                    <a:pt x="2374" y="1014"/>
                    <a:pt x="2346" y="965"/>
                  </a:cubicBezTo>
                  <a:lnTo>
                    <a:pt x="1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2137;p73"/>
            <p:cNvSpPr/>
            <p:nvPr/>
          </p:nvSpPr>
          <p:spPr>
            <a:xfrm>
              <a:off x="8098079" y="2704186"/>
              <a:ext cx="65863" cy="57897"/>
            </a:xfrm>
            <a:custGeom>
              <a:avLst/>
              <a:gdLst/>
              <a:ahLst/>
              <a:cxnLst/>
              <a:rect l="l" t="t" r="r" b="b"/>
              <a:pathLst>
                <a:path w="2373" h="2086" extrusionOk="0">
                  <a:moveTo>
                    <a:pt x="675" y="0"/>
                  </a:moveTo>
                  <a:cubicBezTo>
                    <a:pt x="620" y="0"/>
                    <a:pt x="567" y="29"/>
                    <a:pt x="540" y="77"/>
                  </a:cubicBezTo>
                  <a:lnTo>
                    <a:pt x="28" y="963"/>
                  </a:lnTo>
                  <a:cubicBezTo>
                    <a:pt x="0" y="1011"/>
                    <a:pt x="0" y="1071"/>
                    <a:pt x="28" y="1119"/>
                  </a:cubicBezTo>
                  <a:lnTo>
                    <a:pt x="540" y="2007"/>
                  </a:lnTo>
                  <a:cubicBezTo>
                    <a:pt x="567" y="2055"/>
                    <a:pt x="620" y="2084"/>
                    <a:pt x="675" y="2084"/>
                  </a:cubicBezTo>
                  <a:lnTo>
                    <a:pt x="1788" y="2085"/>
                  </a:lnTo>
                  <a:lnTo>
                    <a:pt x="2345" y="1121"/>
                  </a:lnTo>
                  <a:cubicBezTo>
                    <a:pt x="2373" y="1071"/>
                    <a:pt x="2373" y="1011"/>
                    <a:pt x="2345" y="963"/>
                  </a:cubicBezTo>
                  <a:lnTo>
                    <a:pt x="1833" y="77"/>
                  </a:lnTo>
                  <a:cubicBezTo>
                    <a:pt x="1806" y="29"/>
                    <a:pt x="1753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2138;p73"/>
            <p:cNvSpPr/>
            <p:nvPr/>
          </p:nvSpPr>
          <p:spPr>
            <a:xfrm>
              <a:off x="8041209" y="2988342"/>
              <a:ext cx="140496" cy="22037"/>
            </a:xfrm>
            <a:custGeom>
              <a:avLst/>
              <a:gdLst/>
              <a:ahLst/>
              <a:cxnLst/>
              <a:rect l="l" t="t" r="r" b="b"/>
              <a:pathLst>
                <a:path w="5062" h="794" extrusionOk="0">
                  <a:moveTo>
                    <a:pt x="422" y="1"/>
                  </a:moveTo>
                  <a:cubicBezTo>
                    <a:pt x="187" y="1"/>
                    <a:pt x="1" y="203"/>
                    <a:pt x="29" y="442"/>
                  </a:cubicBezTo>
                  <a:cubicBezTo>
                    <a:pt x="50" y="645"/>
                    <a:pt x="228" y="794"/>
                    <a:pt x="432" y="794"/>
                  </a:cubicBezTo>
                  <a:lnTo>
                    <a:pt x="4642" y="794"/>
                  </a:lnTo>
                  <a:cubicBezTo>
                    <a:pt x="4875" y="794"/>
                    <a:pt x="5061" y="591"/>
                    <a:pt x="5035" y="352"/>
                  </a:cubicBezTo>
                  <a:cubicBezTo>
                    <a:pt x="5012" y="151"/>
                    <a:pt x="4834" y="1"/>
                    <a:pt x="4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2139;p73"/>
            <p:cNvSpPr/>
            <p:nvPr/>
          </p:nvSpPr>
          <p:spPr>
            <a:xfrm>
              <a:off x="8041209" y="2944434"/>
              <a:ext cx="140496" cy="21982"/>
            </a:xfrm>
            <a:custGeom>
              <a:avLst/>
              <a:gdLst/>
              <a:ahLst/>
              <a:cxnLst/>
              <a:rect l="l" t="t" r="r" b="b"/>
              <a:pathLst>
                <a:path w="5062" h="792" extrusionOk="0">
                  <a:moveTo>
                    <a:pt x="422" y="1"/>
                  </a:moveTo>
                  <a:cubicBezTo>
                    <a:pt x="187" y="1"/>
                    <a:pt x="1" y="202"/>
                    <a:pt x="29" y="441"/>
                  </a:cubicBezTo>
                  <a:cubicBezTo>
                    <a:pt x="50" y="643"/>
                    <a:pt x="228" y="792"/>
                    <a:pt x="432" y="792"/>
                  </a:cubicBezTo>
                  <a:lnTo>
                    <a:pt x="4642" y="792"/>
                  </a:lnTo>
                  <a:cubicBezTo>
                    <a:pt x="4875" y="792"/>
                    <a:pt x="5061" y="589"/>
                    <a:pt x="5035" y="350"/>
                  </a:cubicBezTo>
                  <a:cubicBezTo>
                    <a:pt x="5012" y="149"/>
                    <a:pt x="4834" y="1"/>
                    <a:pt x="4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2140;p73"/>
            <p:cNvSpPr/>
            <p:nvPr/>
          </p:nvSpPr>
          <p:spPr>
            <a:xfrm>
              <a:off x="8041209" y="2900470"/>
              <a:ext cx="140496" cy="21982"/>
            </a:xfrm>
            <a:custGeom>
              <a:avLst/>
              <a:gdLst/>
              <a:ahLst/>
              <a:cxnLst/>
              <a:rect l="l" t="t" r="r" b="b"/>
              <a:pathLst>
                <a:path w="5062" h="792" extrusionOk="0">
                  <a:moveTo>
                    <a:pt x="422" y="1"/>
                  </a:moveTo>
                  <a:cubicBezTo>
                    <a:pt x="187" y="1"/>
                    <a:pt x="1" y="203"/>
                    <a:pt x="29" y="441"/>
                  </a:cubicBezTo>
                  <a:cubicBezTo>
                    <a:pt x="50" y="643"/>
                    <a:pt x="228" y="792"/>
                    <a:pt x="432" y="792"/>
                  </a:cubicBezTo>
                  <a:lnTo>
                    <a:pt x="4642" y="792"/>
                  </a:lnTo>
                  <a:cubicBezTo>
                    <a:pt x="4875" y="792"/>
                    <a:pt x="5061" y="589"/>
                    <a:pt x="5035" y="350"/>
                  </a:cubicBezTo>
                  <a:cubicBezTo>
                    <a:pt x="5012" y="149"/>
                    <a:pt x="4834" y="1"/>
                    <a:pt x="4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5" name="Google Shape;2159;p73"/>
          <p:cNvGrpSpPr/>
          <p:nvPr/>
        </p:nvGrpSpPr>
        <p:grpSpPr>
          <a:xfrm>
            <a:off x="673845" y="4221702"/>
            <a:ext cx="351850" cy="375054"/>
            <a:chOff x="4790460" y="2652867"/>
            <a:chExt cx="351850" cy="375054"/>
          </a:xfrm>
        </p:grpSpPr>
        <p:sp>
          <p:nvSpPr>
            <p:cNvPr id="1431" name="Google Shape;2160;p73"/>
            <p:cNvSpPr/>
            <p:nvPr/>
          </p:nvSpPr>
          <p:spPr>
            <a:xfrm>
              <a:off x="4813580" y="2652867"/>
              <a:ext cx="117737" cy="314270"/>
            </a:xfrm>
            <a:custGeom>
              <a:avLst/>
              <a:gdLst/>
              <a:ahLst/>
              <a:cxnLst/>
              <a:rect l="l" t="t" r="r" b="b"/>
              <a:pathLst>
                <a:path w="4242" h="11323" extrusionOk="0">
                  <a:moveTo>
                    <a:pt x="413" y="0"/>
                  </a:moveTo>
                  <a:cubicBezTo>
                    <a:pt x="231" y="0"/>
                    <a:pt x="66" y="127"/>
                    <a:pt x="25" y="315"/>
                  </a:cubicBezTo>
                  <a:cubicBezTo>
                    <a:pt x="0" y="430"/>
                    <a:pt x="33" y="550"/>
                    <a:pt x="102" y="643"/>
                  </a:cubicBezTo>
                  <a:lnTo>
                    <a:pt x="1102" y="1963"/>
                  </a:lnTo>
                  <a:lnTo>
                    <a:pt x="1102" y="4035"/>
                  </a:lnTo>
                  <a:lnTo>
                    <a:pt x="1366" y="4431"/>
                  </a:lnTo>
                  <a:lnTo>
                    <a:pt x="1102" y="4826"/>
                  </a:lnTo>
                  <a:lnTo>
                    <a:pt x="1102" y="6203"/>
                  </a:lnTo>
                  <a:lnTo>
                    <a:pt x="1366" y="6599"/>
                  </a:lnTo>
                  <a:lnTo>
                    <a:pt x="1102" y="6994"/>
                  </a:lnTo>
                  <a:lnTo>
                    <a:pt x="1102" y="8371"/>
                  </a:lnTo>
                  <a:lnTo>
                    <a:pt x="1629" y="8791"/>
                  </a:lnTo>
                  <a:lnTo>
                    <a:pt x="1102" y="9162"/>
                  </a:lnTo>
                  <a:lnTo>
                    <a:pt x="1102" y="10927"/>
                  </a:lnTo>
                  <a:cubicBezTo>
                    <a:pt x="1102" y="11145"/>
                    <a:pt x="1278" y="11323"/>
                    <a:pt x="1498" y="11323"/>
                  </a:cubicBezTo>
                  <a:lnTo>
                    <a:pt x="3715" y="11323"/>
                  </a:lnTo>
                  <a:lnTo>
                    <a:pt x="4242" y="566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161;p73"/>
            <p:cNvSpPr/>
            <p:nvPr/>
          </p:nvSpPr>
          <p:spPr>
            <a:xfrm>
              <a:off x="4916662" y="2652867"/>
              <a:ext cx="73995" cy="314270"/>
            </a:xfrm>
            <a:custGeom>
              <a:avLst/>
              <a:gdLst/>
              <a:ahLst/>
              <a:cxnLst/>
              <a:rect l="l" t="t" r="r" b="b"/>
              <a:pathLst>
                <a:path w="2666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2271" y="11323"/>
                  </a:lnTo>
                  <a:cubicBezTo>
                    <a:pt x="2489" y="11323"/>
                    <a:pt x="2665" y="11145"/>
                    <a:pt x="2665" y="10927"/>
                  </a:cubicBezTo>
                  <a:lnTo>
                    <a:pt x="2665" y="397"/>
                  </a:lnTo>
                  <a:cubicBezTo>
                    <a:pt x="2665" y="178"/>
                    <a:pt x="2489" y="0"/>
                    <a:pt x="2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162;p73"/>
            <p:cNvSpPr/>
            <p:nvPr/>
          </p:nvSpPr>
          <p:spPr>
            <a:xfrm>
              <a:off x="4844166" y="2885066"/>
              <a:ext cx="49321" cy="22037"/>
            </a:xfrm>
            <a:custGeom>
              <a:avLst/>
              <a:gdLst/>
              <a:ahLst/>
              <a:cxnLst/>
              <a:rect l="l" t="t" r="r" b="b"/>
              <a:pathLst>
                <a:path w="1777" h="794" extrusionOk="0">
                  <a:moveTo>
                    <a:pt x="0" y="1"/>
                  </a:moveTo>
                  <a:lnTo>
                    <a:pt x="0" y="793"/>
                  </a:lnTo>
                  <a:lnTo>
                    <a:pt x="1345" y="793"/>
                  </a:lnTo>
                  <a:cubicBezTo>
                    <a:pt x="1549" y="793"/>
                    <a:pt x="1727" y="645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163;p73"/>
            <p:cNvSpPr/>
            <p:nvPr/>
          </p:nvSpPr>
          <p:spPr>
            <a:xfrm>
              <a:off x="4844166" y="2825004"/>
              <a:ext cx="49321" cy="22010"/>
            </a:xfrm>
            <a:custGeom>
              <a:avLst/>
              <a:gdLst/>
              <a:ahLst/>
              <a:cxnLst/>
              <a:rect l="l" t="t" r="r" b="b"/>
              <a:pathLst>
                <a:path w="177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345" y="792"/>
                  </a:lnTo>
                  <a:cubicBezTo>
                    <a:pt x="1549" y="792"/>
                    <a:pt x="1727" y="643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164;p73"/>
            <p:cNvSpPr/>
            <p:nvPr/>
          </p:nvSpPr>
          <p:spPr>
            <a:xfrm>
              <a:off x="4844166" y="2764970"/>
              <a:ext cx="49321" cy="21982"/>
            </a:xfrm>
            <a:custGeom>
              <a:avLst/>
              <a:gdLst/>
              <a:ahLst/>
              <a:cxnLst/>
              <a:rect l="l" t="t" r="r" b="b"/>
              <a:pathLst>
                <a:path w="1777" h="792" extrusionOk="0">
                  <a:moveTo>
                    <a:pt x="0" y="0"/>
                  </a:moveTo>
                  <a:lnTo>
                    <a:pt x="0" y="791"/>
                  </a:lnTo>
                  <a:lnTo>
                    <a:pt x="1345" y="791"/>
                  </a:lnTo>
                  <a:cubicBezTo>
                    <a:pt x="1549" y="791"/>
                    <a:pt x="1727" y="643"/>
                    <a:pt x="1750" y="440"/>
                  </a:cubicBezTo>
                  <a:cubicBezTo>
                    <a:pt x="1776" y="203"/>
                    <a:pt x="1590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165;p73"/>
            <p:cNvSpPr/>
            <p:nvPr/>
          </p:nvSpPr>
          <p:spPr>
            <a:xfrm>
              <a:off x="4821435" y="2945155"/>
              <a:ext cx="102860" cy="71830"/>
            </a:xfrm>
            <a:custGeom>
              <a:avLst/>
              <a:gdLst/>
              <a:ahLst/>
              <a:cxnLst/>
              <a:rect l="l" t="t" r="r" b="b"/>
              <a:pathLst>
                <a:path w="3706" h="2588" extrusionOk="0">
                  <a:moveTo>
                    <a:pt x="396" y="1"/>
                  </a:moveTo>
                  <a:cubicBezTo>
                    <a:pt x="178" y="1"/>
                    <a:pt x="0" y="177"/>
                    <a:pt x="0" y="397"/>
                  </a:cubicBezTo>
                  <a:lnTo>
                    <a:pt x="0" y="2587"/>
                  </a:lnTo>
                  <a:lnTo>
                    <a:pt x="3442" y="2587"/>
                  </a:lnTo>
                  <a:lnTo>
                    <a:pt x="3705" y="1293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166;p73"/>
            <p:cNvSpPr/>
            <p:nvPr/>
          </p:nvSpPr>
          <p:spPr>
            <a:xfrm>
              <a:off x="4916662" y="2945155"/>
              <a:ext cx="95255" cy="71830"/>
            </a:xfrm>
            <a:custGeom>
              <a:avLst/>
              <a:gdLst/>
              <a:ahLst/>
              <a:cxnLst/>
              <a:rect l="l" t="t" r="r" b="b"/>
              <a:pathLst>
                <a:path w="3432" h="2588" extrusionOk="0">
                  <a:moveTo>
                    <a:pt x="1" y="1"/>
                  </a:moveTo>
                  <a:lnTo>
                    <a:pt x="1" y="2587"/>
                  </a:lnTo>
                  <a:lnTo>
                    <a:pt x="3432" y="2587"/>
                  </a:lnTo>
                  <a:lnTo>
                    <a:pt x="3432" y="396"/>
                  </a:lnTo>
                  <a:cubicBezTo>
                    <a:pt x="3432" y="177"/>
                    <a:pt x="3254" y="1"/>
                    <a:pt x="3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167;p73"/>
            <p:cNvSpPr/>
            <p:nvPr/>
          </p:nvSpPr>
          <p:spPr>
            <a:xfrm>
              <a:off x="4790460" y="3005939"/>
              <a:ext cx="140829" cy="21982"/>
            </a:xfrm>
            <a:custGeom>
              <a:avLst/>
              <a:gdLst/>
              <a:ahLst/>
              <a:cxnLst/>
              <a:rect l="l" t="t" r="r" b="b"/>
              <a:pathLst>
                <a:path w="5074" h="792" extrusionOk="0">
                  <a:moveTo>
                    <a:pt x="420" y="1"/>
                  </a:moveTo>
                  <a:cubicBezTo>
                    <a:pt x="187" y="1"/>
                    <a:pt x="0" y="203"/>
                    <a:pt x="26" y="442"/>
                  </a:cubicBezTo>
                  <a:cubicBezTo>
                    <a:pt x="50" y="643"/>
                    <a:pt x="227" y="792"/>
                    <a:pt x="431" y="792"/>
                  </a:cubicBezTo>
                  <a:lnTo>
                    <a:pt x="4546" y="792"/>
                  </a:lnTo>
                  <a:lnTo>
                    <a:pt x="5074" y="397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168;p73"/>
            <p:cNvSpPr/>
            <p:nvPr/>
          </p:nvSpPr>
          <p:spPr>
            <a:xfrm>
              <a:off x="4916662" y="3005939"/>
              <a:ext cx="126202" cy="21982"/>
            </a:xfrm>
            <a:custGeom>
              <a:avLst/>
              <a:gdLst/>
              <a:ahLst/>
              <a:cxnLst/>
              <a:rect l="l" t="t" r="r" b="b"/>
              <a:pathLst>
                <a:path w="4547" h="792" extrusionOk="0">
                  <a:moveTo>
                    <a:pt x="1" y="1"/>
                  </a:moveTo>
                  <a:lnTo>
                    <a:pt x="1" y="792"/>
                  </a:lnTo>
                  <a:lnTo>
                    <a:pt x="4125" y="792"/>
                  </a:lnTo>
                  <a:cubicBezTo>
                    <a:pt x="4360" y="792"/>
                    <a:pt x="4547" y="591"/>
                    <a:pt x="4519" y="352"/>
                  </a:cubicBezTo>
                  <a:cubicBezTo>
                    <a:pt x="4497" y="149"/>
                    <a:pt x="4319" y="1"/>
                    <a:pt x="4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169;p73"/>
            <p:cNvSpPr/>
            <p:nvPr/>
          </p:nvSpPr>
          <p:spPr>
            <a:xfrm>
              <a:off x="5025073" y="2843739"/>
              <a:ext cx="117237" cy="132724"/>
            </a:xfrm>
            <a:custGeom>
              <a:avLst/>
              <a:gdLst/>
              <a:ahLst/>
              <a:cxnLst/>
              <a:rect l="l" t="t" r="r" b="b"/>
              <a:pathLst>
                <a:path w="4224" h="4782" extrusionOk="0">
                  <a:moveTo>
                    <a:pt x="2111" y="1"/>
                  </a:moveTo>
                  <a:cubicBezTo>
                    <a:pt x="2047" y="1"/>
                    <a:pt x="1982" y="3"/>
                    <a:pt x="1917" y="9"/>
                  </a:cubicBezTo>
                  <a:cubicBezTo>
                    <a:pt x="827" y="108"/>
                    <a:pt x="1" y="1039"/>
                    <a:pt x="1" y="2134"/>
                  </a:cubicBezTo>
                  <a:lnTo>
                    <a:pt x="1" y="2648"/>
                  </a:lnTo>
                  <a:cubicBezTo>
                    <a:pt x="1" y="3742"/>
                    <a:pt x="827" y="4673"/>
                    <a:pt x="1917" y="4772"/>
                  </a:cubicBezTo>
                  <a:cubicBezTo>
                    <a:pt x="1982" y="4778"/>
                    <a:pt x="2047" y="4781"/>
                    <a:pt x="2111" y="4781"/>
                  </a:cubicBezTo>
                  <a:cubicBezTo>
                    <a:pt x="3276" y="4781"/>
                    <a:pt x="4223" y="3834"/>
                    <a:pt x="4223" y="2670"/>
                  </a:cubicBezTo>
                  <a:lnTo>
                    <a:pt x="4223" y="2112"/>
                  </a:lnTo>
                  <a:cubicBezTo>
                    <a:pt x="4223" y="947"/>
                    <a:pt x="3276" y="1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170;p73"/>
            <p:cNvSpPr/>
            <p:nvPr/>
          </p:nvSpPr>
          <p:spPr>
            <a:xfrm>
              <a:off x="5069731" y="2899165"/>
              <a:ext cx="26922" cy="21926"/>
            </a:xfrm>
            <a:custGeom>
              <a:avLst/>
              <a:gdLst/>
              <a:ahLst/>
              <a:cxnLst/>
              <a:rect l="l" t="t" r="r" b="b"/>
              <a:pathLst>
                <a:path w="970" h="790" extrusionOk="0">
                  <a:moveTo>
                    <a:pt x="480" y="0"/>
                  </a:moveTo>
                  <a:cubicBezTo>
                    <a:pt x="328" y="0"/>
                    <a:pt x="175" y="83"/>
                    <a:pt x="113" y="243"/>
                  </a:cubicBezTo>
                  <a:cubicBezTo>
                    <a:pt x="0" y="488"/>
                    <a:pt x="200" y="789"/>
                    <a:pt x="467" y="789"/>
                  </a:cubicBezTo>
                  <a:cubicBezTo>
                    <a:pt x="471" y="789"/>
                    <a:pt x="474" y="789"/>
                    <a:pt x="477" y="789"/>
                  </a:cubicBezTo>
                  <a:cubicBezTo>
                    <a:pt x="480" y="789"/>
                    <a:pt x="483" y="789"/>
                    <a:pt x="486" y="789"/>
                  </a:cubicBezTo>
                  <a:cubicBezTo>
                    <a:pt x="773" y="789"/>
                    <a:pt x="969" y="459"/>
                    <a:pt x="827" y="207"/>
                  </a:cubicBezTo>
                  <a:cubicBezTo>
                    <a:pt x="756" y="68"/>
                    <a:pt x="618" y="0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171;p73"/>
            <p:cNvSpPr/>
            <p:nvPr/>
          </p:nvSpPr>
          <p:spPr>
            <a:xfrm>
              <a:off x="4939338" y="2678374"/>
              <a:ext cx="188318" cy="179908"/>
            </a:xfrm>
            <a:custGeom>
              <a:avLst/>
              <a:gdLst/>
              <a:ahLst/>
              <a:cxnLst/>
              <a:rect l="l" t="t" r="r" b="b"/>
              <a:pathLst>
                <a:path w="6785" h="6482" extrusionOk="0">
                  <a:moveTo>
                    <a:pt x="4676" y="0"/>
                  </a:moveTo>
                  <a:cubicBezTo>
                    <a:pt x="3630" y="0"/>
                    <a:pt x="2759" y="770"/>
                    <a:pt x="2599" y="1772"/>
                  </a:cubicBezTo>
                  <a:cubicBezTo>
                    <a:pt x="2439" y="1733"/>
                    <a:pt x="2274" y="1714"/>
                    <a:pt x="2108" y="1714"/>
                  </a:cubicBezTo>
                  <a:cubicBezTo>
                    <a:pt x="947" y="1714"/>
                    <a:pt x="1" y="2658"/>
                    <a:pt x="1" y="3820"/>
                  </a:cubicBezTo>
                  <a:lnTo>
                    <a:pt x="1" y="4348"/>
                  </a:lnTo>
                  <a:cubicBezTo>
                    <a:pt x="1" y="5505"/>
                    <a:pt x="922" y="6466"/>
                    <a:pt x="2077" y="6482"/>
                  </a:cubicBezTo>
                  <a:cubicBezTo>
                    <a:pt x="2087" y="6482"/>
                    <a:pt x="2097" y="6482"/>
                    <a:pt x="2107" y="6482"/>
                  </a:cubicBezTo>
                  <a:cubicBezTo>
                    <a:pt x="3154" y="6482"/>
                    <a:pt x="4027" y="5713"/>
                    <a:pt x="4187" y="4710"/>
                  </a:cubicBezTo>
                  <a:cubicBezTo>
                    <a:pt x="4347" y="4749"/>
                    <a:pt x="4512" y="4768"/>
                    <a:pt x="4678" y="4768"/>
                  </a:cubicBezTo>
                  <a:cubicBezTo>
                    <a:pt x="5839" y="4768"/>
                    <a:pt x="6785" y="3824"/>
                    <a:pt x="6785" y="2663"/>
                  </a:cubicBezTo>
                  <a:lnTo>
                    <a:pt x="6785" y="2132"/>
                  </a:lnTo>
                  <a:cubicBezTo>
                    <a:pt x="6785" y="977"/>
                    <a:pt x="5864" y="17"/>
                    <a:pt x="4709" y="1"/>
                  </a:cubicBezTo>
                  <a:cubicBezTo>
                    <a:pt x="4698" y="0"/>
                    <a:pt x="4687" y="0"/>
                    <a:pt x="4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172;p73"/>
            <p:cNvSpPr/>
            <p:nvPr/>
          </p:nvSpPr>
          <p:spPr>
            <a:xfrm>
              <a:off x="4983802" y="27812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3" y="208"/>
                  </a:cubicBezTo>
                  <a:cubicBezTo>
                    <a:pt x="0" y="459"/>
                    <a:pt x="197" y="789"/>
                    <a:pt x="482" y="789"/>
                  </a:cubicBezTo>
                  <a:cubicBezTo>
                    <a:pt x="485" y="789"/>
                    <a:pt x="488" y="789"/>
                    <a:pt x="491" y="789"/>
                  </a:cubicBezTo>
                  <a:cubicBezTo>
                    <a:pt x="495" y="789"/>
                    <a:pt x="499" y="789"/>
                    <a:pt x="503" y="789"/>
                  </a:cubicBezTo>
                  <a:cubicBezTo>
                    <a:pt x="771" y="789"/>
                    <a:pt x="968" y="488"/>
                    <a:pt x="857" y="243"/>
                  </a:cubicBezTo>
                  <a:cubicBezTo>
                    <a:pt x="794" y="83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173;p73"/>
            <p:cNvSpPr/>
            <p:nvPr/>
          </p:nvSpPr>
          <p:spPr>
            <a:xfrm>
              <a:off x="5055659" y="27336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78" y="0"/>
                  </a:moveTo>
                  <a:cubicBezTo>
                    <a:pt x="326" y="0"/>
                    <a:pt x="174" y="82"/>
                    <a:pt x="111" y="243"/>
                  </a:cubicBezTo>
                  <a:cubicBezTo>
                    <a:pt x="1" y="487"/>
                    <a:pt x="197" y="789"/>
                    <a:pt x="464" y="789"/>
                  </a:cubicBezTo>
                  <a:cubicBezTo>
                    <a:pt x="468" y="789"/>
                    <a:pt x="472" y="789"/>
                    <a:pt x="475" y="789"/>
                  </a:cubicBezTo>
                  <a:cubicBezTo>
                    <a:pt x="479" y="789"/>
                    <a:pt x="482" y="789"/>
                    <a:pt x="485" y="789"/>
                  </a:cubicBezTo>
                  <a:cubicBezTo>
                    <a:pt x="771" y="789"/>
                    <a:pt x="968" y="459"/>
                    <a:pt x="825" y="206"/>
                  </a:cubicBezTo>
                  <a:cubicBezTo>
                    <a:pt x="754" y="68"/>
                    <a:pt x="61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1" name="Google Shape;2159;p73"/>
          <p:cNvGrpSpPr/>
          <p:nvPr/>
        </p:nvGrpSpPr>
        <p:grpSpPr>
          <a:xfrm>
            <a:off x="8383332" y="4573962"/>
            <a:ext cx="351850" cy="375054"/>
            <a:chOff x="4790460" y="2652867"/>
            <a:chExt cx="351850" cy="375054"/>
          </a:xfrm>
        </p:grpSpPr>
        <p:sp>
          <p:nvSpPr>
            <p:cNvPr id="1447" name="Google Shape;2160;p73"/>
            <p:cNvSpPr/>
            <p:nvPr/>
          </p:nvSpPr>
          <p:spPr>
            <a:xfrm>
              <a:off x="4813580" y="2652867"/>
              <a:ext cx="117737" cy="314270"/>
            </a:xfrm>
            <a:custGeom>
              <a:avLst/>
              <a:gdLst/>
              <a:ahLst/>
              <a:cxnLst/>
              <a:rect l="l" t="t" r="r" b="b"/>
              <a:pathLst>
                <a:path w="4242" h="11323" extrusionOk="0">
                  <a:moveTo>
                    <a:pt x="413" y="0"/>
                  </a:moveTo>
                  <a:cubicBezTo>
                    <a:pt x="231" y="0"/>
                    <a:pt x="66" y="127"/>
                    <a:pt x="25" y="315"/>
                  </a:cubicBezTo>
                  <a:cubicBezTo>
                    <a:pt x="0" y="430"/>
                    <a:pt x="33" y="550"/>
                    <a:pt x="102" y="643"/>
                  </a:cubicBezTo>
                  <a:lnTo>
                    <a:pt x="1102" y="1963"/>
                  </a:lnTo>
                  <a:lnTo>
                    <a:pt x="1102" y="4035"/>
                  </a:lnTo>
                  <a:lnTo>
                    <a:pt x="1366" y="4431"/>
                  </a:lnTo>
                  <a:lnTo>
                    <a:pt x="1102" y="4826"/>
                  </a:lnTo>
                  <a:lnTo>
                    <a:pt x="1102" y="6203"/>
                  </a:lnTo>
                  <a:lnTo>
                    <a:pt x="1366" y="6599"/>
                  </a:lnTo>
                  <a:lnTo>
                    <a:pt x="1102" y="6994"/>
                  </a:lnTo>
                  <a:lnTo>
                    <a:pt x="1102" y="8371"/>
                  </a:lnTo>
                  <a:lnTo>
                    <a:pt x="1629" y="8791"/>
                  </a:lnTo>
                  <a:lnTo>
                    <a:pt x="1102" y="9162"/>
                  </a:lnTo>
                  <a:lnTo>
                    <a:pt x="1102" y="10927"/>
                  </a:lnTo>
                  <a:cubicBezTo>
                    <a:pt x="1102" y="11145"/>
                    <a:pt x="1278" y="11323"/>
                    <a:pt x="1498" y="11323"/>
                  </a:cubicBezTo>
                  <a:lnTo>
                    <a:pt x="3715" y="11323"/>
                  </a:lnTo>
                  <a:lnTo>
                    <a:pt x="4242" y="566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161;p73"/>
            <p:cNvSpPr/>
            <p:nvPr/>
          </p:nvSpPr>
          <p:spPr>
            <a:xfrm>
              <a:off x="4916662" y="2652867"/>
              <a:ext cx="73995" cy="314270"/>
            </a:xfrm>
            <a:custGeom>
              <a:avLst/>
              <a:gdLst/>
              <a:ahLst/>
              <a:cxnLst/>
              <a:rect l="l" t="t" r="r" b="b"/>
              <a:pathLst>
                <a:path w="2666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2271" y="11323"/>
                  </a:lnTo>
                  <a:cubicBezTo>
                    <a:pt x="2489" y="11323"/>
                    <a:pt x="2665" y="11145"/>
                    <a:pt x="2665" y="10927"/>
                  </a:cubicBezTo>
                  <a:lnTo>
                    <a:pt x="2665" y="397"/>
                  </a:lnTo>
                  <a:cubicBezTo>
                    <a:pt x="2665" y="178"/>
                    <a:pt x="2489" y="0"/>
                    <a:pt x="2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162;p73"/>
            <p:cNvSpPr/>
            <p:nvPr/>
          </p:nvSpPr>
          <p:spPr>
            <a:xfrm>
              <a:off x="4844166" y="2885066"/>
              <a:ext cx="49321" cy="22037"/>
            </a:xfrm>
            <a:custGeom>
              <a:avLst/>
              <a:gdLst/>
              <a:ahLst/>
              <a:cxnLst/>
              <a:rect l="l" t="t" r="r" b="b"/>
              <a:pathLst>
                <a:path w="1777" h="794" extrusionOk="0">
                  <a:moveTo>
                    <a:pt x="0" y="1"/>
                  </a:moveTo>
                  <a:lnTo>
                    <a:pt x="0" y="793"/>
                  </a:lnTo>
                  <a:lnTo>
                    <a:pt x="1345" y="793"/>
                  </a:lnTo>
                  <a:cubicBezTo>
                    <a:pt x="1549" y="793"/>
                    <a:pt x="1727" y="645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163;p73"/>
            <p:cNvSpPr/>
            <p:nvPr/>
          </p:nvSpPr>
          <p:spPr>
            <a:xfrm>
              <a:off x="4844166" y="2825004"/>
              <a:ext cx="49321" cy="22010"/>
            </a:xfrm>
            <a:custGeom>
              <a:avLst/>
              <a:gdLst/>
              <a:ahLst/>
              <a:cxnLst/>
              <a:rect l="l" t="t" r="r" b="b"/>
              <a:pathLst>
                <a:path w="177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345" y="792"/>
                  </a:lnTo>
                  <a:cubicBezTo>
                    <a:pt x="1549" y="792"/>
                    <a:pt x="1727" y="643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164;p73"/>
            <p:cNvSpPr/>
            <p:nvPr/>
          </p:nvSpPr>
          <p:spPr>
            <a:xfrm>
              <a:off x="4844166" y="2764970"/>
              <a:ext cx="49321" cy="21982"/>
            </a:xfrm>
            <a:custGeom>
              <a:avLst/>
              <a:gdLst/>
              <a:ahLst/>
              <a:cxnLst/>
              <a:rect l="l" t="t" r="r" b="b"/>
              <a:pathLst>
                <a:path w="1777" h="792" extrusionOk="0">
                  <a:moveTo>
                    <a:pt x="0" y="0"/>
                  </a:moveTo>
                  <a:lnTo>
                    <a:pt x="0" y="791"/>
                  </a:lnTo>
                  <a:lnTo>
                    <a:pt x="1345" y="791"/>
                  </a:lnTo>
                  <a:cubicBezTo>
                    <a:pt x="1549" y="791"/>
                    <a:pt x="1727" y="643"/>
                    <a:pt x="1750" y="440"/>
                  </a:cubicBezTo>
                  <a:cubicBezTo>
                    <a:pt x="1776" y="203"/>
                    <a:pt x="1590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165;p73"/>
            <p:cNvSpPr/>
            <p:nvPr/>
          </p:nvSpPr>
          <p:spPr>
            <a:xfrm>
              <a:off x="4821435" y="2945155"/>
              <a:ext cx="102860" cy="71830"/>
            </a:xfrm>
            <a:custGeom>
              <a:avLst/>
              <a:gdLst/>
              <a:ahLst/>
              <a:cxnLst/>
              <a:rect l="l" t="t" r="r" b="b"/>
              <a:pathLst>
                <a:path w="3706" h="2588" extrusionOk="0">
                  <a:moveTo>
                    <a:pt x="396" y="1"/>
                  </a:moveTo>
                  <a:cubicBezTo>
                    <a:pt x="178" y="1"/>
                    <a:pt x="0" y="177"/>
                    <a:pt x="0" y="397"/>
                  </a:cubicBezTo>
                  <a:lnTo>
                    <a:pt x="0" y="2587"/>
                  </a:lnTo>
                  <a:lnTo>
                    <a:pt x="3442" y="2587"/>
                  </a:lnTo>
                  <a:lnTo>
                    <a:pt x="3705" y="1293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166;p73"/>
            <p:cNvSpPr/>
            <p:nvPr/>
          </p:nvSpPr>
          <p:spPr>
            <a:xfrm>
              <a:off x="4916662" y="2945155"/>
              <a:ext cx="95255" cy="71830"/>
            </a:xfrm>
            <a:custGeom>
              <a:avLst/>
              <a:gdLst/>
              <a:ahLst/>
              <a:cxnLst/>
              <a:rect l="l" t="t" r="r" b="b"/>
              <a:pathLst>
                <a:path w="3432" h="2588" extrusionOk="0">
                  <a:moveTo>
                    <a:pt x="1" y="1"/>
                  </a:moveTo>
                  <a:lnTo>
                    <a:pt x="1" y="2587"/>
                  </a:lnTo>
                  <a:lnTo>
                    <a:pt x="3432" y="2587"/>
                  </a:lnTo>
                  <a:lnTo>
                    <a:pt x="3432" y="396"/>
                  </a:lnTo>
                  <a:cubicBezTo>
                    <a:pt x="3432" y="177"/>
                    <a:pt x="3254" y="1"/>
                    <a:pt x="3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167;p73"/>
            <p:cNvSpPr/>
            <p:nvPr/>
          </p:nvSpPr>
          <p:spPr>
            <a:xfrm>
              <a:off x="4790460" y="3005939"/>
              <a:ext cx="140829" cy="21982"/>
            </a:xfrm>
            <a:custGeom>
              <a:avLst/>
              <a:gdLst/>
              <a:ahLst/>
              <a:cxnLst/>
              <a:rect l="l" t="t" r="r" b="b"/>
              <a:pathLst>
                <a:path w="5074" h="792" extrusionOk="0">
                  <a:moveTo>
                    <a:pt x="420" y="1"/>
                  </a:moveTo>
                  <a:cubicBezTo>
                    <a:pt x="187" y="1"/>
                    <a:pt x="0" y="203"/>
                    <a:pt x="26" y="442"/>
                  </a:cubicBezTo>
                  <a:cubicBezTo>
                    <a:pt x="50" y="643"/>
                    <a:pt x="227" y="792"/>
                    <a:pt x="431" y="792"/>
                  </a:cubicBezTo>
                  <a:lnTo>
                    <a:pt x="4546" y="792"/>
                  </a:lnTo>
                  <a:lnTo>
                    <a:pt x="5074" y="397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168;p73"/>
            <p:cNvSpPr/>
            <p:nvPr/>
          </p:nvSpPr>
          <p:spPr>
            <a:xfrm>
              <a:off x="4916662" y="3005939"/>
              <a:ext cx="126202" cy="21982"/>
            </a:xfrm>
            <a:custGeom>
              <a:avLst/>
              <a:gdLst/>
              <a:ahLst/>
              <a:cxnLst/>
              <a:rect l="l" t="t" r="r" b="b"/>
              <a:pathLst>
                <a:path w="4547" h="792" extrusionOk="0">
                  <a:moveTo>
                    <a:pt x="1" y="1"/>
                  </a:moveTo>
                  <a:lnTo>
                    <a:pt x="1" y="792"/>
                  </a:lnTo>
                  <a:lnTo>
                    <a:pt x="4125" y="792"/>
                  </a:lnTo>
                  <a:cubicBezTo>
                    <a:pt x="4360" y="792"/>
                    <a:pt x="4547" y="591"/>
                    <a:pt x="4519" y="352"/>
                  </a:cubicBezTo>
                  <a:cubicBezTo>
                    <a:pt x="4497" y="149"/>
                    <a:pt x="4319" y="1"/>
                    <a:pt x="4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169;p73"/>
            <p:cNvSpPr/>
            <p:nvPr/>
          </p:nvSpPr>
          <p:spPr>
            <a:xfrm>
              <a:off x="5025073" y="2843739"/>
              <a:ext cx="117237" cy="132724"/>
            </a:xfrm>
            <a:custGeom>
              <a:avLst/>
              <a:gdLst/>
              <a:ahLst/>
              <a:cxnLst/>
              <a:rect l="l" t="t" r="r" b="b"/>
              <a:pathLst>
                <a:path w="4224" h="4782" extrusionOk="0">
                  <a:moveTo>
                    <a:pt x="2111" y="1"/>
                  </a:moveTo>
                  <a:cubicBezTo>
                    <a:pt x="2047" y="1"/>
                    <a:pt x="1982" y="3"/>
                    <a:pt x="1917" y="9"/>
                  </a:cubicBezTo>
                  <a:cubicBezTo>
                    <a:pt x="827" y="108"/>
                    <a:pt x="1" y="1039"/>
                    <a:pt x="1" y="2134"/>
                  </a:cubicBezTo>
                  <a:lnTo>
                    <a:pt x="1" y="2648"/>
                  </a:lnTo>
                  <a:cubicBezTo>
                    <a:pt x="1" y="3742"/>
                    <a:pt x="827" y="4673"/>
                    <a:pt x="1917" y="4772"/>
                  </a:cubicBezTo>
                  <a:cubicBezTo>
                    <a:pt x="1982" y="4778"/>
                    <a:pt x="2047" y="4781"/>
                    <a:pt x="2111" y="4781"/>
                  </a:cubicBezTo>
                  <a:cubicBezTo>
                    <a:pt x="3276" y="4781"/>
                    <a:pt x="4223" y="3834"/>
                    <a:pt x="4223" y="2670"/>
                  </a:cubicBezTo>
                  <a:lnTo>
                    <a:pt x="4223" y="2112"/>
                  </a:lnTo>
                  <a:cubicBezTo>
                    <a:pt x="4223" y="947"/>
                    <a:pt x="3276" y="1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170;p73"/>
            <p:cNvSpPr/>
            <p:nvPr/>
          </p:nvSpPr>
          <p:spPr>
            <a:xfrm>
              <a:off x="5069731" y="2899165"/>
              <a:ext cx="26922" cy="21926"/>
            </a:xfrm>
            <a:custGeom>
              <a:avLst/>
              <a:gdLst/>
              <a:ahLst/>
              <a:cxnLst/>
              <a:rect l="l" t="t" r="r" b="b"/>
              <a:pathLst>
                <a:path w="970" h="790" extrusionOk="0">
                  <a:moveTo>
                    <a:pt x="480" y="0"/>
                  </a:moveTo>
                  <a:cubicBezTo>
                    <a:pt x="328" y="0"/>
                    <a:pt x="175" y="83"/>
                    <a:pt x="113" y="243"/>
                  </a:cubicBezTo>
                  <a:cubicBezTo>
                    <a:pt x="0" y="488"/>
                    <a:pt x="200" y="789"/>
                    <a:pt x="467" y="789"/>
                  </a:cubicBezTo>
                  <a:cubicBezTo>
                    <a:pt x="471" y="789"/>
                    <a:pt x="474" y="789"/>
                    <a:pt x="477" y="789"/>
                  </a:cubicBezTo>
                  <a:cubicBezTo>
                    <a:pt x="480" y="789"/>
                    <a:pt x="483" y="789"/>
                    <a:pt x="486" y="789"/>
                  </a:cubicBezTo>
                  <a:cubicBezTo>
                    <a:pt x="773" y="789"/>
                    <a:pt x="969" y="459"/>
                    <a:pt x="827" y="207"/>
                  </a:cubicBezTo>
                  <a:cubicBezTo>
                    <a:pt x="756" y="68"/>
                    <a:pt x="618" y="0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171;p73"/>
            <p:cNvSpPr/>
            <p:nvPr/>
          </p:nvSpPr>
          <p:spPr>
            <a:xfrm>
              <a:off x="4939338" y="2678374"/>
              <a:ext cx="188318" cy="179908"/>
            </a:xfrm>
            <a:custGeom>
              <a:avLst/>
              <a:gdLst/>
              <a:ahLst/>
              <a:cxnLst/>
              <a:rect l="l" t="t" r="r" b="b"/>
              <a:pathLst>
                <a:path w="6785" h="6482" extrusionOk="0">
                  <a:moveTo>
                    <a:pt x="4676" y="0"/>
                  </a:moveTo>
                  <a:cubicBezTo>
                    <a:pt x="3630" y="0"/>
                    <a:pt x="2759" y="770"/>
                    <a:pt x="2599" y="1772"/>
                  </a:cubicBezTo>
                  <a:cubicBezTo>
                    <a:pt x="2439" y="1733"/>
                    <a:pt x="2274" y="1714"/>
                    <a:pt x="2108" y="1714"/>
                  </a:cubicBezTo>
                  <a:cubicBezTo>
                    <a:pt x="947" y="1714"/>
                    <a:pt x="1" y="2658"/>
                    <a:pt x="1" y="3820"/>
                  </a:cubicBezTo>
                  <a:lnTo>
                    <a:pt x="1" y="4348"/>
                  </a:lnTo>
                  <a:cubicBezTo>
                    <a:pt x="1" y="5505"/>
                    <a:pt x="922" y="6466"/>
                    <a:pt x="2077" y="6482"/>
                  </a:cubicBezTo>
                  <a:cubicBezTo>
                    <a:pt x="2087" y="6482"/>
                    <a:pt x="2097" y="6482"/>
                    <a:pt x="2107" y="6482"/>
                  </a:cubicBezTo>
                  <a:cubicBezTo>
                    <a:pt x="3154" y="6482"/>
                    <a:pt x="4027" y="5713"/>
                    <a:pt x="4187" y="4710"/>
                  </a:cubicBezTo>
                  <a:cubicBezTo>
                    <a:pt x="4347" y="4749"/>
                    <a:pt x="4512" y="4768"/>
                    <a:pt x="4678" y="4768"/>
                  </a:cubicBezTo>
                  <a:cubicBezTo>
                    <a:pt x="5839" y="4768"/>
                    <a:pt x="6785" y="3824"/>
                    <a:pt x="6785" y="2663"/>
                  </a:cubicBezTo>
                  <a:lnTo>
                    <a:pt x="6785" y="2132"/>
                  </a:lnTo>
                  <a:cubicBezTo>
                    <a:pt x="6785" y="977"/>
                    <a:pt x="5864" y="17"/>
                    <a:pt x="4709" y="1"/>
                  </a:cubicBezTo>
                  <a:cubicBezTo>
                    <a:pt x="4698" y="0"/>
                    <a:pt x="4687" y="0"/>
                    <a:pt x="4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172;p73"/>
            <p:cNvSpPr/>
            <p:nvPr/>
          </p:nvSpPr>
          <p:spPr>
            <a:xfrm>
              <a:off x="4983802" y="27812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3" y="208"/>
                  </a:cubicBezTo>
                  <a:cubicBezTo>
                    <a:pt x="0" y="459"/>
                    <a:pt x="197" y="789"/>
                    <a:pt x="482" y="789"/>
                  </a:cubicBezTo>
                  <a:cubicBezTo>
                    <a:pt x="485" y="789"/>
                    <a:pt x="488" y="789"/>
                    <a:pt x="491" y="789"/>
                  </a:cubicBezTo>
                  <a:cubicBezTo>
                    <a:pt x="495" y="789"/>
                    <a:pt x="499" y="789"/>
                    <a:pt x="503" y="789"/>
                  </a:cubicBezTo>
                  <a:cubicBezTo>
                    <a:pt x="771" y="789"/>
                    <a:pt x="968" y="488"/>
                    <a:pt x="857" y="243"/>
                  </a:cubicBezTo>
                  <a:cubicBezTo>
                    <a:pt x="794" y="83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173;p73"/>
            <p:cNvSpPr/>
            <p:nvPr/>
          </p:nvSpPr>
          <p:spPr>
            <a:xfrm>
              <a:off x="5055659" y="27336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78" y="0"/>
                  </a:moveTo>
                  <a:cubicBezTo>
                    <a:pt x="326" y="0"/>
                    <a:pt x="174" y="82"/>
                    <a:pt x="111" y="243"/>
                  </a:cubicBezTo>
                  <a:cubicBezTo>
                    <a:pt x="1" y="487"/>
                    <a:pt x="197" y="789"/>
                    <a:pt x="464" y="789"/>
                  </a:cubicBezTo>
                  <a:cubicBezTo>
                    <a:pt x="468" y="789"/>
                    <a:pt x="472" y="789"/>
                    <a:pt x="475" y="789"/>
                  </a:cubicBezTo>
                  <a:cubicBezTo>
                    <a:pt x="479" y="789"/>
                    <a:pt x="482" y="789"/>
                    <a:pt x="485" y="789"/>
                  </a:cubicBezTo>
                  <a:cubicBezTo>
                    <a:pt x="771" y="789"/>
                    <a:pt x="968" y="459"/>
                    <a:pt x="825" y="206"/>
                  </a:cubicBezTo>
                  <a:cubicBezTo>
                    <a:pt x="754" y="68"/>
                    <a:pt x="61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Hộp Văn bản 5"/>
          <p:cNvSpPr txBox="1"/>
          <p:nvPr/>
        </p:nvSpPr>
        <p:spPr>
          <a:xfrm>
            <a:off x="584365" y="1030650"/>
            <a:ext cx="230952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Cấu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trúc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3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84325" y="3388828"/>
            <a:ext cx="2309527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Cấu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trúc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0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000" dirty="0">
                <a:latin typeface="Bahnschrift SemiBold" panose="020B0502040204020203" charset="0"/>
                <a:cs typeface="Bahnschrift SemiBold" panose="020B0502040204020203" charset="0"/>
              </a:rPr>
              <a:t> 4</a:t>
            </a:r>
            <a:endParaRPr lang="vi-VN" sz="20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295" y="783830"/>
            <a:ext cx="5057417" cy="15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15" y="3109595"/>
            <a:ext cx="5048250" cy="1464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" grpId="0"/>
      <p:bldP spid="12" grpId="1" animBg="1"/>
      <p:bldP spid="6" grpId="1"/>
      <p:bldP spid="9" grpId="0" bldLvl="0" animBg="1"/>
      <p:bldP spid="8" grpId="0"/>
      <p:bldP spid="9" grpId="1" animBg="1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Lưu Đồ: Thay đổi Tiến Trình 1353"/>
          <p:cNvSpPr/>
          <p:nvPr/>
        </p:nvSpPr>
        <p:spPr>
          <a:xfrm rot="10800000" flipV="1">
            <a:off x="262255" y="1688465"/>
            <a:ext cx="913130" cy="62293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Lưu Đồ: Thay đổi Tiến Trình 57"/>
          <p:cNvSpPr/>
          <p:nvPr/>
        </p:nvSpPr>
        <p:spPr>
          <a:xfrm rot="10800000" flipV="1">
            <a:off x="262255" y="3223260"/>
            <a:ext cx="913765" cy="66802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Lưu Đồ: Thay đổi Tiến Trình 29"/>
          <p:cNvSpPr/>
          <p:nvPr/>
        </p:nvSpPr>
        <p:spPr>
          <a:xfrm rot="10800000" flipV="1">
            <a:off x="7964170" y="2166620"/>
            <a:ext cx="960120" cy="56642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Lưu Đồ: Thay đổi Tiến Trình 12"/>
          <p:cNvSpPr/>
          <p:nvPr/>
        </p:nvSpPr>
        <p:spPr>
          <a:xfrm rot="10800000" flipV="1">
            <a:off x="8022590" y="4143375"/>
            <a:ext cx="958850" cy="53467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iêu đề 2"/>
          <p:cNvSpPr>
            <a:spLocks noGrp="1"/>
          </p:cNvSpPr>
          <p:nvPr>
            <p:ph type="title"/>
          </p:nvPr>
        </p:nvSpPr>
        <p:spPr>
          <a:xfrm>
            <a:off x="720090" y="455295"/>
            <a:ext cx="7352665" cy="727710"/>
          </a:xfrm>
        </p:spPr>
        <p:txBody>
          <a:bodyPr/>
          <a:lstStyle/>
          <a:p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cấu</a:t>
            </a:r>
            <a:r>
              <a:rPr lang="vi-VN" dirty="0"/>
              <a:t> </a:t>
            </a:r>
            <a:r>
              <a:rPr lang="vi-VN" dirty="0" err="1"/>
              <a:t>trúc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protein</a:t>
            </a:r>
            <a:endParaRPr lang="vi-VN" dirty="0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553" y="1283855"/>
            <a:ext cx="6160653" cy="3319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Đường kết nối: Mũi tên Gấp khúc 4"/>
          <p:cNvCxnSpPr>
            <a:endCxn id="13" idx="2"/>
          </p:cNvCxnSpPr>
          <p:nvPr/>
        </p:nvCxnSpPr>
        <p:spPr>
          <a:xfrm>
            <a:off x="7010257" y="3370831"/>
            <a:ext cx="1491975" cy="1306947"/>
          </a:xfrm>
          <a:prstGeom prst="bentConnector4">
            <a:avLst>
              <a:gd name="adj1" fmla="val 54620"/>
              <a:gd name="adj2" fmla="val 994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10"/>
          <p:cNvSpPr txBox="1"/>
          <p:nvPr/>
        </p:nvSpPr>
        <p:spPr>
          <a:xfrm>
            <a:off x="7983220" y="4217670"/>
            <a:ext cx="1405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4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28" name="Hộp Văn bản 27"/>
          <p:cNvSpPr txBox="1"/>
          <p:nvPr/>
        </p:nvSpPr>
        <p:spPr>
          <a:xfrm>
            <a:off x="7963798" y="2272863"/>
            <a:ext cx="182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1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56" name="Hộp Văn bản 55"/>
          <p:cNvSpPr txBox="1"/>
          <p:nvPr/>
        </p:nvSpPr>
        <p:spPr>
          <a:xfrm>
            <a:off x="246621" y="3360226"/>
            <a:ext cx="182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3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1352" name="Hộp Văn bản 1351"/>
          <p:cNvSpPr txBox="1"/>
          <p:nvPr/>
        </p:nvSpPr>
        <p:spPr>
          <a:xfrm>
            <a:off x="246380" y="1771015"/>
            <a:ext cx="1160145" cy="501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Bậc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2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grpSp>
        <p:nvGrpSpPr>
          <p:cNvPr id="1400" name="Google Shape;2301;p73"/>
          <p:cNvGrpSpPr/>
          <p:nvPr/>
        </p:nvGrpSpPr>
        <p:grpSpPr>
          <a:xfrm>
            <a:off x="7508553" y="321438"/>
            <a:ext cx="377857" cy="324844"/>
            <a:chOff x="3975851" y="2056524"/>
            <a:chExt cx="377857" cy="324844"/>
          </a:xfrm>
        </p:grpSpPr>
        <p:sp>
          <p:nvSpPr>
            <p:cNvPr id="1381" name="Google Shape;2302;p73"/>
            <p:cNvSpPr/>
            <p:nvPr/>
          </p:nvSpPr>
          <p:spPr>
            <a:xfrm>
              <a:off x="4079349" y="2149447"/>
              <a:ext cx="67084" cy="55510"/>
            </a:xfrm>
            <a:custGeom>
              <a:avLst/>
              <a:gdLst/>
              <a:ahLst/>
              <a:cxnLst/>
              <a:rect l="l" t="t" r="r" b="b"/>
              <a:pathLst>
                <a:path w="2417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1868" y="1507"/>
                    <a:pt x="1874" y="1513"/>
                    <a:pt x="1877" y="1521"/>
                  </a:cubicBezTo>
                  <a:lnTo>
                    <a:pt x="2416" y="1107"/>
                  </a:lnTo>
                  <a:lnTo>
                    <a:pt x="1877" y="480"/>
                  </a:lnTo>
                  <a:cubicBezTo>
                    <a:pt x="1874" y="486"/>
                    <a:pt x="1870" y="493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2303;p73"/>
            <p:cNvSpPr/>
            <p:nvPr/>
          </p:nvSpPr>
          <p:spPr>
            <a:xfrm>
              <a:off x="4131390" y="2149447"/>
              <a:ext cx="52568" cy="55510"/>
            </a:xfrm>
            <a:custGeom>
              <a:avLst/>
              <a:gdLst/>
              <a:ahLst/>
              <a:cxnLst/>
              <a:rect l="l" t="t" r="r" b="b"/>
              <a:pathLst>
                <a:path w="1894" h="2000" extrusionOk="0">
                  <a:moveTo>
                    <a:pt x="853" y="1"/>
                  </a:moveTo>
                  <a:cubicBezTo>
                    <a:pt x="493" y="1"/>
                    <a:pt x="177" y="193"/>
                    <a:pt x="0" y="480"/>
                  </a:cubicBezTo>
                  <a:lnTo>
                    <a:pt x="0" y="1521"/>
                  </a:lnTo>
                  <a:cubicBezTo>
                    <a:pt x="177" y="1807"/>
                    <a:pt x="494" y="2000"/>
                    <a:pt x="854" y="2000"/>
                  </a:cubicBezTo>
                  <a:cubicBezTo>
                    <a:pt x="889" y="2000"/>
                    <a:pt x="925" y="1998"/>
                    <a:pt x="961" y="1994"/>
                  </a:cubicBezTo>
                  <a:cubicBezTo>
                    <a:pt x="1437" y="1943"/>
                    <a:pt x="1814" y="1554"/>
                    <a:pt x="1849" y="1076"/>
                  </a:cubicBezTo>
                  <a:cubicBezTo>
                    <a:pt x="1893" y="490"/>
                    <a:pt x="1430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2304;p73"/>
            <p:cNvSpPr/>
            <p:nvPr/>
          </p:nvSpPr>
          <p:spPr>
            <a:xfrm>
              <a:off x="4031056" y="2210203"/>
              <a:ext cx="115378" cy="145769"/>
            </a:xfrm>
            <a:custGeom>
              <a:avLst/>
              <a:gdLst/>
              <a:ahLst/>
              <a:cxnLst/>
              <a:rect l="l" t="t" r="r" b="b"/>
              <a:pathLst>
                <a:path w="4157" h="5252" extrusionOk="0">
                  <a:moveTo>
                    <a:pt x="1" y="0"/>
                  </a:moveTo>
                  <a:lnTo>
                    <a:pt x="1" y="5252"/>
                  </a:lnTo>
                  <a:lnTo>
                    <a:pt x="3617" y="5252"/>
                  </a:lnTo>
                  <a:lnTo>
                    <a:pt x="4156" y="2626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2305;p73"/>
            <p:cNvSpPr/>
            <p:nvPr/>
          </p:nvSpPr>
          <p:spPr>
            <a:xfrm>
              <a:off x="4131390" y="2210203"/>
              <a:ext cx="191954" cy="145769"/>
            </a:xfrm>
            <a:custGeom>
              <a:avLst/>
              <a:gdLst/>
              <a:ahLst/>
              <a:cxnLst/>
              <a:rect l="l" t="t" r="r" b="b"/>
              <a:pathLst>
                <a:path w="6916" h="5252" extrusionOk="0">
                  <a:moveTo>
                    <a:pt x="0" y="0"/>
                  </a:moveTo>
                  <a:lnTo>
                    <a:pt x="0" y="5252"/>
                  </a:lnTo>
                  <a:lnTo>
                    <a:pt x="6916" y="5252"/>
                  </a:lnTo>
                  <a:lnTo>
                    <a:pt x="69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2306;p73"/>
            <p:cNvSpPr/>
            <p:nvPr/>
          </p:nvSpPr>
          <p:spPr>
            <a:xfrm>
              <a:off x="4190036" y="2056524"/>
              <a:ext cx="67639" cy="99890"/>
            </a:xfrm>
            <a:custGeom>
              <a:avLst/>
              <a:gdLst/>
              <a:ahLst/>
              <a:cxnLst/>
              <a:rect l="l" t="t" r="r" b="b"/>
              <a:pathLst>
                <a:path w="2437" h="3599" extrusionOk="0">
                  <a:moveTo>
                    <a:pt x="408" y="0"/>
                  </a:moveTo>
                  <a:cubicBezTo>
                    <a:pt x="183" y="0"/>
                    <a:pt x="0" y="183"/>
                    <a:pt x="0" y="409"/>
                  </a:cubicBezTo>
                  <a:lnTo>
                    <a:pt x="0" y="3212"/>
                  </a:lnTo>
                  <a:cubicBezTo>
                    <a:pt x="0" y="3355"/>
                    <a:pt x="77" y="3486"/>
                    <a:pt x="204" y="3548"/>
                  </a:cubicBezTo>
                  <a:cubicBezTo>
                    <a:pt x="274" y="3583"/>
                    <a:pt x="343" y="3598"/>
                    <a:pt x="408" y="3598"/>
                  </a:cubicBezTo>
                  <a:cubicBezTo>
                    <a:pt x="635" y="3598"/>
                    <a:pt x="818" y="3414"/>
                    <a:pt x="818" y="3189"/>
                  </a:cubicBezTo>
                  <a:lnTo>
                    <a:pt x="818" y="2071"/>
                  </a:lnTo>
                  <a:lnTo>
                    <a:pt x="2197" y="1157"/>
                  </a:lnTo>
                  <a:cubicBezTo>
                    <a:pt x="2385" y="1032"/>
                    <a:pt x="2436" y="779"/>
                    <a:pt x="2313" y="591"/>
                  </a:cubicBezTo>
                  <a:cubicBezTo>
                    <a:pt x="2234" y="471"/>
                    <a:pt x="2104" y="407"/>
                    <a:pt x="1972" y="407"/>
                  </a:cubicBezTo>
                  <a:cubicBezTo>
                    <a:pt x="1894" y="407"/>
                    <a:pt x="1815" y="429"/>
                    <a:pt x="1746" y="476"/>
                  </a:cubicBezTo>
                  <a:lnTo>
                    <a:pt x="818" y="1089"/>
                  </a:lnTo>
                  <a:lnTo>
                    <a:pt x="818" y="385"/>
                  </a:lnTo>
                  <a:cubicBezTo>
                    <a:pt x="818" y="244"/>
                    <a:pt x="739" y="113"/>
                    <a:pt x="612" y="50"/>
                  </a:cubicBezTo>
                  <a:cubicBezTo>
                    <a:pt x="543" y="16"/>
                    <a:pt x="474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2307;p73"/>
            <p:cNvSpPr/>
            <p:nvPr/>
          </p:nvSpPr>
          <p:spPr>
            <a:xfrm>
              <a:off x="3985315" y="2056524"/>
              <a:ext cx="85319" cy="99890"/>
            </a:xfrm>
            <a:custGeom>
              <a:avLst/>
              <a:gdLst/>
              <a:ahLst/>
              <a:cxnLst/>
              <a:rect l="l" t="t" r="r" b="b"/>
              <a:pathLst>
                <a:path w="3074" h="3599" extrusionOk="0">
                  <a:moveTo>
                    <a:pt x="972" y="0"/>
                  </a:moveTo>
                  <a:cubicBezTo>
                    <a:pt x="836" y="0"/>
                    <a:pt x="700" y="67"/>
                    <a:pt x="618" y="202"/>
                  </a:cubicBezTo>
                  <a:cubicBezTo>
                    <a:pt x="521" y="362"/>
                    <a:pt x="553" y="569"/>
                    <a:pt x="685" y="701"/>
                  </a:cubicBezTo>
                  <a:lnTo>
                    <a:pt x="930" y="946"/>
                  </a:lnTo>
                  <a:lnTo>
                    <a:pt x="285" y="1216"/>
                  </a:lnTo>
                  <a:cubicBezTo>
                    <a:pt x="110" y="1290"/>
                    <a:pt x="1" y="1474"/>
                    <a:pt x="34" y="1660"/>
                  </a:cubicBezTo>
                  <a:cubicBezTo>
                    <a:pt x="71" y="1871"/>
                    <a:pt x="248" y="2004"/>
                    <a:pt x="438" y="2004"/>
                  </a:cubicBezTo>
                  <a:cubicBezTo>
                    <a:pt x="490" y="2004"/>
                    <a:pt x="544" y="1994"/>
                    <a:pt x="597" y="1973"/>
                  </a:cubicBezTo>
                  <a:lnTo>
                    <a:pt x="1555" y="1571"/>
                  </a:lnTo>
                  <a:lnTo>
                    <a:pt x="2256" y="2272"/>
                  </a:lnTo>
                  <a:lnTo>
                    <a:pt x="2256" y="3184"/>
                  </a:lnTo>
                  <a:cubicBezTo>
                    <a:pt x="2256" y="3372"/>
                    <a:pt x="2380" y="3541"/>
                    <a:pt x="2562" y="3586"/>
                  </a:cubicBezTo>
                  <a:cubicBezTo>
                    <a:pt x="2597" y="3595"/>
                    <a:pt x="2631" y="3599"/>
                    <a:pt x="2664" y="3599"/>
                  </a:cubicBezTo>
                  <a:cubicBezTo>
                    <a:pt x="2890" y="3599"/>
                    <a:pt x="3074" y="3415"/>
                    <a:pt x="3074" y="3189"/>
                  </a:cubicBezTo>
                  <a:lnTo>
                    <a:pt x="3074" y="468"/>
                  </a:lnTo>
                  <a:cubicBezTo>
                    <a:pt x="3074" y="242"/>
                    <a:pt x="2890" y="60"/>
                    <a:pt x="2664" y="60"/>
                  </a:cubicBezTo>
                  <a:cubicBezTo>
                    <a:pt x="2631" y="60"/>
                    <a:pt x="2597" y="63"/>
                    <a:pt x="2562" y="72"/>
                  </a:cubicBezTo>
                  <a:cubicBezTo>
                    <a:pt x="2380" y="117"/>
                    <a:pt x="2256" y="286"/>
                    <a:pt x="2256" y="474"/>
                  </a:cubicBezTo>
                  <a:lnTo>
                    <a:pt x="2256" y="1115"/>
                  </a:lnTo>
                  <a:lnTo>
                    <a:pt x="1261" y="120"/>
                  </a:lnTo>
                  <a:cubicBezTo>
                    <a:pt x="1181" y="40"/>
                    <a:pt x="1076" y="0"/>
                    <a:pt x="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2308;p73"/>
            <p:cNvSpPr/>
            <p:nvPr/>
          </p:nvSpPr>
          <p:spPr>
            <a:xfrm>
              <a:off x="4294839" y="2324998"/>
              <a:ext cx="56620" cy="55510"/>
            </a:xfrm>
            <a:custGeom>
              <a:avLst/>
              <a:gdLst/>
              <a:ahLst/>
              <a:cxnLst/>
              <a:rect l="l" t="t" r="r" b="b"/>
              <a:pathLst>
                <a:path w="2040" h="2000" extrusionOk="0">
                  <a:moveTo>
                    <a:pt x="1017" y="0"/>
                  </a:moveTo>
                  <a:cubicBezTo>
                    <a:pt x="484" y="0"/>
                    <a:pt x="41" y="424"/>
                    <a:pt x="21" y="961"/>
                  </a:cubicBezTo>
                  <a:cubicBezTo>
                    <a:pt x="1" y="1513"/>
                    <a:pt x="431" y="1977"/>
                    <a:pt x="981" y="1999"/>
                  </a:cubicBezTo>
                  <a:cubicBezTo>
                    <a:pt x="994" y="1999"/>
                    <a:pt x="1007" y="1999"/>
                    <a:pt x="1019" y="1999"/>
                  </a:cubicBezTo>
                  <a:cubicBezTo>
                    <a:pt x="1555" y="1999"/>
                    <a:pt x="1998" y="1576"/>
                    <a:pt x="2019" y="1037"/>
                  </a:cubicBezTo>
                  <a:cubicBezTo>
                    <a:pt x="2039" y="486"/>
                    <a:pt x="1609" y="21"/>
                    <a:pt x="1057" y="1"/>
                  </a:cubicBezTo>
                  <a:cubicBezTo>
                    <a:pt x="1044" y="0"/>
                    <a:pt x="1030" y="0"/>
                    <a:pt x="10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2309;p73"/>
            <p:cNvSpPr/>
            <p:nvPr/>
          </p:nvSpPr>
          <p:spPr>
            <a:xfrm>
              <a:off x="4150707" y="2324748"/>
              <a:ext cx="56481" cy="55510"/>
            </a:xfrm>
            <a:custGeom>
              <a:avLst/>
              <a:gdLst/>
              <a:ahLst/>
              <a:cxnLst/>
              <a:rect l="l" t="t" r="r" b="b"/>
              <a:pathLst>
                <a:path w="2035" h="2000" extrusionOk="0">
                  <a:moveTo>
                    <a:pt x="1019" y="1"/>
                  </a:moveTo>
                  <a:cubicBezTo>
                    <a:pt x="481" y="1"/>
                    <a:pt x="37" y="427"/>
                    <a:pt x="20" y="967"/>
                  </a:cubicBezTo>
                  <a:cubicBezTo>
                    <a:pt x="1" y="1519"/>
                    <a:pt x="434" y="1981"/>
                    <a:pt x="984" y="1999"/>
                  </a:cubicBezTo>
                  <a:cubicBezTo>
                    <a:pt x="996" y="1999"/>
                    <a:pt x="1008" y="1999"/>
                    <a:pt x="1019" y="1999"/>
                  </a:cubicBezTo>
                  <a:cubicBezTo>
                    <a:pt x="1556" y="1999"/>
                    <a:pt x="1999" y="1573"/>
                    <a:pt x="2016" y="1033"/>
                  </a:cubicBezTo>
                  <a:cubicBezTo>
                    <a:pt x="2035" y="482"/>
                    <a:pt x="1602" y="20"/>
                    <a:pt x="1051" y="1"/>
                  </a:cubicBezTo>
                  <a:cubicBezTo>
                    <a:pt x="1041" y="1"/>
                    <a:pt x="1030" y="1"/>
                    <a:pt x="10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2310;p73"/>
            <p:cNvSpPr/>
            <p:nvPr/>
          </p:nvSpPr>
          <p:spPr>
            <a:xfrm>
              <a:off x="4007325" y="2324914"/>
              <a:ext cx="103498" cy="55538"/>
            </a:xfrm>
            <a:custGeom>
              <a:avLst/>
              <a:gdLst/>
              <a:ahLst/>
              <a:cxnLst/>
              <a:rect l="l" t="t" r="r" b="b"/>
              <a:pathLst>
                <a:path w="3729" h="2001" extrusionOk="0">
                  <a:moveTo>
                    <a:pt x="1000" y="1"/>
                  </a:moveTo>
                  <a:cubicBezTo>
                    <a:pt x="449" y="1"/>
                    <a:pt x="0" y="448"/>
                    <a:pt x="0" y="1001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9" y="1799"/>
                    <a:pt x="2361" y="2000"/>
                    <a:pt x="2729" y="2000"/>
                  </a:cubicBezTo>
                  <a:cubicBezTo>
                    <a:pt x="3282" y="2000"/>
                    <a:pt x="3729" y="1551"/>
                    <a:pt x="3729" y="1001"/>
                  </a:cubicBezTo>
                  <a:cubicBezTo>
                    <a:pt x="3729" y="448"/>
                    <a:pt x="3282" y="1"/>
                    <a:pt x="2729" y="1"/>
                  </a:cubicBezTo>
                  <a:cubicBezTo>
                    <a:pt x="2361" y="1"/>
                    <a:pt x="2039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2311;p73"/>
            <p:cNvSpPr/>
            <p:nvPr/>
          </p:nvSpPr>
          <p:spPr>
            <a:xfrm>
              <a:off x="4223398" y="2149447"/>
              <a:ext cx="103498" cy="55510"/>
            </a:xfrm>
            <a:custGeom>
              <a:avLst/>
              <a:gdLst/>
              <a:ahLst/>
              <a:cxnLst/>
              <a:rect l="l" t="t" r="r" b="b"/>
              <a:pathLst>
                <a:path w="3729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7" y="1799"/>
                    <a:pt x="2361" y="2000"/>
                    <a:pt x="2729" y="2000"/>
                  </a:cubicBezTo>
                  <a:cubicBezTo>
                    <a:pt x="3280" y="2000"/>
                    <a:pt x="3729" y="1551"/>
                    <a:pt x="3729" y="1000"/>
                  </a:cubicBezTo>
                  <a:cubicBezTo>
                    <a:pt x="3729" y="450"/>
                    <a:pt x="3282" y="1"/>
                    <a:pt x="2729" y="1"/>
                  </a:cubicBezTo>
                  <a:cubicBezTo>
                    <a:pt x="2361" y="1"/>
                    <a:pt x="2037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2312;p73"/>
            <p:cNvSpPr/>
            <p:nvPr/>
          </p:nvSpPr>
          <p:spPr>
            <a:xfrm>
              <a:off x="3975851" y="2149503"/>
              <a:ext cx="55510" cy="55510"/>
            </a:xfrm>
            <a:custGeom>
              <a:avLst/>
              <a:gdLst/>
              <a:ahLst/>
              <a:cxnLst/>
              <a:rect l="l" t="t" r="r" b="b"/>
              <a:pathLst>
                <a:path w="2000" h="2000" extrusionOk="0">
                  <a:moveTo>
                    <a:pt x="1000" y="0"/>
                  </a:moveTo>
                  <a:cubicBezTo>
                    <a:pt x="448" y="0"/>
                    <a:pt x="1" y="448"/>
                    <a:pt x="1" y="1000"/>
                  </a:cubicBezTo>
                  <a:cubicBezTo>
                    <a:pt x="1" y="1552"/>
                    <a:pt x="448" y="1999"/>
                    <a:pt x="1000" y="1999"/>
                  </a:cubicBezTo>
                  <a:cubicBezTo>
                    <a:pt x="1552" y="1999"/>
                    <a:pt x="2000" y="1552"/>
                    <a:pt x="2000" y="1000"/>
                  </a:cubicBezTo>
                  <a:cubicBezTo>
                    <a:pt x="2000" y="448"/>
                    <a:pt x="1552" y="0"/>
                    <a:pt x="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2313;p73"/>
            <p:cNvSpPr/>
            <p:nvPr/>
          </p:nvSpPr>
          <p:spPr>
            <a:xfrm>
              <a:off x="4164640" y="2140816"/>
              <a:ext cx="72801" cy="72801"/>
            </a:xfrm>
            <a:custGeom>
              <a:avLst/>
              <a:gdLst/>
              <a:ahLst/>
              <a:cxnLst/>
              <a:rect l="l" t="t" r="r" b="b"/>
              <a:pathLst>
                <a:path w="2623" h="2623" extrusionOk="0">
                  <a:moveTo>
                    <a:pt x="1312" y="0"/>
                  </a:moveTo>
                  <a:cubicBezTo>
                    <a:pt x="587" y="0"/>
                    <a:pt x="0" y="587"/>
                    <a:pt x="0" y="1311"/>
                  </a:cubicBezTo>
                  <a:cubicBezTo>
                    <a:pt x="0" y="2036"/>
                    <a:pt x="587" y="2623"/>
                    <a:pt x="1312" y="2623"/>
                  </a:cubicBezTo>
                  <a:cubicBezTo>
                    <a:pt x="2036" y="2623"/>
                    <a:pt x="2623" y="2036"/>
                    <a:pt x="2623" y="1311"/>
                  </a:cubicBezTo>
                  <a:cubicBezTo>
                    <a:pt x="2623" y="587"/>
                    <a:pt x="2036" y="0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2314;p73"/>
            <p:cNvSpPr/>
            <p:nvPr/>
          </p:nvSpPr>
          <p:spPr>
            <a:xfrm>
              <a:off x="4022674" y="2140843"/>
              <a:ext cx="72885" cy="72829"/>
            </a:xfrm>
            <a:custGeom>
              <a:avLst/>
              <a:gdLst/>
              <a:ahLst/>
              <a:cxnLst/>
              <a:rect l="l" t="t" r="r" b="b"/>
              <a:pathLst>
                <a:path w="2626" h="2624" extrusionOk="0">
                  <a:moveTo>
                    <a:pt x="1314" y="1"/>
                  </a:moveTo>
                  <a:cubicBezTo>
                    <a:pt x="588" y="1"/>
                    <a:pt x="1" y="588"/>
                    <a:pt x="1" y="1312"/>
                  </a:cubicBezTo>
                  <a:cubicBezTo>
                    <a:pt x="1" y="2036"/>
                    <a:pt x="588" y="2623"/>
                    <a:pt x="1314" y="2623"/>
                  </a:cubicBezTo>
                  <a:cubicBezTo>
                    <a:pt x="2038" y="2623"/>
                    <a:pt x="2625" y="2036"/>
                    <a:pt x="2625" y="1312"/>
                  </a:cubicBezTo>
                  <a:cubicBezTo>
                    <a:pt x="2625" y="588"/>
                    <a:pt x="2038" y="1"/>
                    <a:pt x="1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2315;p73"/>
            <p:cNvSpPr/>
            <p:nvPr/>
          </p:nvSpPr>
          <p:spPr>
            <a:xfrm>
              <a:off x="4292758" y="2189303"/>
              <a:ext cx="60950" cy="55538"/>
            </a:xfrm>
            <a:custGeom>
              <a:avLst/>
              <a:gdLst/>
              <a:ahLst/>
              <a:cxnLst/>
              <a:rect l="l" t="t" r="r" b="b"/>
              <a:pathLst>
                <a:path w="2196" h="2001" extrusionOk="0">
                  <a:moveTo>
                    <a:pt x="1098" y="0"/>
                  </a:moveTo>
                  <a:cubicBezTo>
                    <a:pt x="842" y="0"/>
                    <a:pt x="586" y="98"/>
                    <a:pt x="391" y="293"/>
                  </a:cubicBezTo>
                  <a:cubicBezTo>
                    <a:pt x="0" y="683"/>
                    <a:pt x="0" y="1317"/>
                    <a:pt x="391" y="1708"/>
                  </a:cubicBezTo>
                  <a:cubicBezTo>
                    <a:pt x="586" y="1903"/>
                    <a:pt x="842" y="2001"/>
                    <a:pt x="1098" y="2001"/>
                  </a:cubicBezTo>
                  <a:cubicBezTo>
                    <a:pt x="1354" y="2001"/>
                    <a:pt x="1610" y="1903"/>
                    <a:pt x="1805" y="1708"/>
                  </a:cubicBezTo>
                  <a:cubicBezTo>
                    <a:pt x="2196" y="1317"/>
                    <a:pt x="2196" y="683"/>
                    <a:pt x="1805" y="293"/>
                  </a:cubicBezTo>
                  <a:cubicBezTo>
                    <a:pt x="1610" y="98"/>
                    <a:pt x="1354" y="0"/>
                    <a:pt x="1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2316;p73"/>
            <p:cNvSpPr/>
            <p:nvPr/>
          </p:nvSpPr>
          <p:spPr>
            <a:xfrm>
              <a:off x="4148570" y="2189442"/>
              <a:ext cx="60950" cy="55510"/>
            </a:xfrm>
            <a:custGeom>
              <a:avLst/>
              <a:gdLst/>
              <a:ahLst/>
              <a:cxnLst/>
              <a:rect l="l" t="t" r="r" b="b"/>
              <a:pathLst>
                <a:path w="2196" h="2000" extrusionOk="0">
                  <a:moveTo>
                    <a:pt x="1098" y="1"/>
                  </a:moveTo>
                  <a:cubicBezTo>
                    <a:pt x="842" y="1"/>
                    <a:pt x="586" y="98"/>
                    <a:pt x="391" y="294"/>
                  </a:cubicBezTo>
                  <a:cubicBezTo>
                    <a:pt x="1" y="684"/>
                    <a:pt x="1" y="1317"/>
                    <a:pt x="391" y="1707"/>
                  </a:cubicBezTo>
                  <a:cubicBezTo>
                    <a:pt x="586" y="1902"/>
                    <a:pt x="842" y="2000"/>
                    <a:pt x="1098" y="2000"/>
                  </a:cubicBezTo>
                  <a:cubicBezTo>
                    <a:pt x="1354" y="2000"/>
                    <a:pt x="1609" y="1902"/>
                    <a:pt x="1805" y="1707"/>
                  </a:cubicBezTo>
                  <a:cubicBezTo>
                    <a:pt x="2195" y="1317"/>
                    <a:pt x="2195" y="684"/>
                    <a:pt x="1805" y="294"/>
                  </a:cubicBezTo>
                  <a:cubicBezTo>
                    <a:pt x="1609" y="98"/>
                    <a:pt x="1354" y="1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2317;p73"/>
            <p:cNvSpPr/>
            <p:nvPr/>
          </p:nvSpPr>
          <p:spPr>
            <a:xfrm>
              <a:off x="4007325" y="2189442"/>
              <a:ext cx="103498" cy="55510"/>
            </a:xfrm>
            <a:custGeom>
              <a:avLst/>
              <a:gdLst/>
              <a:ahLst/>
              <a:cxnLst/>
              <a:rect l="l" t="t" r="r" b="b"/>
              <a:pathLst>
                <a:path w="3729" h="2000" extrusionOk="0">
                  <a:moveTo>
                    <a:pt x="1000" y="1"/>
                  </a:moveTo>
                  <a:cubicBezTo>
                    <a:pt x="449" y="1"/>
                    <a:pt x="0" y="450"/>
                    <a:pt x="0" y="1000"/>
                  </a:cubicBezTo>
                  <a:cubicBezTo>
                    <a:pt x="0" y="1551"/>
                    <a:pt x="449" y="2000"/>
                    <a:pt x="1000" y="2000"/>
                  </a:cubicBezTo>
                  <a:cubicBezTo>
                    <a:pt x="1368" y="2000"/>
                    <a:pt x="1692" y="1799"/>
                    <a:pt x="1865" y="1500"/>
                  </a:cubicBezTo>
                  <a:cubicBezTo>
                    <a:pt x="2039" y="1799"/>
                    <a:pt x="2361" y="2000"/>
                    <a:pt x="2729" y="2000"/>
                  </a:cubicBezTo>
                  <a:cubicBezTo>
                    <a:pt x="3282" y="2000"/>
                    <a:pt x="3729" y="1551"/>
                    <a:pt x="3729" y="1000"/>
                  </a:cubicBezTo>
                  <a:cubicBezTo>
                    <a:pt x="3729" y="450"/>
                    <a:pt x="3282" y="1"/>
                    <a:pt x="2729" y="1"/>
                  </a:cubicBezTo>
                  <a:cubicBezTo>
                    <a:pt x="2361" y="1"/>
                    <a:pt x="2039" y="202"/>
                    <a:pt x="1865" y="501"/>
                  </a:cubicBezTo>
                  <a:cubicBezTo>
                    <a:pt x="1692" y="202"/>
                    <a:pt x="1368" y="1"/>
                    <a:pt x="1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2318;p73"/>
            <p:cNvSpPr/>
            <p:nvPr/>
          </p:nvSpPr>
          <p:spPr>
            <a:xfrm>
              <a:off x="4204941" y="2189692"/>
              <a:ext cx="95727" cy="191204"/>
            </a:xfrm>
            <a:custGeom>
              <a:avLst/>
              <a:gdLst/>
              <a:ahLst/>
              <a:cxnLst/>
              <a:rect l="l" t="t" r="r" b="b"/>
              <a:pathLst>
                <a:path w="3449" h="6889" extrusionOk="0">
                  <a:moveTo>
                    <a:pt x="911" y="1"/>
                  </a:moveTo>
                  <a:cubicBezTo>
                    <a:pt x="657" y="1"/>
                    <a:pt x="413" y="110"/>
                    <a:pt x="246" y="304"/>
                  </a:cubicBezTo>
                  <a:cubicBezTo>
                    <a:pt x="78" y="496"/>
                    <a:pt x="1" y="751"/>
                    <a:pt x="36" y="1005"/>
                  </a:cubicBezTo>
                  <a:lnTo>
                    <a:pt x="356" y="3361"/>
                  </a:lnTo>
                  <a:cubicBezTo>
                    <a:pt x="364" y="3416"/>
                    <a:pt x="364" y="3471"/>
                    <a:pt x="356" y="3527"/>
                  </a:cubicBezTo>
                  <a:lnTo>
                    <a:pt x="36" y="5884"/>
                  </a:lnTo>
                  <a:cubicBezTo>
                    <a:pt x="1" y="6138"/>
                    <a:pt x="78" y="6393"/>
                    <a:pt x="246" y="6585"/>
                  </a:cubicBezTo>
                  <a:cubicBezTo>
                    <a:pt x="413" y="6777"/>
                    <a:pt x="657" y="6888"/>
                    <a:pt x="913" y="6888"/>
                  </a:cubicBezTo>
                  <a:lnTo>
                    <a:pt x="2538" y="6888"/>
                  </a:lnTo>
                  <a:cubicBezTo>
                    <a:pt x="2793" y="6888"/>
                    <a:pt x="3036" y="6777"/>
                    <a:pt x="3203" y="6585"/>
                  </a:cubicBezTo>
                  <a:cubicBezTo>
                    <a:pt x="3372" y="6393"/>
                    <a:pt x="3448" y="6138"/>
                    <a:pt x="3415" y="5884"/>
                  </a:cubicBezTo>
                  <a:lnTo>
                    <a:pt x="3094" y="3527"/>
                  </a:lnTo>
                  <a:cubicBezTo>
                    <a:pt x="3087" y="3473"/>
                    <a:pt x="3087" y="3416"/>
                    <a:pt x="3094" y="3361"/>
                  </a:cubicBezTo>
                  <a:lnTo>
                    <a:pt x="3415" y="1005"/>
                  </a:lnTo>
                  <a:cubicBezTo>
                    <a:pt x="3448" y="751"/>
                    <a:pt x="3372" y="496"/>
                    <a:pt x="3203" y="304"/>
                  </a:cubicBezTo>
                  <a:cubicBezTo>
                    <a:pt x="3036" y="110"/>
                    <a:pt x="2793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2319;p73"/>
            <p:cNvSpPr/>
            <p:nvPr/>
          </p:nvSpPr>
          <p:spPr>
            <a:xfrm>
              <a:off x="4105023" y="2188915"/>
              <a:ext cx="41077" cy="191537"/>
            </a:xfrm>
            <a:custGeom>
              <a:avLst/>
              <a:gdLst/>
              <a:ahLst/>
              <a:cxnLst/>
              <a:rect l="l" t="t" r="r" b="b"/>
              <a:pathLst>
                <a:path w="1480" h="6901" extrusionOk="0">
                  <a:moveTo>
                    <a:pt x="942" y="1"/>
                  </a:moveTo>
                  <a:cubicBezTo>
                    <a:pt x="423" y="1"/>
                    <a:pt x="0" y="423"/>
                    <a:pt x="0" y="942"/>
                  </a:cubicBezTo>
                  <a:lnTo>
                    <a:pt x="0" y="5959"/>
                  </a:lnTo>
                  <a:cubicBezTo>
                    <a:pt x="0" y="6478"/>
                    <a:pt x="423" y="6900"/>
                    <a:pt x="942" y="6900"/>
                  </a:cubicBezTo>
                  <a:lnTo>
                    <a:pt x="1479" y="3451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2320;p73"/>
            <p:cNvSpPr/>
            <p:nvPr/>
          </p:nvSpPr>
          <p:spPr>
            <a:xfrm>
              <a:off x="4131390" y="2187999"/>
              <a:ext cx="26423" cy="193369"/>
            </a:xfrm>
            <a:custGeom>
              <a:avLst/>
              <a:gdLst/>
              <a:ahLst/>
              <a:cxnLst/>
              <a:rect l="l" t="t" r="r" b="b"/>
              <a:pathLst>
                <a:path w="952" h="6967" extrusionOk="0">
                  <a:moveTo>
                    <a:pt x="0" y="0"/>
                  </a:moveTo>
                  <a:lnTo>
                    <a:pt x="0" y="6967"/>
                  </a:lnTo>
                  <a:cubicBezTo>
                    <a:pt x="525" y="6967"/>
                    <a:pt x="952" y="6541"/>
                    <a:pt x="952" y="6017"/>
                  </a:cubicBezTo>
                  <a:lnTo>
                    <a:pt x="952" y="950"/>
                  </a:lnTo>
                  <a:cubicBezTo>
                    <a:pt x="952" y="426"/>
                    <a:pt x="52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5" name="Google Shape;2392;p73"/>
          <p:cNvGrpSpPr/>
          <p:nvPr/>
        </p:nvGrpSpPr>
        <p:grpSpPr>
          <a:xfrm>
            <a:off x="7963347" y="3223455"/>
            <a:ext cx="644700" cy="270994"/>
            <a:chOff x="5592940" y="1450937"/>
            <a:chExt cx="392540" cy="375054"/>
          </a:xfrm>
        </p:grpSpPr>
        <p:sp>
          <p:nvSpPr>
            <p:cNvPr id="1402" name="Google Shape;2393;p73"/>
            <p:cNvSpPr/>
            <p:nvPr/>
          </p:nvSpPr>
          <p:spPr>
            <a:xfrm>
              <a:off x="5592940" y="1749165"/>
              <a:ext cx="65391" cy="67861"/>
            </a:xfrm>
            <a:custGeom>
              <a:avLst/>
              <a:gdLst/>
              <a:ahLst/>
              <a:cxnLst/>
              <a:rect l="l" t="t" r="r" b="b"/>
              <a:pathLst>
                <a:path w="2356" h="2445" extrusionOk="0">
                  <a:moveTo>
                    <a:pt x="1314" y="1"/>
                  </a:moveTo>
                  <a:lnTo>
                    <a:pt x="432" y="882"/>
                  </a:lnTo>
                  <a:cubicBezTo>
                    <a:pt x="1" y="1314"/>
                    <a:pt x="1" y="2013"/>
                    <a:pt x="432" y="2444"/>
                  </a:cubicBezTo>
                  <a:lnTo>
                    <a:pt x="1577" y="1828"/>
                  </a:lnTo>
                  <a:lnTo>
                    <a:pt x="2355" y="523"/>
                  </a:lnTo>
                  <a:lnTo>
                    <a:pt x="2348" y="509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2394;p73"/>
            <p:cNvSpPr/>
            <p:nvPr/>
          </p:nvSpPr>
          <p:spPr>
            <a:xfrm>
              <a:off x="5604931" y="1763653"/>
              <a:ext cx="67833" cy="62338"/>
            </a:xfrm>
            <a:custGeom>
              <a:avLst/>
              <a:gdLst/>
              <a:ahLst/>
              <a:cxnLst/>
              <a:rect l="l" t="t" r="r" b="b"/>
              <a:pathLst>
                <a:path w="2444" h="2246" extrusionOk="0">
                  <a:moveTo>
                    <a:pt x="1923" y="1"/>
                  </a:moveTo>
                  <a:lnTo>
                    <a:pt x="0" y="1922"/>
                  </a:lnTo>
                  <a:cubicBezTo>
                    <a:pt x="216" y="2138"/>
                    <a:pt x="500" y="2246"/>
                    <a:pt x="782" y="2246"/>
                  </a:cubicBezTo>
                  <a:cubicBezTo>
                    <a:pt x="1065" y="2246"/>
                    <a:pt x="1348" y="2138"/>
                    <a:pt x="1564" y="1922"/>
                  </a:cubicBezTo>
                  <a:lnTo>
                    <a:pt x="2444" y="1042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2395;p73"/>
            <p:cNvSpPr/>
            <p:nvPr/>
          </p:nvSpPr>
          <p:spPr>
            <a:xfrm>
              <a:off x="5629383" y="1587242"/>
              <a:ext cx="183683" cy="183683"/>
            </a:xfrm>
            <a:custGeom>
              <a:avLst/>
              <a:gdLst/>
              <a:ahLst/>
              <a:cxnLst/>
              <a:rect l="l" t="t" r="r" b="b"/>
              <a:pathLst>
                <a:path w="6618" h="6618" extrusionOk="0">
                  <a:moveTo>
                    <a:pt x="5836" y="1"/>
                  </a:moveTo>
                  <a:lnTo>
                    <a:pt x="1" y="5835"/>
                  </a:lnTo>
                  <a:lnTo>
                    <a:pt x="782" y="6617"/>
                  </a:lnTo>
                  <a:lnTo>
                    <a:pt x="2603" y="5324"/>
                  </a:lnTo>
                  <a:lnTo>
                    <a:pt x="6617" y="782"/>
                  </a:lnTo>
                  <a:lnTo>
                    <a:pt x="58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2396;p73"/>
            <p:cNvSpPr/>
            <p:nvPr/>
          </p:nvSpPr>
          <p:spPr>
            <a:xfrm>
              <a:off x="5651032" y="1608919"/>
              <a:ext cx="183627" cy="183627"/>
            </a:xfrm>
            <a:custGeom>
              <a:avLst/>
              <a:gdLst/>
              <a:ahLst/>
              <a:cxnLst/>
              <a:rect l="l" t="t" r="r" b="b"/>
              <a:pathLst>
                <a:path w="6616" h="6616" extrusionOk="0">
                  <a:moveTo>
                    <a:pt x="5834" y="1"/>
                  </a:moveTo>
                  <a:lnTo>
                    <a:pt x="0" y="5835"/>
                  </a:lnTo>
                  <a:lnTo>
                    <a:pt x="781" y="6616"/>
                  </a:lnTo>
                  <a:lnTo>
                    <a:pt x="6615" y="782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2397;p73"/>
            <p:cNvSpPr/>
            <p:nvPr/>
          </p:nvSpPr>
          <p:spPr>
            <a:xfrm>
              <a:off x="5659608" y="1450937"/>
              <a:ext cx="267975" cy="253514"/>
            </a:xfrm>
            <a:custGeom>
              <a:avLst/>
              <a:gdLst/>
              <a:ahLst/>
              <a:cxnLst/>
              <a:rect l="l" t="t" r="r" b="b"/>
              <a:pathLst>
                <a:path w="9655" h="9134" extrusionOk="0">
                  <a:moveTo>
                    <a:pt x="5871" y="0"/>
                  </a:moveTo>
                  <a:cubicBezTo>
                    <a:pt x="4500" y="0"/>
                    <a:pt x="3130" y="522"/>
                    <a:pt x="2087" y="1565"/>
                  </a:cubicBezTo>
                  <a:cubicBezTo>
                    <a:pt x="0" y="3652"/>
                    <a:pt x="0" y="7047"/>
                    <a:pt x="2087" y="9133"/>
                  </a:cubicBezTo>
                  <a:lnTo>
                    <a:pt x="6200" y="5549"/>
                  </a:lnTo>
                  <a:lnTo>
                    <a:pt x="9654" y="1565"/>
                  </a:lnTo>
                  <a:cubicBezTo>
                    <a:pt x="8611" y="522"/>
                    <a:pt x="7241" y="0"/>
                    <a:pt x="5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2398;p73"/>
            <p:cNvSpPr/>
            <p:nvPr/>
          </p:nvSpPr>
          <p:spPr>
            <a:xfrm>
              <a:off x="5717505" y="1494374"/>
              <a:ext cx="267975" cy="253486"/>
            </a:xfrm>
            <a:custGeom>
              <a:avLst/>
              <a:gdLst/>
              <a:ahLst/>
              <a:cxnLst/>
              <a:rect l="l" t="t" r="r" b="b"/>
              <a:pathLst>
                <a:path w="9655" h="9133" extrusionOk="0">
                  <a:moveTo>
                    <a:pt x="7568" y="0"/>
                  </a:moveTo>
                  <a:lnTo>
                    <a:pt x="1" y="7568"/>
                  </a:lnTo>
                  <a:cubicBezTo>
                    <a:pt x="1044" y="8611"/>
                    <a:pt x="2414" y="9133"/>
                    <a:pt x="3785" y="9133"/>
                  </a:cubicBezTo>
                  <a:cubicBezTo>
                    <a:pt x="5155" y="9133"/>
                    <a:pt x="6525" y="8611"/>
                    <a:pt x="7568" y="7568"/>
                  </a:cubicBezTo>
                  <a:cubicBezTo>
                    <a:pt x="9655" y="5482"/>
                    <a:pt x="9655" y="2087"/>
                    <a:pt x="7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2399;p73"/>
            <p:cNvSpPr/>
            <p:nvPr/>
          </p:nvSpPr>
          <p:spPr>
            <a:xfrm>
              <a:off x="5744316" y="1500757"/>
              <a:ext cx="116099" cy="137693"/>
            </a:xfrm>
            <a:custGeom>
              <a:avLst/>
              <a:gdLst/>
              <a:ahLst/>
              <a:cxnLst/>
              <a:rect l="l" t="t" r="r" b="b"/>
              <a:pathLst>
                <a:path w="4183" h="4961" extrusionOk="0">
                  <a:moveTo>
                    <a:pt x="2091" y="0"/>
                  </a:moveTo>
                  <a:cubicBezTo>
                    <a:pt x="937" y="0"/>
                    <a:pt x="1" y="937"/>
                    <a:pt x="1" y="2091"/>
                  </a:cubicBezTo>
                  <a:cubicBezTo>
                    <a:pt x="1" y="2990"/>
                    <a:pt x="567" y="3757"/>
                    <a:pt x="1363" y="4052"/>
                  </a:cubicBezTo>
                  <a:cubicBezTo>
                    <a:pt x="1319" y="4354"/>
                    <a:pt x="1335" y="4663"/>
                    <a:pt x="1412" y="4960"/>
                  </a:cubicBezTo>
                  <a:lnTo>
                    <a:pt x="3244" y="3656"/>
                  </a:lnTo>
                  <a:lnTo>
                    <a:pt x="4181" y="2193"/>
                  </a:lnTo>
                  <a:cubicBezTo>
                    <a:pt x="4182" y="2160"/>
                    <a:pt x="4182" y="2126"/>
                    <a:pt x="4182" y="2091"/>
                  </a:cubicBezTo>
                  <a:cubicBezTo>
                    <a:pt x="4182" y="937"/>
                    <a:pt x="3247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2400;p73"/>
            <p:cNvSpPr/>
            <p:nvPr/>
          </p:nvSpPr>
          <p:spPr>
            <a:xfrm>
              <a:off x="5783506" y="1561624"/>
              <a:ext cx="129893" cy="123704"/>
            </a:xfrm>
            <a:custGeom>
              <a:avLst/>
              <a:gdLst/>
              <a:ahLst/>
              <a:cxnLst/>
              <a:rect l="l" t="t" r="r" b="b"/>
              <a:pathLst>
                <a:path w="4680" h="4457" extrusionOk="0">
                  <a:moveTo>
                    <a:pt x="2769" y="0"/>
                  </a:moveTo>
                  <a:lnTo>
                    <a:pt x="0" y="2767"/>
                  </a:lnTo>
                  <a:cubicBezTo>
                    <a:pt x="100" y="3143"/>
                    <a:pt x="296" y="3499"/>
                    <a:pt x="591" y="3793"/>
                  </a:cubicBezTo>
                  <a:cubicBezTo>
                    <a:pt x="1033" y="4235"/>
                    <a:pt x="1613" y="4456"/>
                    <a:pt x="2193" y="4456"/>
                  </a:cubicBezTo>
                  <a:cubicBezTo>
                    <a:pt x="2772" y="4456"/>
                    <a:pt x="3352" y="4235"/>
                    <a:pt x="3795" y="3793"/>
                  </a:cubicBezTo>
                  <a:cubicBezTo>
                    <a:pt x="4679" y="2908"/>
                    <a:pt x="4679" y="1473"/>
                    <a:pt x="3795" y="589"/>
                  </a:cubicBezTo>
                  <a:cubicBezTo>
                    <a:pt x="3500" y="294"/>
                    <a:pt x="3145" y="99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2401;p73"/>
            <p:cNvSpPr/>
            <p:nvPr/>
          </p:nvSpPr>
          <p:spPr>
            <a:xfrm>
              <a:off x="5832078" y="1618411"/>
              <a:ext cx="27255" cy="21926"/>
            </a:xfrm>
            <a:custGeom>
              <a:avLst/>
              <a:gdLst/>
              <a:ahLst/>
              <a:cxnLst/>
              <a:rect l="l" t="t" r="r" b="b"/>
              <a:pathLst>
                <a:path w="982" h="790" extrusionOk="0">
                  <a:moveTo>
                    <a:pt x="491" y="1"/>
                  </a:moveTo>
                  <a:cubicBezTo>
                    <a:pt x="353" y="1"/>
                    <a:pt x="214" y="70"/>
                    <a:pt x="142" y="208"/>
                  </a:cubicBezTo>
                  <a:cubicBezTo>
                    <a:pt x="0" y="461"/>
                    <a:pt x="195" y="790"/>
                    <a:pt x="484" y="790"/>
                  </a:cubicBezTo>
                  <a:cubicBezTo>
                    <a:pt x="486" y="790"/>
                    <a:pt x="489" y="790"/>
                    <a:pt x="491" y="790"/>
                  </a:cubicBezTo>
                  <a:cubicBezTo>
                    <a:pt x="494" y="790"/>
                    <a:pt x="496" y="790"/>
                    <a:pt x="499" y="790"/>
                  </a:cubicBezTo>
                  <a:cubicBezTo>
                    <a:pt x="788" y="790"/>
                    <a:pt x="981" y="461"/>
                    <a:pt x="841" y="208"/>
                  </a:cubicBezTo>
                  <a:cubicBezTo>
                    <a:pt x="769" y="70"/>
                    <a:pt x="630" y="1"/>
                    <a:pt x="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5" name="Google Shape;2159;p73"/>
          <p:cNvGrpSpPr/>
          <p:nvPr/>
        </p:nvGrpSpPr>
        <p:grpSpPr>
          <a:xfrm>
            <a:off x="673845" y="4221702"/>
            <a:ext cx="351850" cy="375054"/>
            <a:chOff x="4790460" y="2652867"/>
            <a:chExt cx="351850" cy="375054"/>
          </a:xfrm>
        </p:grpSpPr>
        <p:sp>
          <p:nvSpPr>
            <p:cNvPr id="1431" name="Google Shape;2160;p73"/>
            <p:cNvSpPr/>
            <p:nvPr/>
          </p:nvSpPr>
          <p:spPr>
            <a:xfrm>
              <a:off x="4813580" y="2652867"/>
              <a:ext cx="117737" cy="314270"/>
            </a:xfrm>
            <a:custGeom>
              <a:avLst/>
              <a:gdLst/>
              <a:ahLst/>
              <a:cxnLst/>
              <a:rect l="l" t="t" r="r" b="b"/>
              <a:pathLst>
                <a:path w="4242" h="11323" extrusionOk="0">
                  <a:moveTo>
                    <a:pt x="413" y="0"/>
                  </a:moveTo>
                  <a:cubicBezTo>
                    <a:pt x="231" y="0"/>
                    <a:pt x="66" y="127"/>
                    <a:pt x="25" y="315"/>
                  </a:cubicBezTo>
                  <a:cubicBezTo>
                    <a:pt x="0" y="430"/>
                    <a:pt x="33" y="550"/>
                    <a:pt x="102" y="643"/>
                  </a:cubicBezTo>
                  <a:lnTo>
                    <a:pt x="1102" y="1963"/>
                  </a:lnTo>
                  <a:lnTo>
                    <a:pt x="1102" y="4035"/>
                  </a:lnTo>
                  <a:lnTo>
                    <a:pt x="1366" y="4431"/>
                  </a:lnTo>
                  <a:lnTo>
                    <a:pt x="1102" y="4826"/>
                  </a:lnTo>
                  <a:lnTo>
                    <a:pt x="1102" y="6203"/>
                  </a:lnTo>
                  <a:lnTo>
                    <a:pt x="1366" y="6599"/>
                  </a:lnTo>
                  <a:lnTo>
                    <a:pt x="1102" y="6994"/>
                  </a:lnTo>
                  <a:lnTo>
                    <a:pt x="1102" y="8371"/>
                  </a:lnTo>
                  <a:lnTo>
                    <a:pt x="1629" y="8791"/>
                  </a:lnTo>
                  <a:lnTo>
                    <a:pt x="1102" y="9162"/>
                  </a:lnTo>
                  <a:lnTo>
                    <a:pt x="1102" y="10927"/>
                  </a:lnTo>
                  <a:cubicBezTo>
                    <a:pt x="1102" y="11145"/>
                    <a:pt x="1278" y="11323"/>
                    <a:pt x="1498" y="11323"/>
                  </a:cubicBezTo>
                  <a:lnTo>
                    <a:pt x="3715" y="11323"/>
                  </a:lnTo>
                  <a:lnTo>
                    <a:pt x="4242" y="566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2161;p73"/>
            <p:cNvSpPr/>
            <p:nvPr/>
          </p:nvSpPr>
          <p:spPr>
            <a:xfrm>
              <a:off x="4916662" y="2652867"/>
              <a:ext cx="73995" cy="314270"/>
            </a:xfrm>
            <a:custGeom>
              <a:avLst/>
              <a:gdLst/>
              <a:ahLst/>
              <a:cxnLst/>
              <a:rect l="l" t="t" r="r" b="b"/>
              <a:pathLst>
                <a:path w="2666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2271" y="11323"/>
                  </a:lnTo>
                  <a:cubicBezTo>
                    <a:pt x="2489" y="11323"/>
                    <a:pt x="2665" y="11145"/>
                    <a:pt x="2665" y="10927"/>
                  </a:cubicBezTo>
                  <a:lnTo>
                    <a:pt x="2665" y="397"/>
                  </a:lnTo>
                  <a:cubicBezTo>
                    <a:pt x="2665" y="178"/>
                    <a:pt x="2489" y="0"/>
                    <a:pt x="2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2162;p73"/>
            <p:cNvSpPr/>
            <p:nvPr/>
          </p:nvSpPr>
          <p:spPr>
            <a:xfrm>
              <a:off x="4844166" y="2885066"/>
              <a:ext cx="49321" cy="22037"/>
            </a:xfrm>
            <a:custGeom>
              <a:avLst/>
              <a:gdLst/>
              <a:ahLst/>
              <a:cxnLst/>
              <a:rect l="l" t="t" r="r" b="b"/>
              <a:pathLst>
                <a:path w="1777" h="794" extrusionOk="0">
                  <a:moveTo>
                    <a:pt x="0" y="1"/>
                  </a:moveTo>
                  <a:lnTo>
                    <a:pt x="0" y="793"/>
                  </a:lnTo>
                  <a:lnTo>
                    <a:pt x="1345" y="793"/>
                  </a:lnTo>
                  <a:cubicBezTo>
                    <a:pt x="1549" y="793"/>
                    <a:pt x="1727" y="645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2163;p73"/>
            <p:cNvSpPr/>
            <p:nvPr/>
          </p:nvSpPr>
          <p:spPr>
            <a:xfrm>
              <a:off x="4844166" y="2825004"/>
              <a:ext cx="49321" cy="22010"/>
            </a:xfrm>
            <a:custGeom>
              <a:avLst/>
              <a:gdLst/>
              <a:ahLst/>
              <a:cxnLst/>
              <a:rect l="l" t="t" r="r" b="b"/>
              <a:pathLst>
                <a:path w="177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345" y="792"/>
                  </a:lnTo>
                  <a:cubicBezTo>
                    <a:pt x="1549" y="792"/>
                    <a:pt x="1727" y="643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2164;p73"/>
            <p:cNvSpPr/>
            <p:nvPr/>
          </p:nvSpPr>
          <p:spPr>
            <a:xfrm>
              <a:off x="4844166" y="2764970"/>
              <a:ext cx="49321" cy="21982"/>
            </a:xfrm>
            <a:custGeom>
              <a:avLst/>
              <a:gdLst/>
              <a:ahLst/>
              <a:cxnLst/>
              <a:rect l="l" t="t" r="r" b="b"/>
              <a:pathLst>
                <a:path w="1777" h="792" extrusionOk="0">
                  <a:moveTo>
                    <a:pt x="0" y="0"/>
                  </a:moveTo>
                  <a:lnTo>
                    <a:pt x="0" y="791"/>
                  </a:lnTo>
                  <a:lnTo>
                    <a:pt x="1345" y="791"/>
                  </a:lnTo>
                  <a:cubicBezTo>
                    <a:pt x="1549" y="791"/>
                    <a:pt x="1727" y="643"/>
                    <a:pt x="1750" y="440"/>
                  </a:cubicBezTo>
                  <a:cubicBezTo>
                    <a:pt x="1776" y="203"/>
                    <a:pt x="1590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2165;p73"/>
            <p:cNvSpPr/>
            <p:nvPr/>
          </p:nvSpPr>
          <p:spPr>
            <a:xfrm>
              <a:off x="4821435" y="2945155"/>
              <a:ext cx="102860" cy="71830"/>
            </a:xfrm>
            <a:custGeom>
              <a:avLst/>
              <a:gdLst/>
              <a:ahLst/>
              <a:cxnLst/>
              <a:rect l="l" t="t" r="r" b="b"/>
              <a:pathLst>
                <a:path w="3706" h="2588" extrusionOk="0">
                  <a:moveTo>
                    <a:pt x="396" y="1"/>
                  </a:moveTo>
                  <a:cubicBezTo>
                    <a:pt x="178" y="1"/>
                    <a:pt x="0" y="177"/>
                    <a:pt x="0" y="397"/>
                  </a:cubicBezTo>
                  <a:lnTo>
                    <a:pt x="0" y="2587"/>
                  </a:lnTo>
                  <a:lnTo>
                    <a:pt x="3442" y="2587"/>
                  </a:lnTo>
                  <a:lnTo>
                    <a:pt x="3705" y="1293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2166;p73"/>
            <p:cNvSpPr/>
            <p:nvPr/>
          </p:nvSpPr>
          <p:spPr>
            <a:xfrm>
              <a:off x="4916662" y="2945155"/>
              <a:ext cx="95255" cy="71830"/>
            </a:xfrm>
            <a:custGeom>
              <a:avLst/>
              <a:gdLst/>
              <a:ahLst/>
              <a:cxnLst/>
              <a:rect l="l" t="t" r="r" b="b"/>
              <a:pathLst>
                <a:path w="3432" h="2588" extrusionOk="0">
                  <a:moveTo>
                    <a:pt x="1" y="1"/>
                  </a:moveTo>
                  <a:lnTo>
                    <a:pt x="1" y="2587"/>
                  </a:lnTo>
                  <a:lnTo>
                    <a:pt x="3432" y="2587"/>
                  </a:lnTo>
                  <a:lnTo>
                    <a:pt x="3432" y="396"/>
                  </a:lnTo>
                  <a:cubicBezTo>
                    <a:pt x="3432" y="177"/>
                    <a:pt x="3254" y="1"/>
                    <a:pt x="3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2167;p73"/>
            <p:cNvSpPr/>
            <p:nvPr/>
          </p:nvSpPr>
          <p:spPr>
            <a:xfrm>
              <a:off x="4790460" y="3005939"/>
              <a:ext cx="140829" cy="21982"/>
            </a:xfrm>
            <a:custGeom>
              <a:avLst/>
              <a:gdLst/>
              <a:ahLst/>
              <a:cxnLst/>
              <a:rect l="l" t="t" r="r" b="b"/>
              <a:pathLst>
                <a:path w="5074" h="792" extrusionOk="0">
                  <a:moveTo>
                    <a:pt x="420" y="1"/>
                  </a:moveTo>
                  <a:cubicBezTo>
                    <a:pt x="187" y="1"/>
                    <a:pt x="0" y="203"/>
                    <a:pt x="26" y="442"/>
                  </a:cubicBezTo>
                  <a:cubicBezTo>
                    <a:pt x="50" y="643"/>
                    <a:pt x="227" y="792"/>
                    <a:pt x="431" y="792"/>
                  </a:cubicBezTo>
                  <a:lnTo>
                    <a:pt x="4546" y="792"/>
                  </a:lnTo>
                  <a:lnTo>
                    <a:pt x="5074" y="397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2168;p73"/>
            <p:cNvSpPr/>
            <p:nvPr/>
          </p:nvSpPr>
          <p:spPr>
            <a:xfrm>
              <a:off x="4916662" y="3005939"/>
              <a:ext cx="126202" cy="21982"/>
            </a:xfrm>
            <a:custGeom>
              <a:avLst/>
              <a:gdLst/>
              <a:ahLst/>
              <a:cxnLst/>
              <a:rect l="l" t="t" r="r" b="b"/>
              <a:pathLst>
                <a:path w="4547" h="792" extrusionOk="0">
                  <a:moveTo>
                    <a:pt x="1" y="1"/>
                  </a:moveTo>
                  <a:lnTo>
                    <a:pt x="1" y="792"/>
                  </a:lnTo>
                  <a:lnTo>
                    <a:pt x="4125" y="792"/>
                  </a:lnTo>
                  <a:cubicBezTo>
                    <a:pt x="4360" y="792"/>
                    <a:pt x="4547" y="591"/>
                    <a:pt x="4519" y="352"/>
                  </a:cubicBezTo>
                  <a:cubicBezTo>
                    <a:pt x="4497" y="149"/>
                    <a:pt x="4319" y="1"/>
                    <a:pt x="4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2169;p73"/>
            <p:cNvSpPr/>
            <p:nvPr/>
          </p:nvSpPr>
          <p:spPr>
            <a:xfrm>
              <a:off x="5025073" y="2843739"/>
              <a:ext cx="117237" cy="132724"/>
            </a:xfrm>
            <a:custGeom>
              <a:avLst/>
              <a:gdLst/>
              <a:ahLst/>
              <a:cxnLst/>
              <a:rect l="l" t="t" r="r" b="b"/>
              <a:pathLst>
                <a:path w="4224" h="4782" extrusionOk="0">
                  <a:moveTo>
                    <a:pt x="2111" y="1"/>
                  </a:moveTo>
                  <a:cubicBezTo>
                    <a:pt x="2047" y="1"/>
                    <a:pt x="1982" y="3"/>
                    <a:pt x="1917" y="9"/>
                  </a:cubicBezTo>
                  <a:cubicBezTo>
                    <a:pt x="827" y="108"/>
                    <a:pt x="1" y="1039"/>
                    <a:pt x="1" y="2134"/>
                  </a:cubicBezTo>
                  <a:lnTo>
                    <a:pt x="1" y="2648"/>
                  </a:lnTo>
                  <a:cubicBezTo>
                    <a:pt x="1" y="3742"/>
                    <a:pt x="827" y="4673"/>
                    <a:pt x="1917" y="4772"/>
                  </a:cubicBezTo>
                  <a:cubicBezTo>
                    <a:pt x="1982" y="4778"/>
                    <a:pt x="2047" y="4781"/>
                    <a:pt x="2111" y="4781"/>
                  </a:cubicBezTo>
                  <a:cubicBezTo>
                    <a:pt x="3276" y="4781"/>
                    <a:pt x="4223" y="3834"/>
                    <a:pt x="4223" y="2670"/>
                  </a:cubicBezTo>
                  <a:lnTo>
                    <a:pt x="4223" y="2112"/>
                  </a:lnTo>
                  <a:cubicBezTo>
                    <a:pt x="4223" y="947"/>
                    <a:pt x="3276" y="1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2170;p73"/>
            <p:cNvSpPr/>
            <p:nvPr/>
          </p:nvSpPr>
          <p:spPr>
            <a:xfrm>
              <a:off x="5069731" y="2899165"/>
              <a:ext cx="26922" cy="21926"/>
            </a:xfrm>
            <a:custGeom>
              <a:avLst/>
              <a:gdLst/>
              <a:ahLst/>
              <a:cxnLst/>
              <a:rect l="l" t="t" r="r" b="b"/>
              <a:pathLst>
                <a:path w="970" h="790" extrusionOk="0">
                  <a:moveTo>
                    <a:pt x="480" y="0"/>
                  </a:moveTo>
                  <a:cubicBezTo>
                    <a:pt x="328" y="0"/>
                    <a:pt x="175" y="83"/>
                    <a:pt x="113" y="243"/>
                  </a:cubicBezTo>
                  <a:cubicBezTo>
                    <a:pt x="0" y="488"/>
                    <a:pt x="200" y="789"/>
                    <a:pt x="467" y="789"/>
                  </a:cubicBezTo>
                  <a:cubicBezTo>
                    <a:pt x="471" y="789"/>
                    <a:pt x="474" y="789"/>
                    <a:pt x="477" y="789"/>
                  </a:cubicBezTo>
                  <a:cubicBezTo>
                    <a:pt x="480" y="789"/>
                    <a:pt x="483" y="789"/>
                    <a:pt x="486" y="789"/>
                  </a:cubicBezTo>
                  <a:cubicBezTo>
                    <a:pt x="773" y="789"/>
                    <a:pt x="969" y="459"/>
                    <a:pt x="827" y="207"/>
                  </a:cubicBezTo>
                  <a:cubicBezTo>
                    <a:pt x="756" y="68"/>
                    <a:pt x="618" y="0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2171;p73"/>
            <p:cNvSpPr/>
            <p:nvPr/>
          </p:nvSpPr>
          <p:spPr>
            <a:xfrm>
              <a:off x="4939338" y="2678374"/>
              <a:ext cx="188318" cy="179908"/>
            </a:xfrm>
            <a:custGeom>
              <a:avLst/>
              <a:gdLst/>
              <a:ahLst/>
              <a:cxnLst/>
              <a:rect l="l" t="t" r="r" b="b"/>
              <a:pathLst>
                <a:path w="6785" h="6482" extrusionOk="0">
                  <a:moveTo>
                    <a:pt x="4676" y="0"/>
                  </a:moveTo>
                  <a:cubicBezTo>
                    <a:pt x="3630" y="0"/>
                    <a:pt x="2759" y="770"/>
                    <a:pt x="2599" y="1772"/>
                  </a:cubicBezTo>
                  <a:cubicBezTo>
                    <a:pt x="2439" y="1733"/>
                    <a:pt x="2274" y="1714"/>
                    <a:pt x="2108" y="1714"/>
                  </a:cubicBezTo>
                  <a:cubicBezTo>
                    <a:pt x="947" y="1714"/>
                    <a:pt x="1" y="2658"/>
                    <a:pt x="1" y="3820"/>
                  </a:cubicBezTo>
                  <a:lnTo>
                    <a:pt x="1" y="4348"/>
                  </a:lnTo>
                  <a:cubicBezTo>
                    <a:pt x="1" y="5505"/>
                    <a:pt x="922" y="6466"/>
                    <a:pt x="2077" y="6482"/>
                  </a:cubicBezTo>
                  <a:cubicBezTo>
                    <a:pt x="2087" y="6482"/>
                    <a:pt x="2097" y="6482"/>
                    <a:pt x="2107" y="6482"/>
                  </a:cubicBezTo>
                  <a:cubicBezTo>
                    <a:pt x="3154" y="6482"/>
                    <a:pt x="4027" y="5713"/>
                    <a:pt x="4187" y="4710"/>
                  </a:cubicBezTo>
                  <a:cubicBezTo>
                    <a:pt x="4347" y="4749"/>
                    <a:pt x="4512" y="4768"/>
                    <a:pt x="4678" y="4768"/>
                  </a:cubicBezTo>
                  <a:cubicBezTo>
                    <a:pt x="5839" y="4768"/>
                    <a:pt x="6785" y="3824"/>
                    <a:pt x="6785" y="2663"/>
                  </a:cubicBezTo>
                  <a:lnTo>
                    <a:pt x="6785" y="2132"/>
                  </a:lnTo>
                  <a:cubicBezTo>
                    <a:pt x="6785" y="977"/>
                    <a:pt x="5864" y="17"/>
                    <a:pt x="4709" y="1"/>
                  </a:cubicBezTo>
                  <a:cubicBezTo>
                    <a:pt x="4698" y="0"/>
                    <a:pt x="4687" y="0"/>
                    <a:pt x="4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2172;p73"/>
            <p:cNvSpPr/>
            <p:nvPr/>
          </p:nvSpPr>
          <p:spPr>
            <a:xfrm>
              <a:off x="4983802" y="27812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3" y="208"/>
                  </a:cubicBezTo>
                  <a:cubicBezTo>
                    <a:pt x="0" y="459"/>
                    <a:pt x="197" y="789"/>
                    <a:pt x="482" y="789"/>
                  </a:cubicBezTo>
                  <a:cubicBezTo>
                    <a:pt x="485" y="789"/>
                    <a:pt x="488" y="789"/>
                    <a:pt x="491" y="789"/>
                  </a:cubicBezTo>
                  <a:cubicBezTo>
                    <a:pt x="495" y="789"/>
                    <a:pt x="499" y="789"/>
                    <a:pt x="503" y="789"/>
                  </a:cubicBezTo>
                  <a:cubicBezTo>
                    <a:pt x="771" y="789"/>
                    <a:pt x="968" y="488"/>
                    <a:pt x="857" y="243"/>
                  </a:cubicBezTo>
                  <a:cubicBezTo>
                    <a:pt x="794" y="83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2173;p73"/>
            <p:cNvSpPr/>
            <p:nvPr/>
          </p:nvSpPr>
          <p:spPr>
            <a:xfrm>
              <a:off x="5055659" y="27336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78" y="0"/>
                  </a:moveTo>
                  <a:cubicBezTo>
                    <a:pt x="326" y="0"/>
                    <a:pt x="174" y="82"/>
                    <a:pt x="111" y="243"/>
                  </a:cubicBezTo>
                  <a:cubicBezTo>
                    <a:pt x="1" y="487"/>
                    <a:pt x="197" y="789"/>
                    <a:pt x="464" y="789"/>
                  </a:cubicBezTo>
                  <a:cubicBezTo>
                    <a:pt x="468" y="789"/>
                    <a:pt x="472" y="789"/>
                    <a:pt x="475" y="789"/>
                  </a:cubicBezTo>
                  <a:cubicBezTo>
                    <a:pt x="479" y="789"/>
                    <a:pt x="482" y="789"/>
                    <a:pt x="485" y="789"/>
                  </a:cubicBezTo>
                  <a:cubicBezTo>
                    <a:pt x="771" y="789"/>
                    <a:pt x="968" y="459"/>
                    <a:pt x="825" y="206"/>
                  </a:cubicBezTo>
                  <a:cubicBezTo>
                    <a:pt x="754" y="68"/>
                    <a:pt x="61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1" name="Google Shape;2159;p73"/>
          <p:cNvGrpSpPr/>
          <p:nvPr/>
        </p:nvGrpSpPr>
        <p:grpSpPr>
          <a:xfrm>
            <a:off x="8069840" y="1395873"/>
            <a:ext cx="351850" cy="375054"/>
            <a:chOff x="4790460" y="2652867"/>
            <a:chExt cx="351850" cy="375054"/>
          </a:xfrm>
        </p:grpSpPr>
        <p:sp>
          <p:nvSpPr>
            <p:cNvPr id="1447" name="Google Shape;2160;p73"/>
            <p:cNvSpPr/>
            <p:nvPr/>
          </p:nvSpPr>
          <p:spPr>
            <a:xfrm>
              <a:off x="4813580" y="2652867"/>
              <a:ext cx="117737" cy="314270"/>
            </a:xfrm>
            <a:custGeom>
              <a:avLst/>
              <a:gdLst/>
              <a:ahLst/>
              <a:cxnLst/>
              <a:rect l="l" t="t" r="r" b="b"/>
              <a:pathLst>
                <a:path w="4242" h="11323" extrusionOk="0">
                  <a:moveTo>
                    <a:pt x="413" y="0"/>
                  </a:moveTo>
                  <a:cubicBezTo>
                    <a:pt x="231" y="0"/>
                    <a:pt x="66" y="127"/>
                    <a:pt x="25" y="315"/>
                  </a:cubicBezTo>
                  <a:cubicBezTo>
                    <a:pt x="0" y="430"/>
                    <a:pt x="33" y="550"/>
                    <a:pt x="102" y="643"/>
                  </a:cubicBezTo>
                  <a:lnTo>
                    <a:pt x="1102" y="1963"/>
                  </a:lnTo>
                  <a:lnTo>
                    <a:pt x="1102" y="4035"/>
                  </a:lnTo>
                  <a:lnTo>
                    <a:pt x="1366" y="4431"/>
                  </a:lnTo>
                  <a:lnTo>
                    <a:pt x="1102" y="4826"/>
                  </a:lnTo>
                  <a:lnTo>
                    <a:pt x="1102" y="6203"/>
                  </a:lnTo>
                  <a:lnTo>
                    <a:pt x="1366" y="6599"/>
                  </a:lnTo>
                  <a:lnTo>
                    <a:pt x="1102" y="6994"/>
                  </a:lnTo>
                  <a:lnTo>
                    <a:pt x="1102" y="8371"/>
                  </a:lnTo>
                  <a:lnTo>
                    <a:pt x="1629" y="8791"/>
                  </a:lnTo>
                  <a:lnTo>
                    <a:pt x="1102" y="9162"/>
                  </a:lnTo>
                  <a:lnTo>
                    <a:pt x="1102" y="10927"/>
                  </a:lnTo>
                  <a:cubicBezTo>
                    <a:pt x="1102" y="11145"/>
                    <a:pt x="1278" y="11323"/>
                    <a:pt x="1498" y="11323"/>
                  </a:cubicBezTo>
                  <a:lnTo>
                    <a:pt x="3715" y="11323"/>
                  </a:lnTo>
                  <a:lnTo>
                    <a:pt x="4242" y="566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2161;p73"/>
            <p:cNvSpPr/>
            <p:nvPr/>
          </p:nvSpPr>
          <p:spPr>
            <a:xfrm>
              <a:off x="4916662" y="2652867"/>
              <a:ext cx="73995" cy="314270"/>
            </a:xfrm>
            <a:custGeom>
              <a:avLst/>
              <a:gdLst/>
              <a:ahLst/>
              <a:cxnLst/>
              <a:rect l="l" t="t" r="r" b="b"/>
              <a:pathLst>
                <a:path w="2666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2271" y="11323"/>
                  </a:lnTo>
                  <a:cubicBezTo>
                    <a:pt x="2489" y="11323"/>
                    <a:pt x="2665" y="11145"/>
                    <a:pt x="2665" y="10927"/>
                  </a:cubicBezTo>
                  <a:lnTo>
                    <a:pt x="2665" y="397"/>
                  </a:lnTo>
                  <a:cubicBezTo>
                    <a:pt x="2665" y="178"/>
                    <a:pt x="2489" y="0"/>
                    <a:pt x="2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2162;p73"/>
            <p:cNvSpPr/>
            <p:nvPr/>
          </p:nvSpPr>
          <p:spPr>
            <a:xfrm>
              <a:off x="4844166" y="2885066"/>
              <a:ext cx="49321" cy="22037"/>
            </a:xfrm>
            <a:custGeom>
              <a:avLst/>
              <a:gdLst/>
              <a:ahLst/>
              <a:cxnLst/>
              <a:rect l="l" t="t" r="r" b="b"/>
              <a:pathLst>
                <a:path w="1777" h="794" extrusionOk="0">
                  <a:moveTo>
                    <a:pt x="0" y="1"/>
                  </a:moveTo>
                  <a:lnTo>
                    <a:pt x="0" y="793"/>
                  </a:lnTo>
                  <a:lnTo>
                    <a:pt x="1345" y="793"/>
                  </a:lnTo>
                  <a:cubicBezTo>
                    <a:pt x="1549" y="793"/>
                    <a:pt x="1727" y="645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2163;p73"/>
            <p:cNvSpPr/>
            <p:nvPr/>
          </p:nvSpPr>
          <p:spPr>
            <a:xfrm>
              <a:off x="4844166" y="2825004"/>
              <a:ext cx="49321" cy="22010"/>
            </a:xfrm>
            <a:custGeom>
              <a:avLst/>
              <a:gdLst/>
              <a:ahLst/>
              <a:cxnLst/>
              <a:rect l="l" t="t" r="r" b="b"/>
              <a:pathLst>
                <a:path w="177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345" y="792"/>
                  </a:lnTo>
                  <a:cubicBezTo>
                    <a:pt x="1549" y="792"/>
                    <a:pt x="1727" y="643"/>
                    <a:pt x="1750" y="442"/>
                  </a:cubicBezTo>
                  <a:cubicBezTo>
                    <a:pt x="1776" y="203"/>
                    <a:pt x="1590" y="1"/>
                    <a:pt x="1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2164;p73"/>
            <p:cNvSpPr/>
            <p:nvPr/>
          </p:nvSpPr>
          <p:spPr>
            <a:xfrm>
              <a:off x="4844166" y="2764970"/>
              <a:ext cx="49321" cy="21982"/>
            </a:xfrm>
            <a:custGeom>
              <a:avLst/>
              <a:gdLst/>
              <a:ahLst/>
              <a:cxnLst/>
              <a:rect l="l" t="t" r="r" b="b"/>
              <a:pathLst>
                <a:path w="1777" h="792" extrusionOk="0">
                  <a:moveTo>
                    <a:pt x="0" y="0"/>
                  </a:moveTo>
                  <a:lnTo>
                    <a:pt x="0" y="791"/>
                  </a:lnTo>
                  <a:lnTo>
                    <a:pt x="1345" y="791"/>
                  </a:lnTo>
                  <a:cubicBezTo>
                    <a:pt x="1549" y="791"/>
                    <a:pt x="1727" y="643"/>
                    <a:pt x="1750" y="440"/>
                  </a:cubicBezTo>
                  <a:cubicBezTo>
                    <a:pt x="1776" y="203"/>
                    <a:pt x="1590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2165;p73"/>
            <p:cNvSpPr/>
            <p:nvPr/>
          </p:nvSpPr>
          <p:spPr>
            <a:xfrm>
              <a:off x="4821435" y="2945155"/>
              <a:ext cx="102860" cy="71830"/>
            </a:xfrm>
            <a:custGeom>
              <a:avLst/>
              <a:gdLst/>
              <a:ahLst/>
              <a:cxnLst/>
              <a:rect l="l" t="t" r="r" b="b"/>
              <a:pathLst>
                <a:path w="3706" h="2588" extrusionOk="0">
                  <a:moveTo>
                    <a:pt x="396" y="1"/>
                  </a:moveTo>
                  <a:cubicBezTo>
                    <a:pt x="178" y="1"/>
                    <a:pt x="0" y="177"/>
                    <a:pt x="0" y="397"/>
                  </a:cubicBezTo>
                  <a:lnTo>
                    <a:pt x="0" y="2587"/>
                  </a:lnTo>
                  <a:lnTo>
                    <a:pt x="3442" y="2587"/>
                  </a:lnTo>
                  <a:lnTo>
                    <a:pt x="3705" y="1293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2166;p73"/>
            <p:cNvSpPr/>
            <p:nvPr/>
          </p:nvSpPr>
          <p:spPr>
            <a:xfrm>
              <a:off x="4916662" y="2945155"/>
              <a:ext cx="95255" cy="71830"/>
            </a:xfrm>
            <a:custGeom>
              <a:avLst/>
              <a:gdLst/>
              <a:ahLst/>
              <a:cxnLst/>
              <a:rect l="l" t="t" r="r" b="b"/>
              <a:pathLst>
                <a:path w="3432" h="2588" extrusionOk="0">
                  <a:moveTo>
                    <a:pt x="1" y="1"/>
                  </a:moveTo>
                  <a:lnTo>
                    <a:pt x="1" y="2587"/>
                  </a:lnTo>
                  <a:lnTo>
                    <a:pt x="3432" y="2587"/>
                  </a:lnTo>
                  <a:lnTo>
                    <a:pt x="3432" y="396"/>
                  </a:lnTo>
                  <a:cubicBezTo>
                    <a:pt x="3432" y="177"/>
                    <a:pt x="3254" y="1"/>
                    <a:pt x="3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2167;p73"/>
            <p:cNvSpPr/>
            <p:nvPr/>
          </p:nvSpPr>
          <p:spPr>
            <a:xfrm>
              <a:off x="4790460" y="3005939"/>
              <a:ext cx="140829" cy="21982"/>
            </a:xfrm>
            <a:custGeom>
              <a:avLst/>
              <a:gdLst/>
              <a:ahLst/>
              <a:cxnLst/>
              <a:rect l="l" t="t" r="r" b="b"/>
              <a:pathLst>
                <a:path w="5074" h="792" extrusionOk="0">
                  <a:moveTo>
                    <a:pt x="420" y="1"/>
                  </a:moveTo>
                  <a:cubicBezTo>
                    <a:pt x="187" y="1"/>
                    <a:pt x="0" y="203"/>
                    <a:pt x="26" y="442"/>
                  </a:cubicBezTo>
                  <a:cubicBezTo>
                    <a:pt x="50" y="643"/>
                    <a:pt x="227" y="792"/>
                    <a:pt x="431" y="792"/>
                  </a:cubicBezTo>
                  <a:lnTo>
                    <a:pt x="4546" y="792"/>
                  </a:lnTo>
                  <a:lnTo>
                    <a:pt x="5074" y="397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2168;p73"/>
            <p:cNvSpPr/>
            <p:nvPr/>
          </p:nvSpPr>
          <p:spPr>
            <a:xfrm>
              <a:off x="4916662" y="3005939"/>
              <a:ext cx="126202" cy="21982"/>
            </a:xfrm>
            <a:custGeom>
              <a:avLst/>
              <a:gdLst/>
              <a:ahLst/>
              <a:cxnLst/>
              <a:rect l="l" t="t" r="r" b="b"/>
              <a:pathLst>
                <a:path w="4547" h="792" extrusionOk="0">
                  <a:moveTo>
                    <a:pt x="1" y="1"/>
                  </a:moveTo>
                  <a:lnTo>
                    <a:pt x="1" y="792"/>
                  </a:lnTo>
                  <a:lnTo>
                    <a:pt x="4125" y="792"/>
                  </a:lnTo>
                  <a:cubicBezTo>
                    <a:pt x="4360" y="792"/>
                    <a:pt x="4547" y="591"/>
                    <a:pt x="4519" y="352"/>
                  </a:cubicBezTo>
                  <a:cubicBezTo>
                    <a:pt x="4497" y="149"/>
                    <a:pt x="4319" y="1"/>
                    <a:pt x="4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2169;p73"/>
            <p:cNvSpPr/>
            <p:nvPr/>
          </p:nvSpPr>
          <p:spPr>
            <a:xfrm>
              <a:off x="5025073" y="2843739"/>
              <a:ext cx="117237" cy="132724"/>
            </a:xfrm>
            <a:custGeom>
              <a:avLst/>
              <a:gdLst/>
              <a:ahLst/>
              <a:cxnLst/>
              <a:rect l="l" t="t" r="r" b="b"/>
              <a:pathLst>
                <a:path w="4224" h="4782" extrusionOk="0">
                  <a:moveTo>
                    <a:pt x="2111" y="1"/>
                  </a:moveTo>
                  <a:cubicBezTo>
                    <a:pt x="2047" y="1"/>
                    <a:pt x="1982" y="3"/>
                    <a:pt x="1917" y="9"/>
                  </a:cubicBezTo>
                  <a:cubicBezTo>
                    <a:pt x="827" y="108"/>
                    <a:pt x="1" y="1039"/>
                    <a:pt x="1" y="2134"/>
                  </a:cubicBezTo>
                  <a:lnTo>
                    <a:pt x="1" y="2648"/>
                  </a:lnTo>
                  <a:cubicBezTo>
                    <a:pt x="1" y="3742"/>
                    <a:pt x="827" y="4673"/>
                    <a:pt x="1917" y="4772"/>
                  </a:cubicBezTo>
                  <a:cubicBezTo>
                    <a:pt x="1982" y="4778"/>
                    <a:pt x="2047" y="4781"/>
                    <a:pt x="2111" y="4781"/>
                  </a:cubicBezTo>
                  <a:cubicBezTo>
                    <a:pt x="3276" y="4781"/>
                    <a:pt x="4223" y="3834"/>
                    <a:pt x="4223" y="2670"/>
                  </a:cubicBezTo>
                  <a:lnTo>
                    <a:pt x="4223" y="2112"/>
                  </a:lnTo>
                  <a:cubicBezTo>
                    <a:pt x="4223" y="947"/>
                    <a:pt x="3276" y="1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2170;p73"/>
            <p:cNvSpPr/>
            <p:nvPr/>
          </p:nvSpPr>
          <p:spPr>
            <a:xfrm>
              <a:off x="5069731" y="2899165"/>
              <a:ext cx="26922" cy="21926"/>
            </a:xfrm>
            <a:custGeom>
              <a:avLst/>
              <a:gdLst/>
              <a:ahLst/>
              <a:cxnLst/>
              <a:rect l="l" t="t" r="r" b="b"/>
              <a:pathLst>
                <a:path w="970" h="790" extrusionOk="0">
                  <a:moveTo>
                    <a:pt x="480" y="0"/>
                  </a:moveTo>
                  <a:cubicBezTo>
                    <a:pt x="328" y="0"/>
                    <a:pt x="175" y="83"/>
                    <a:pt x="113" y="243"/>
                  </a:cubicBezTo>
                  <a:cubicBezTo>
                    <a:pt x="0" y="488"/>
                    <a:pt x="200" y="789"/>
                    <a:pt x="467" y="789"/>
                  </a:cubicBezTo>
                  <a:cubicBezTo>
                    <a:pt x="471" y="789"/>
                    <a:pt x="474" y="789"/>
                    <a:pt x="477" y="789"/>
                  </a:cubicBezTo>
                  <a:cubicBezTo>
                    <a:pt x="480" y="789"/>
                    <a:pt x="483" y="789"/>
                    <a:pt x="486" y="789"/>
                  </a:cubicBezTo>
                  <a:cubicBezTo>
                    <a:pt x="773" y="789"/>
                    <a:pt x="969" y="459"/>
                    <a:pt x="827" y="207"/>
                  </a:cubicBezTo>
                  <a:cubicBezTo>
                    <a:pt x="756" y="68"/>
                    <a:pt x="618" y="0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2171;p73"/>
            <p:cNvSpPr/>
            <p:nvPr/>
          </p:nvSpPr>
          <p:spPr>
            <a:xfrm>
              <a:off x="4939338" y="2678374"/>
              <a:ext cx="188318" cy="179908"/>
            </a:xfrm>
            <a:custGeom>
              <a:avLst/>
              <a:gdLst/>
              <a:ahLst/>
              <a:cxnLst/>
              <a:rect l="l" t="t" r="r" b="b"/>
              <a:pathLst>
                <a:path w="6785" h="6482" extrusionOk="0">
                  <a:moveTo>
                    <a:pt x="4676" y="0"/>
                  </a:moveTo>
                  <a:cubicBezTo>
                    <a:pt x="3630" y="0"/>
                    <a:pt x="2759" y="770"/>
                    <a:pt x="2599" y="1772"/>
                  </a:cubicBezTo>
                  <a:cubicBezTo>
                    <a:pt x="2439" y="1733"/>
                    <a:pt x="2274" y="1714"/>
                    <a:pt x="2108" y="1714"/>
                  </a:cubicBezTo>
                  <a:cubicBezTo>
                    <a:pt x="947" y="1714"/>
                    <a:pt x="1" y="2658"/>
                    <a:pt x="1" y="3820"/>
                  </a:cubicBezTo>
                  <a:lnTo>
                    <a:pt x="1" y="4348"/>
                  </a:lnTo>
                  <a:cubicBezTo>
                    <a:pt x="1" y="5505"/>
                    <a:pt x="922" y="6466"/>
                    <a:pt x="2077" y="6482"/>
                  </a:cubicBezTo>
                  <a:cubicBezTo>
                    <a:pt x="2087" y="6482"/>
                    <a:pt x="2097" y="6482"/>
                    <a:pt x="2107" y="6482"/>
                  </a:cubicBezTo>
                  <a:cubicBezTo>
                    <a:pt x="3154" y="6482"/>
                    <a:pt x="4027" y="5713"/>
                    <a:pt x="4187" y="4710"/>
                  </a:cubicBezTo>
                  <a:cubicBezTo>
                    <a:pt x="4347" y="4749"/>
                    <a:pt x="4512" y="4768"/>
                    <a:pt x="4678" y="4768"/>
                  </a:cubicBezTo>
                  <a:cubicBezTo>
                    <a:pt x="5839" y="4768"/>
                    <a:pt x="6785" y="3824"/>
                    <a:pt x="6785" y="2663"/>
                  </a:cubicBezTo>
                  <a:lnTo>
                    <a:pt x="6785" y="2132"/>
                  </a:lnTo>
                  <a:cubicBezTo>
                    <a:pt x="6785" y="977"/>
                    <a:pt x="5864" y="17"/>
                    <a:pt x="4709" y="1"/>
                  </a:cubicBezTo>
                  <a:cubicBezTo>
                    <a:pt x="4698" y="0"/>
                    <a:pt x="4687" y="0"/>
                    <a:pt x="4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2172;p73"/>
            <p:cNvSpPr/>
            <p:nvPr/>
          </p:nvSpPr>
          <p:spPr>
            <a:xfrm>
              <a:off x="4983802" y="27812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90" y="0"/>
                  </a:moveTo>
                  <a:cubicBezTo>
                    <a:pt x="352" y="0"/>
                    <a:pt x="214" y="68"/>
                    <a:pt x="143" y="208"/>
                  </a:cubicBezTo>
                  <a:cubicBezTo>
                    <a:pt x="0" y="459"/>
                    <a:pt x="197" y="789"/>
                    <a:pt x="482" y="789"/>
                  </a:cubicBezTo>
                  <a:cubicBezTo>
                    <a:pt x="485" y="789"/>
                    <a:pt x="488" y="789"/>
                    <a:pt x="491" y="789"/>
                  </a:cubicBezTo>
                  <a:cubicBezTo>
                    <a:pt x="495" y="789"/>
                    <a:pt x="499" y="789"/>
                    <a:pt x="503" y="789"/>
                  </a:cubicBezTo>
                  <a:cubicBezTo>
                    <a:pt x="771" y="789"/>
                    <a:pt x="968" y="488"/>
                    <a:pt x="857" y="243"/>
                  </a:cubicBezTo>
                  <a:cubicBezTo>
                    <a:pt x="794" y="83"/>
                    <a:pt x="642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2173;p73"/>
            <p:cNvSpPr/>
            <p:nvPr/>
          </p:nvSpPr>
          <p:spPr>
            <a:xfrm>
              <a:off x="5055659" y="2733607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78" y="0"/>
                  </a:moveTo>
                  <a:cubicBezTo>
                    <a:pt x="326" y="0"/>
                    <a:pt x="174" y="82"/>
                    <a:pt x="111" y="243"/>
                  </a:cubicBezTo>
                  <a:cubicBezTo>
                    <a:pt x="1" y="487"/>
                    <a:pt x="197" y="789"/>
                    <a:pt x="464" y="789"/>
                  </a:cubicBezTo>
                  <a:cubicBezTo>
                    <a:pt x="468" y="789"/>
                    <a:pt x="472" y="789"/>
                    <a:pt x="475" y="789"/>
                  </a:cubicBezTo>
                  <a:cubicBezTo>
                    <a:pt x="479" y="789"/>
                    <a:pt x="482" y="789"/>
                    <a:pt x="485" y="789"/>
                  </a:cubicBezTo>
                  <a:cubicBezTo>
                    <a:pt x="771" y="789"/>
                    <a:pt x="968" y="459"/>
                    <a:pt x="825" y="206"/>
                  </a:cubicBezTo>
                  <a:cubicBezTo>
                    <a:pt x="754" y="68"/>
                    <a:pt x="61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s 5"/>
          <p:cNvSpPr/>
          <p:nvPr/>
        </p:nvSpPr>
        <p:spPr>
          <a:xfrm>
            <a:off x="1741805" y="1628140"/>
            <a:ext cx="770890" cy="1447165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1" name="Đường kết nối Mũi tên Thẳng 60"/>
          <p:cNvCxnSpPr/>
          <p:nvPr/>
        </p:nvCxnSpPr>
        <p:spPr>
          <a:xfrm>
            <a:off x="555544" y="2311484"/>
            <a:ext cx="2507529" cy="7968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s 6"/>
          <p:cNvSpPr/>
          <p:nvPr/>
        </p:nvSpPr>
        <p:spPr>
          <a:xfrm>
            <a:off x="1979930" y="4079875"/>
            <a:ext cx="874395" cy="347345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51" name="Đường kết nối: Mũi tên Gấp khúc 50"/>
          <p:cNvCxnSpPr/>
          <p:nvPr/>
        </p:nvCxnSpPr>
        <p:spPr>
          <a:xfrm>
            <a:off x="304800" y="3891280"/>
            <a:ext cx="2432685" cy="273685"/>
          </a:xfrm>
          <a:prstGeom prst="bentConnector3">
            <a:avLst>
              <a:gd name="adj1" fmla="val 50013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s 7"/>
          <p:cNvSpPr/>
          <p:nvPr/>
        </p:nvSpPr>
        <p:spPr>
          <a:xfrm>
            <a:off x="2512695" y="4302125"/>
            <a:ext cx="874395" cy="242570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3840480" y="4059555"/>
            <a:ext cx="1502410" cy="242570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5342890" y="4333875"/>
            <a:ext cx="1502410" cy="242570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6284595" y="2391410"/>
            <a:ext cx="839470" cy="242570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6348095" y="1849755"/>
            <a:ext cx="839470" cy="242570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5" name="Đường kết nối: Mũi tên Gấp khúc 14"/>
          <p:cNvCxnSpPr>
            <a:endCxn id="30" idx="2"/>
          </p:cNvCxnSpPr>
          <p:nvPr/>
        </p:nvCxnSpPr>
        <p:spPr>
          <a:xfrm>
            <a:off x="6136808" y="1849468"/>
            <a:ext cx="2307730" cy="883728"/>
          </a:xfrm>
          <a:prstGeom prst="bentConnector4">
            <a:avLst>
              <a:gd name="adj1" fmla="val 62163"/>
              <a:gd name="adj2" fmla="val 984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s 15"/>
          <p:cNvSpPr/>
          <p:nvPr/>
        </p:nvSpPr>
        <p:spPr>
          <a:xfrm>
            <a:off x="3840480" y="3359150"/>
            <a:ext cx="1171575" cy="242570"/>
          </a:xfrm>
          <a:prstGeom prst="rect">
            <a:avLst/>
          </a:prstGeom>
          <a:solidFill>
            <a:srgbClr val="FFFFFF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28" grpId="1"/>
      <p:bldP spid="30" grpId="1" animBg="1"/>
      <p:bldP spid="1354" grpId="0" animBg="1"/>
      <p:bldP spid="1352" grpId="0"/>
      <p:bldP spid="1354" grpId="1" animBg="1"/>
      <p:bldP spid="1352" grpId="1"/>
      <p:bldP spid="56" grpId="0"/>
      <p:bldP spid="58" grpId="0" animBg="1"/>
      <p:bldP spid="56" grpId="1"/>
      <p:bldP spid="58" grpId="1" animBg="1"/>
      <p:bldP spid="11" grpId="0"/>
      <p:bldP spid="13" grpId="0" animBg="1"/>
      <p:bldP spid="11" grpId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>
            <a:spLocks noGrp="1"/>
          </p:cNvSpPr>
          <p:nvPr>
            <p:ph type="title"/>
          </p:nvPr>
        </p:nvSpPr>
        <p:spPr>
          <a:xfrm>
            <a:off x="2635980" y="1652603"/>
            <a:ext cx="4275900" cy="12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Câu</a:t>
            </a:r>
            <a:r>
              <a:rPr lang="en-US" sz="5400" dirty="0"/>
              <a:t> </a:t>
            </a:r>
            <a:r>
              <a:rPr lang="en-US" sz="5400" dirty="0" err="1"/>
              <a:t>hỏi</a:t>
            </a:r>
            <a:endParaRPr sz="5400" dirty="0"/>
          </a:p>
        </p:txBody>
      </p:sp>
      <p:sp>
        <p:nvSpPr>
          <p:cNvPr id="473" name="Google Shape;473;p41"/>
          <p:cNvSpPr txBox="1">
            <a:spLocks noGrp="1"/>
          </p:cNvSpPr>
          <p:nvPr>
            <p:ph type="subTitle" idx="1"/>
          </p:nvPr>
        </p:nvSpPr>
        <p:spPr>
          <a:xfrm>
            <a:off x="1861820" y="2746375"/>
            <a:ext cx="6069330" cy="1372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Bậc cấu trúc nào của phân tử Protein đóng vai trò quyết định các bậc cấu trúc còn lại?</a:t>
            </a:r>
            <a:endParaRPr lang="en-US" sz="2400" dirty="0"/>
          </a:p>
        </p:txBody>
      </p:sp>
      <p:grpSp>
        <p:nvGrpSpPr>
          <p:cNvPr id="474" name="Google Shape;474;p41"/>
          <p:cNvGrpSpPr/>
          <p:nvPr/>
        </p:nvGrpSpPr>
        <p:grpSpPr>
          <a:xfrm>
            <a:off x="1062609" y="494333"/>
            <a:ext cx="1716486" cy="1572909"/>
            <a:chOff x="4126125" y="3064400"/>
            <a:chExt cx="1672825" cy="1532900"/>
          </a:xfrm>
        </p:grpSpPr>
        <p:sp>
          <p:nvSpPr>
            <p:cNvPr id="475" name="Google Shape;475;p41"/>
            <p:cNvSpPr/>
            <p:nvPr/>
          </p:nvSpPr>
          <p:spPr>
            <a:xfrm>
              <a:off x="4126125" y="3064400"/>
              <a:ext cx="1662700" cy="1518025"/>
            </a:xfrm>
            <a:custGeom>
              <a:avLst/>
              <a:gdLst/>
              <a:ahLst/>
              <a:cxnLst/>
              <a:rect l="l" t="t" r="r" b="b"/>
              <a:pathLst>
                <a:path w="66508" h="60721" extrusionOk="0">
                  <a:moveTo>
                    <a:pt x="39442" y="0"/>
                  </a:moveTo>
                  <a:cubicBezTo>
                    <a:pt x="37866" y="0"/>
                    <a:pt x="36635" y="127"/>
                    <a:pt x="35911" y="152"/>
                  </a:cubicBezTo>
                  <a:cubicBezTo>
                    <a:pt x="33499" y="233"/>
                    <a:pt x="18607" y="438"/>
                    <a:pt x="18607" y="438"/>
                  </a:cubicBezTo>
                  <a:cubicBezTo>
                    <a:pt x="18607" y="438"/>
                    <a:pt x="1" y="3405"/>
                    <a:pt x="263" y="23829"/>
                  </a:cubicBezTo>
                  <a:cubicBezTo>
                    <a:pt x="523" y="44252"/>
                    <a:pt x="16201" y="55120"/>
                    <a:pt x="16201" y="55120"/>
                  </a:cubicBezTo>
                  <a:cubicBezTo>
                    <a:pt x="23530" y="59432"/>
                    <a:pt x="28828" y="60720"/>
                    <a:pt x="32734" y="60720"/>
                  </a:cubicBezTo>
                  <a:cubicBezTo>
                    <a:pt x="36345" y="60720"/>
                    <a:pt x="38768" y="59619"/>
                    <a:pt x="40508" y="58788"/>
                  </a:cubicBezTo>
                  <a:cubicBezTo>
                    <a:pt x="44134" y="57055"/>
                    <a:pt x="41067" y="56838"/>
                    <a:pt x="50996" y="54373"/>
                  </a:cubicBezTo>
                  <a:cubicBezTo>
                    <a:pt x="60924" y="51907"/>
                    <a:pt x="66508" y="43145"/>
                    <a:pt x="66506" y="32406"/>
                  </a:cubicBezTo>
                  <a:cubicBezTo>
                    <a:pt x="66504" y="21669"/>
                    <a:pt x="61677" y="11093"/>
                    <a:pt x="54017" y="4972"/>
                  </a:cubicBezTo>
                  <a:cubicBezTo>
                    <a:pt x="48659" y="690"/>
                    <a:pt x="43114" y="0"/>
                    <a:pt x="39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4145625" y="3224625"/>
              <a:ext cx="1653325" cy="1372675"/>
            </a:xfrm>
            <a:custGeom>
              <a:avLst/>
              <a:gdLst/>
              <a:ahLst/>
              <a:cxnLst/>
              <a:rect l="l" t="t" r="r" b="b"/>
              <a:pathLst>
                <a:path w="66133" h="54907" extrusionOk="0">
                  <a:moveTo>
                    <a:pt x="40534" y="0"/>
                  </a:moveTo>
                  <a:cubicBezTo>
                    <a:pt x="38602" y="0"/>
                    <a:pt x="37088" y="187"/>
                    <a:pt x="36254" y="232"/>
                  </a:cubicBezTo>
                  <a:cubicBezTo>
                    <a:pt x="33854" y="365"/>
                    <a:pt x="19048" y="914"/>
                    <a:pt x="19048" y="914"/>
                  </a:cubicBezTo>
                  <a:cubicBezTo>
                    <a:pt x="19048" y="914"/>
                    <a:pt x="483" y="4046"/>
                    <a:pt x="242" y="22447"/>
                  </a:cubicBezTo>
                  <a:cubicBezTo>
                    <a:pt x="0" y="40846"/>
                    <a:pt x="15316" y="50257"/>
                    <a:pt x="15316" y="50257"/>
                  </a:cubicBezTo>
                  <a:cubicBezTo>
                    <a:pt x="22199" y="53812"/>
                    <a:pt x="27294" y="54906"/>
                    <a:pt x="31124" y="54906"/>
                  </a:cubicBezTo>
                  <a:cubicBezTo>
                    <a:pt x="34983" y="54906"/>
                    <a:pt x="37558" y="53796"/>
                    <a:pt x="39387" y="52968"/>
                  </a:cubicBezTo>
                  <a:cubicBezTo>
                    <a:pt x="43030" y="51317"/>
                    <a:pt x="39990" y="51196"/>
                    <a:pt x="49917" y="48731"/>
                  </a:cubicBezTo>
                  <a:cubicBezTo>
                    <a:pt x="59846" y="46266"/>
                    <a:pt x="65611" y="38231"/>
                    <a:pt x="65873" y="28554"/>
                  </a:cubicBezTo>
                  <a:cubicBezTo>
                    <a:pt x="66133" y="18875"/>
                    <a:pt x="61595" y="9461"/>
                    <a:pt x="54134" y="4134"/>
                  </a:cubicBezTo>
                  <a:cubicBezTo>
                    <a:pt x="49266" y="657"/>
                    <a:pt x="44161" y="0"/>
                    <a:pt x="40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192175" y="3261200"/>
              <a:ext cx="1560750" cy="1295875"/>
            </a:xfrm>
            <a:custGeom>
              <a:avLst/>
              <a:gdLst/>
              <a:ahLst/>
              <a:cxnLst/>
              <a:rect l="l" t="t" r="r" b="b"/>
              <a:pathLst>
                <a:path w="62430" h="51835" extrusionOk="0">
                  <a:moveTo>
                    <a:pt x="38263" y="0"/>
                  </a:moveTo>
                  <a:cubicBezTo>
                    <a:pt x="36438" y="0"/>
                    <a:pt x="35010" y="176"/>
                    <a:pt x="34222" y="220"/>
                  </a:cubicBezTo>
                  <a:cubicBezTo>
                    <a:pt x="31958" y="345"/>
                    <a:pt x="17982" y="864"/>
                    <a:pt x="17982" y="864"/>
                  </a:cubicBezTo>
                  <a:cubicBezTo>
                    <a:pt x="17982" y="864"/>
                    <a:pt x="454" y="3819"/>
                    <a:pt x="227" y="21191"/>
                  </a:cubicBezTo>
                  <a:cubicBezTo>
                    <a:pt x="0" y="38563"/>
                    <a:pt x="14457" y="47446"/>
                    <a:pt x="14457" y="47446"/>
                  </a:cubicBezTo>
                  <a:cubicBezTo>
                    <a:pt x="20955" y="50801"/>
                    <a:pt x="25764" y="51834"/>
                    <a:pt x="29381" y="51834"/>
                  </a:cubicBezTo>
                  <a:cubicBezTo>
                    <a:pt x="33023" y="51834"/>
                    <a:pt x="35454" y="50786"/>
                    <a:pt x="37181" y="50003"/>
                  </a:cubicBezTo>
                  <a:cubicBezTo>
                    <a:pt x="40620" y="48446"/>
                    <a:pt x="37750" y="48332"/>
                    <a:pt x="47122" y="46006"/>
                  </a:cubicBezTo>
                  <a:cubicBezTo>
                    <a:pt x="56494" y="43677"/>
                    <a:pt x="61939" y="36093"/>
                    <a:pt x="62184" y="26956"/>
                  </a:cubicBezTo>
                  <a:cubicBezTo>
                    <a:pt x="62430" y="17819"/>
                    <a:pt x="58145" y="8933"/>
                    <a:pt x="51101" y="3903"/>
                  </a:cubicBezTo>
                  <a:cubicBezTo>
                    <a:pt x="46506" y="621"/>
                    <a:pt x="41687" y="0"/>
                    <a:pt x="38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5138550" y="3382500"/>
              <a:ext cx="315625" cy="219175"/>
            </a:xfrm>
            <a:custGeom>
              <a:avLst/>
              <a:gdLst/>
              <a:ahLst/>
              <a:cxnLst/>
              <a:rect l="l" t="t" r="r" b="b"/>
              <a:pathLst>
                <a:path w="12625" h="8767" extrusionOk="0">
                  <a:moveTo>
                    <a:pt x="3498" y="1"/>
                  </a:moveTo>
                  <a:cubicBezTo>
                    <a:pt x="1980" y="1"/>
                    <a:pt x="905" y="641"/>
                    <a:pt x="578" y="2146"/>
                  </a:cubicBezTo>
                  <a:cubicBezTo>
                    <a:pt x="1" y="4810"/>
                    <a:pt x="3540" y="4957"/>
                    <a:pt x="3540" y="4957"/>
                  </a:cubicBezTo>
                  <a:cubicBezTo>
                    <a:pt x="5905" y="5035"/>
                    <a:pt x="7104" y="5788"/>
                    <a:pt x="7761" y="6471"/>
                  </a:cubicBezTo>
                  <a:cubicBezTo>
                    <a:pt x="8553" y="7296"/>
                    <a:pt x="8835" y="8304"/>
                    <a:pt x="9973" y="8652"/>
                  </a:cubicBezTo>
                  <a:cubicBezTo>
                    <a:pt x="10112" y="8694"/>
                    <a:pt x="10395" y="8767"/>
                    <a:pt x="10722" y="8767"/>
                  </a:cubicBezTo>
                  <a:cubicBezTo>
                    <a:pt x="11030" y="8767"/>
                    <a:pt x="11377" y="8703"/>
                    <a:pt x="11679" y="8488"/>
                  </a:cubicBezTo>
                  <a:cubicBezTo>
                    <a:pt x="12383" y="7991"/>
                    <a:pt x="12624" y="6841"/>
                    <a:pt x="12176" y="5675"/>
                  </a:cubicBezTo>
                  <a:cubicBezTo>
                    <a:pt x="12176" y="5675"/>
                    <a:pt x="11227" y="2537"/>
                    <a:pt x="7649" y="1033"/>
                  </a:cubicBezTo>
                  <a:cubicBezTo>
                    <a:pt x="6095" y="379"/>
                    <a:pt x="4665" y="1"/>
                    <a:pt x="3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5145725" y="3379025"/>
              <a:ext cx="307175" cy="226200"/>
            </a:xfrm>
            <a:custGeom>
              <a:avLst/>
              <a:gdLst/>
              <a:ahLst/>
              <a:cxnLst/>
              <a:rect l="l" t="t" r="r" b="b"/>
              <a:pathLst>
                <a:path w="12287" h="9048" extrusionOk="0">
                  <a:moveTo>
                    <a:pt x="3216" y="278"/>
                  </a:moveTo>
                  <a:cubicBezTo>
                    <a:pt x="4312" y="278"/>
                    <a:pt x="5695" y="621"/>
                    <a:pt x="7308" y="1299"/>
                  </a:cubicBezTo>
                  <a:cubicBezTo>
                    <a:pt x="8108" y="1636"/>
                    <a:pt x="8841" y="2085"/>
                    <a:pt x="9483" y="2633"/>
                  </a:cubicBezTo>
                  <a:cubicBezTo>
                    <a:pt x="9997" y="3071"/>
                    <a:pt x="10457" y="3574"/>
                    <a:pt x="10848" y="4126"/>
                  </a:cubicBezTo>
                  <a:cubicBezTo>
                    <a:pt x="11515" y="5072"/>
                    <a:pt x="11754" y="5847"/>
                    <a:pt x="11756" y="5855"/>
                  </a:cubicBezTo>
                  <a:lnTo>
                    <a:pt x="11760" y="5863"/>
                  </a:lnTo>
                  <a:cubicBezTo>
                    <a:pt x="11967" y="6403"/>
                    <a:pt x="12028" y="6952"/>
                    <a:pt x="11936" y="7447"/>
                  </a:cubicBezTo>
                  <a:cubicBezTo>
                    <a:pt x="11848" y="7911"/>
                    <a:pt x="11627" y="8292"/>
                    <a:pt x="11312" y="8515"/>
                  </a:cubicBezTo>
                  <a:cubicBezTo>
                    <a:pt x="11039" y="8708"/>
                    <a:pt x="10723" y="8768"/>
                    <a:pt x="10437" y="8768"/>
                  </a:cubicBezTo>
                  <a:cubicBezTo>
                    <a:pt x="10140" y="8768"/>
                    <a:pt x="9875" y="8703"/>
                    <a:pt x="9727" y="8658"/>
                  </a:cubicBezTo>
                  <a:cubicBezTo>
                    <a:pt x="9007" y="8437"/>
                    <a:pt x="8655" y="7940"/>
                    <a:pt x="8248" y="7365"/>
                  </a:cubicBezTo>
                  <a:cubicBezTo>
                    <a:pt x="8047" y="7083"/>
                    <a:pt x="7840" y="6790"/>
                    <a:pt x="7574" y="6514"/>
                  </a:cubicBezTo>
                  <a:cubicBezTo>
                    <a:pt x="6644" y="5544"/>
                    <a:pt x="5189" y="5020"/>
                    <a:pt x="3260" y="4957"/>
                  </a:cubicBezTo>
                  <a:cubicBezTo>
                    <a:pt x="3241" y="4955"/>
                    <a:pt x="1467" y="4869"/>
                    <a:pt x="710" y="3889"/>
                  </a:cubicBezTo>
                  <a:cubicBezTo>
                    <a:pt x="571" y="3709"/>
                    <a:pt x="475" y="3511"/>
                    <a:pt x="420" y="3292"/>
                  </a:cubicBezTo>
                  <a:cubicBezTo>
                    <a:pt x="348" y="2999"/>
                    <a:pt x="350" y="2674"/>
                    <a:pt x="428" y="2316"/>
                  </a:cubicBezTo>
                  <a:cubicBezTo>
                    <a:pt x="602" y="1510"/>
                    <a:pt x="1009" y="937"/>
                    <a:pt x="1635" y="611"/>
                  </a:cubicBezTo>
                  <a:cubicBezTo>
                    <a:pt x="2062" y="389"/>
                    <a:pt x="2593" y="278"/>
                    <a:pt x="3216" y="278"/>
                  </a:cubicBezTo>
                  <a:close/>
                  <a:moveTo>
                    <a:pt x="3216" y="0"/>
                  </a:moveTo>
                  <a:cubicBezTo>
                    <a:pt x="2545" y="0"/>
                    <a:pt x="1972" y="122"/>
                    <a:pt x="1506" y="364"/>
                  </a:cubicBezTo>
                  <a:cubicBezTo>
                    <a:pt x="802" y="728"/>
                    <a:pt x="348" y="1366"/>
                    <a:pt x="156" y="2256"/>
                  </a:cubicBezTo>
                  <a:cubicBezTo>
                    <a:pt x="0" y="2966"/>
                    <a:pt x="113" y="3574"/>
                    <a:pt x="489" y="4059"/>
                  </a:cubicBezTo>
                  <a:cubicBezTo>
                    <a:pt x="843" y="4517"/>
                    <a:pt x="1416" y="4855"/>
                    <a:pt x="2194" y="5061"/>
                  </a:cubicBezTo>
                  <a:cubicBezTo>
                    <a:pt x="2764" y="5215"/>
                    <a:pt x="3229" y="5235"/>
                    <a:pt x="3249" y="5235"/>
                  </a:cubicBezTo>
                  <a:cubicBezTo>
                    <a:pt x="5105" y="5297"/>
                    <a:pt x="6494" y="5792"/>
                    <a:pt x="7374" y="6708"/>
                  </a:cubicBezTo>
                  <a:cubicBezTo>
                    <a:pt x="7624" y="6968"/>
                    <a:pt x="7826" y="7253"/>
                    <a:pt x="8020" y="7527"/>
                  </a:cubicBezTo>
                  <a:cubicBezTo>
                    <a:pt x="8438" y="8118"/>
                    <a:pt x="8833" y="8677"/>
                    <a:pt x="9645" y="8924"/>
                  </a:cubicBezTo>
                  <a:cubicBezTo>
                    <a:pt x="9810" y="8975"/>
                    <a:pt x="10103" y="9047"/>
                    <a:pt x="10437" y="9047"/>
                  </a:cubicBezTo>
                  <a:cubicBezTo>
                    <a:pt x="10770" y="9047"/>
                    <a:pt x="11144" y="8976"/>
                    <a:pt x="11474" y="8742"/>
                  </a:cubicBezTo>
                  <a:cubicBezTo>
                    <a:pt x="11848" y="8478"/>
                    <a:pt x="12110" y="8036"/>
                    <a:pt x="12210" y="7498"/>
                  </a:cubicBezTo>
                  <a:cubicBezTo>
                    <a:pt x="12286" y="7087"/>
                    <a:pt x="12268" y="6645"/>
                    <a:pt x="12157" y="6201"/>
                  </a:cubicBezTo>
                  <a:cubicBezTo>
                    <a:pt x="12122" y="6056"/>
                    <a:pt x="12077" y="5912"/>
                    <a:pt x="12022" y="5769"/>
                  </a:cubicBezTo>
                  <a:cubicBezTo>
                    <a:pt x="11998" y="5692"/>
                    <a:pt x="11750" y="4926"/>
                    <a:pt x="11081" y="3977"/>
                  </a:cubicBezTo>
                  <a:cubicBezTo>
                    <a:pt x="10678" y="3402"/>
                    <a:pt x="10201" y="2880"/>
                    <a:pt x="9669" y="2424"/>
                  </a:cubicBezTo>
                  <a:cubicBezTo>
                    <a:pt x="9005" y="1855"/>
                    <a:pt x="8245" y="1391"/>
                    <a:pt x="7417" y="1043"/>
                  </a:cubicBezTo>
                  <a:cubicBezTo>
                    <a:pt x="6169" y="517"/>
                    <a:pt x="5044" y="188"/>
                    <a:pt x="4074" y="59"/>
                  </a:cubicBezTo>
                  <a:cubicBezTo>
                    <a:pt x="3772" y="20"/>
                    <a:pt x="348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5165500" y="3407800"/>
              <a:ext cx="272350" cy="174900"/>
            </a:xfrm>
            <a:custGeom>
              <a:avLst/>
              <a:gdLst/>
              <a:ahLst/>
              <a:cxnLst/>
              <a:rect l="l" t="t" r="r" b="b"/>
              <a:pathLst>
                <a:path w="10894" h="6996" extrusionOk="0">
                  <a:moveTo>
                    <a:pt x="1102" y="1"/>
                  </a:moveTo>
                  <a:cubicBezTo>
                    <a:pt x="573" y="1"/>
                    <a:pt x="0" y="1157"/>
                    <a:pt x="312" y="2124"/>
                  </a:cubicBezTo>
                  <a:cubicBezTo>
                    <a:pt x="505" y="2725"/>
                    <a:pt x="712" y="3028"/>
                    <a:pt x="920" y="3028"/>
                  </a:cubicBezTo>
                  <a:cubicBezTo>
                    <a:pt x="1100" y="3028"/>
                    <a:pt x="1281" y="2799"/>
                    <a:pt x="1454" y="2335"/>
                  </a:cubicBezTo>
                  <a:cubicBezTo>
                    <a:pt x="1577" y="2003"/>
                    <a:pt x="1667" y="1868"/>
                    <a:pt x="1755" y="1868"/>
                  </a:cubicBezTo>
                  <a:cubicBezTo>
                    <a:pt x="1933" y="1868"/>
                    <a:pt x="2104" y="2412"/>
                    <a:pt x="2524" y="2994"/>
                  </a:cubicBezTo>
                  <a:cubicBezTo>
                    <a:pt x="2683" y="3215"/>
                    <a:pt x="2842" y="3301"/>
                    <a:pt x="2994" y="3301"/>
                  </a:cubicBezTo>
                  <a:cubicBezTo>
                    <a:pt x="3442" y="3301"/>
                    <a:pt x="3822" y="2547"/>
                    <a:pt x="3909" y="2280"/>
                  </a:cubicBezTo>
                  <a:cubicBezTo>
                    <a:pt x="3963" y="2112"/>
                    <a:pt x="4098" y="1957"/>
                    <a:pt x="4248" y="1957"/>
                  </a:cubicBezTo>
                  <a:cubicBezTo>
                    <a:pt x="4419" y="1957"/>
                    <a:pt x="4612" y="2158"/>
                    <a:pt x="4731" y="2775"/>
                  </a:cubicBezTo>
                  <a:cubicBezTo>
                    <a:pt x="4822" y="3240"/>
                    <a:pt x="5002" y="3398"/>
                    <a:pt x="5219" y="3398"/>
                  </a:cubicBezTo>
                  <a:cubicBezTo>
                    <a:pt x="5543" y="3398"/>
                    <a:pt x="5948" y="3049"/>
                    <a:pt x="6260" y="2849"/>
                  </a:cubicBezTo>
                  <a:cubicBezTo>
                    <a:pt x="6378" y="2772"/>
                    <a:pt x="6457" y="2734"/>
                    <a:pt x="6511" y="2734"/>
                  </a:cubicBezTo>
                  <a:cubicBezTo>
                    <a:pt x="6691" y="2734"/>
                    <a:pt x="6564" y="3174"/>
                    <a:pt x="6589" y="4043"/>
                  </a:cubicBezTo>
                  <a:cubicBezTo>
                    <a:pt x="6607" y="4675"/>
                    <a:pt x="6967" y="4877"/>
                    <a:pt x="7400" y="4877"/>
                  </a:cubicBezTo>
                  <a:cubicBezTo>
                    <a:pt x="7737" y="4877"/>
                    <a:pt x="8119" y="4754"/>
                    <a:pt x="8418" y="4616"/>
                  </a:cubicBezTo>
                  <a:cubicBezTo>
                    <a:pt x="8489" y="4584"/>
                    <a:pt x="8544" y="4569"/>
                    <a:pt x="8586" y="4569"/>
                  </a:cubicBezTo>
                  <a:cubicBezTo>
                    <a:pt x="8954" y="4569"/>
                    <a:pt x="8349" y="5664"/>
                    <a:pt x="8349" y="5664"/>
                  </a:cubicBezTo>
                  <a:cubicBezTo>
                    <a:pt x="8349" y="5664"/>
                    <a:pt x="8197" y="6543"/>
                    <a:pt x="9132" y="6908"/>
                  </a:cubicBezTo>
                  <a:cubicBezTo>
                    <a:pt x="9290" y="6970"/>
                    <a:pt x="9434" y="6995"/>
                    <a:pt x="9566" y="6995"/>
                  </a:cubicBezTo>
                  <a:cubicBezTo>
                    <a:pt x="10213" y="6995"/>
                    <a:pt x="10542" y="6374"/>
                    <a:pt x="10542" y="6374"/>
                  </a:cubicBezTo>
                  <a:cubicBezTo>
                    <a:pt x="10894" y="5430"/>
                    <a:pt x="10770" y="5085"/>
                    <a:pt x="10491" y="5085"/>
                  </a:cubicBezTo>
                  <a:cubicBezTo>
                    <a:pt x="10261" y="5085"/>
                    <a:pt x="9925" y="5320"/>
                    <a:pt x="9662" y="5645"/>
                  </a:cubicBezTo>
                  <a:cubicBezTo>
                    <a:pt x="9557" y="5775"/>
                    <a:pt x="9473" y="5832"/>
                    <a:pt x="9407" y="5832"/>
                  </a:cubicBezTo>
                  <a:cubicBezTo>
                    <a:pt x="9109" y="5832"/>
                    <a:pt x="9182" y="4657"/>
                    <a:pt x="9306" y="3800"/>
                  </a:cubicBezTo>
                  <a:cubicBezTo>
                    <a:pt x="9429" y="2954"/>
                    <a:pt x="9254" y="2371"/>
                    <a:pt x="8674" y="2371"/>
                  </a:cubicBezTo>
                  <a:cubicBezTo>
                    <a:pt x="8537" y="2371"/>
                    <a:pt x="8378" y="2403"/>
                    <a:pt x="8195" y="2472"/>
                  </a:cubicBezTo>
                  <a:cubicBezTo>
                    <a:pt x="8011" y="2541"/>
                    <a:pt x="7865" y="2571"/>
                    <a:pt x="7746" y="2571"/>
                  </a:cubicBezTo>
                  <a:cubicBezTo>
                    <a:pt x="7244" y="2571"/>
                    <a:pt x="7238" y="2031"/>
                    <a:pt x="7025" y="1568"/>
                  </a:cubicBezTo>
                  <a:cubicBezTo>
                    <a:pt x="6836" y="1163"/>
                    <a:pt x="6585" y="754"/>
                    <a:pt x="6191" y="754"/>
                  </a:cubicBezTo>
                  <a:cubicBezTo>
                    <a:pt x="6029" y="754"/>
                    <a:pt x="5842" y="823"/>
                    <a:pt x="5625" y="991"/>
                  </a:cubicBezTo>
                  <a:cubicBezTo>
                    <a:pt x="5432" y="1140"/>
                    <a:pt x="5289" y="1201"/>
                    <a:pt x="5171" y="1201"/>
                  </a:cubicBezTo>
                  <a:cubicBezTo>
                    <a:pt x="4835" y="1201"/>
                    <a:pt x="4713" y="707"/>
                    <a:pt x="4275" y="359"/>
                  </a:cubicBezTo>
                  <a:cubicBezTo>
                    <a:pt x="4000" y="139"/>
                    <a:pt x="3783" y="26"/>
                    <a:pt x="3588" y="26"/>
                  </a:cubicBezTo>
                  <a:cubicBezTo>
                    <a:pt x="3364" y="26"/>
                    <a:pt x="3169" y="174"/>
                    <a:pt x="2949" y="481"/>
                  </a:cubicBezTo>
                  <a:cubicBezTo>
                    <a:pt x="2815" y="669"/>
                    <a:pt x="2660" y="744"/>
                    <a:pt x="2491" y="744"/>
                  </a:cubicBezTo>
                  <a:cubicBezTo>
                    <a:pt x="2142" y="744"/>
                    <a:pt x="1737" y="419"/>
                    <a:pt x="1351" y="97"/>
                  </a:cubicBezTo>
                  <a:cubicBezTo>
                    <a:pt x="1272" y="31"/>
                    <a:pt x="1188" y="1"/>
                    <a:pt x="1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5187850" y="4078050"/>
              <a:ext cx="350225" cy="149000"/>
            </a:xfrm>
            <a:custGeom>
              <a:avLst/>
              <a:gdLst/>
              <a:ahLst/>
              <a:cxnLst/>
              <a:rect l="l" t="t" r="r" b="b"/>
              <a:pathLst>
                <a:path w="14009" h="5960" extrusionOk="0">
                  <a:moveTo>
                    <a:pt x="10738" y="0"/>
                  </a:moveTo>
                  <a:cubicBezTo>
                    <a:pt x="10362" y="0"/>
                    <a:pt x="9966" y="96"/>
                    <a:pt x="9568" y="315"/>
                  </a:cubicBezTo>
                  <a:cubicBezTo>
                    <a:pt x="8158" y="1092"/>
                    <a:pt x="6923" y="1284"/>
                    <a:pt x="6033" y="1284"/>
                  </a:cubicBezTo>
                  <a:cubicBezTo>
                    <a:pt x="5415" y="1284"/>
                    <a:pt x="4963" y="1191"/>
                    <a:pt x="4735" y="1136"/>
                  </a:cubicBezTo>
                  <a:cubicBezTo>
                    <a:pt x="4417" y="1057"/>
                    <a:pt x="2850" y="359"/>
                    <a:pt x="1628" y="359"/>
                  </a:cubicBezTo>
                  <a:cubicBezTo>
                    <a:pt x="719" y="359"/>
                    <a:pt x="1" y="745"/>
                    <a:pt x="128" y="2059"/>
                  </a:cubicBezTo>
                  <a:cubicBezTo>
                    <a:pt x="427" y="5142"/>
                    <a:pt x="5515" y="5868"/>
                    <a:pt x="5515" y="5868"/>
                  </a:cubicBezTo>
                  <a:cubicBezTo>
                    <a:pt x="6106" y="5929"/>
                    <a:pt x="6648" y="5959"/>
                    <a:pt x="7151" y="5959"/>
                  </a:cubicBezTo>
                  <a:cubicBezTo>
                    <a:pt x="9631" y="5959"/>
                    <a:pt x="11132" y="5224"/>
                    <a:pt x="12567" y="3820"/>
                  </a:cubicBezTo>
                  <a:cubicBezTo>
                    <a:pt x="14009" y="2413"/>
                    <a:pt x="12624" y="0"/>
                    <a:pt x="10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185825" y="4074550"/>
              <a:ext cx="334625" cy="156000"/>
            </a:xfrm>
            <a:custGeom>
              <a:avLst/>
              <a:gdLst/>
              <a:ahLst/>
              <a:cxnLst/>
              <a:rect l="l" t="t" r="r" b="b"/>
              <a:pathLst>
                <a:path w="13385" h="6240" extrusionOk="0">
                  <a:moveTo>
                    <a:pt x="10819" y="279"/>
                  </a:moveTo>
                  <a:cubicBezTo>
                    <a:pt x="11575" y="279"/>
                    <a:pt x="12234" y="695"/>
                    <a:pt x="12642" y="1245"/>
                  </a:cubicBezTo>
                  <a:cubicBezTo>
                    <a:pt x="13184" y="1974"/>
                    <a:pt x="13364" y="3066"/>
                    <a:pt x="12550" y="3862"/>
                  </a:cubicBezTo>
                  <a:cubicBezTo>
                    <a:pt x="11631" y="4760"/>
                    <a:pt x="10766" y="5302"/>
                    <a:pt x="9747" y="5619"/>
                  </a:cubicBezTo>
                  <a:cubicBezTo>
                    <a:pt x="9017" y="5848"/>
                    <a:pt x="8200" y="5961"/>
                    <a:pt x="7240" y="5961"/>
                  </a:cubicBezTo>
                  <a:cubicBezTo>
                    <a:pt x="6739" y="5961"/>
                    <a:pt x="6199" y="5930"/>
                    <a:pt x="5612" y="5869"/>
                  </a:cubicBezTo>
                  <a:cubicBezTo>
                    <a:pt x="5549" y="5861"/>
                    <a:pt x="4319" y="5673"/>
                    <a:pt x="3069" y="5132"/>
                  </a:cubicBezTo>
                  <a:cubicBezTo>
                    <a:pt x="2325" y="4809"/>
                    <a:pt x="1721" y="4427"/>
                    <a:pt x="1273" y="3995"/>
                  </a:cubicBezTo>
                  <a:cubicBezTo>
                    <a:pt x="725" y="3463"/>
                    <a:pt x="412" y="2855"/>
                    <a:pt x="348" y="2186"/>
                  </a:cubicBezTo>
                  <a:cubicBezTo>
                    <a:pt x="289" y="1577"/>
                    <a:pt x="418" y="1145"/>
                    <a:pt x="733" y="902"/>
                  </a:cubicBezTo>
                  <a:cubicBezTo>
                    <a:pt x="979" y="711"/>
                    <a:pt x="1322" y="638"/>
                    <a:pt x="1707" y="638"/>
                  </a:cubicBezTo>
                  <a:cubicBezTo>
                    <a:pt x="2630" y="638"/>
                    <a:pt x="3787" y="1059"/>
                    <a:pt x="4383" y="1274"/>
                  </a:cubicBezTo>
                  <a:cubicBezTo>
                    <a:pt x="4569" y="1343"/>
                    <a:pt x="4704" y="1390"/>
                    <a:pt x="4784" y="1411"/>
                  </a:cubicBezTo>
                  <a:cubicBezTo>
                    <a:pt x="5198" y="1513"/>
                    <a:pt x="5654" y="1564"/>
                    <a:pt x="6123" y="1564"/>
                  </a:cubicBezTo>
                  <a:cubicBezTo>
                    <a:pt x="6266" y="1564"/>
                    <a:pt x="6409" y="1560"/>
                    <a:pt x="6553" y="1550"/>
                  </a:cubicBezTo>
                  <a:cubicBezTo>
                    <a:pt x="7613" y="1476"/>
                    <a:pt x="8677" y="1149"/>
                    <a:pt x="9716" y="576"/>
                  </a:cubicBezTo>
                  <a:cubicBezTo>
                    <a:pt x="10095" y="369"/>
                    <a:pt x="10467" y="279"/>
                    <a:pt x="10819" y="279"/>
                  </a:cubicBezTo>
                  <a:close/>
                  <a:moveTo>
                    <a:pt x="10818" y="1"/>
                  </a:moveTo>
                  <a:cubicBezTo>
                    <a:pt x="10401" y="1"/>
                    <a:pt x="9982" y="112"/>
                    <a:pt x="9581" y="333"/>
                  </a:cubicBezTo>
                  <a:cubicBezTo>
                    <a:pt x="8579" y="885"/>
                    <a:pt x="7554" y="1200"/>
                    <a:pt x="6535" y="1270"/>
                  </a:cubicBezTo>
                  <a:cubicBezTo>
                    <a:pt x="6394" y="1280"/>
                    <a:pt x="6253" y="1284"/>
                    <a:pt x="6114" y="1284"/>
                  </a:cubicBezTo>
                  <a:cubicBezTo>
                    <a:pt x="5671" y="1284"/>
                    <a:pt x="5240" y="1235"/>
                    <a:pt x="4849" y="1139"/>
                  </a:cubicBezTo>
                  <a:cubicBezTo>
                    <a:pt x="4786" y="1125"/>
                    <a:pt x="4651" y="1073"/>
                    <a:pt x="4479" y="1012"/>
                  </a:cubicBezTo>
                  <a:cubicBezTo>
                    <a:pt x="3821" y="774"/>
                    <a:pt x="2677" y="358"/>
                    <a:pt x="1713" y="358"/>
                  </a:cubicBezTo>
                  <a:cubicBezTo>
                    <a:pt x="1269" y="358"/>
                    <a:pt x="864" y="446"/>
                    <a:pt x="561" y="681"/>
                  </a:cubicBezTo>
                  <a:cubicBezTo>
                    <a:pt x="166" y="985"/>
                    <a:pt x="0" y="1501"/>
                    <a:pt x="70" y="2213"/>
                  </a:cubicBezTo>
                  <a:cubicBezTo>
                    <a:pt x="142" y="2949"/>
                    <a:pt x="481" y="3616"/>
                    <a:pt x="1079" y="4195"/>
                  </a:cubicBezTo>
                  <a:cubicBezTo>
                    <a:pt x="1549" y="4650"/>
                    <a:pt x="2181" y="5053"/>
                    <a:pt x="2959" y="5388"/>
                  </a:cubicBezTo>
                  <a:cubicBezTo>
                    <a:pt x="4270" y="5955"/>
                    <a:pt x="5522" y="6139"/>
                    <a:pt x="5576" y="6145"/>
                  </a:cubicBezTo>
                  <a:lnTo>
                    <a:pt x="5580" y="6147"/>
                  </a:lnTo>
                  <a:cubicBezTo>
                    <a:pt x="6175" y="6208"/>
                    <a:pt x="6725" y="6239"/>
                    <a:pt x="7235" y="6239"/>
                  </a:cubicBezTo>
                  <a:cubicBezTo>
                    <a:pt x="8226" y="6239"/>
                    <a:pt x="9072" y="6123"/>
                    <a:pt x="9829" y="5885"/>
                  </a:cubicBezTo>
                  <a:cubicBezTo>
                    <a:pt x="10893" y="5554"/>
                    <a:pt x="11793" y="4991"/>
                    <a:pt x="12744" y="4060"/>
                  </a:cubicBezTo>
                  <a:cubicBezTo>
                    <a:pt x="13066" y="3749"/>
                    <a:pt x="13270" y="3373"/>
                    <a:pt x="13348" y="2962"/>
                  </a:cubicBezTo>
                  <a:cubicBezTo>
                    <a:pt x="13373" y="2833"/>
                    <a:pt x="13385" y="2700"/>
                    <a:pt x="13385" y="2565"/>
                  </a:cubicBezTo>
                  <a:cubicBezTo>
                    <a:pt x="13383" y="2053"/>
                    <a:pt x="13199" y="1528"/>
                    <a:pt x="12867" y="1079"/>
                  </a:cubicBezTo>
                  <a:cubicBezTo>
                    <a:pt x="12507" y="595"/>
                    <a:pt x="12008" y="243"/>
                    <a:pt x="11458" y="89"/>
                  </a:cubicBezTo>
                  <a:cubicBezTo>
                    <a:pt x="11247" y="30"/>
                    <a:pt x="11033" y="1"/>
                    <a:pt x="10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5195500" y="4099350"/>
              <a:ext cx="312325" cy="108900"/>
            </a:xfrm>
            <a:custGeom>
              <a:avLst/>
              <a:gdLst/>
              <a:ahLst/>
              <a:cxnLst/>
              <a:rect l="l" t="t" r="r" b="b"/>
              <a:pathLst>
                <a:path w="12493" h="4356" extrusionOk="0">
                  <a:moveTo>
                    <a:pt x="10606" y="1"/>
                  </a:moveTo>
                  <a:cubicBezTo>
                    <a:pt x="10305" y="1"/>
                    <a:pt x="10126" y="261"/>
                    <a:pt x="10224" y="703"/>
                  </a:cubicBezTo>
                  <a:cubicBezTo>
                    <a:pt x="10305" y="1071"/>
                    <a:pt x="10272" y="1272"/>
                    <a:pt x="10087" y="1272"/>
                  </a:cubicBezTo>
                  <a:cubicBezTo>
                    <a:pt x="9935" y="1272"/>
                    <a:pt x="9681" y="1137"/>
                    <a:pt x="9303" y="849"/>
                  </a:cubicBezTo>
                  <a:cubicBezTo>
                    <a:pt x="9071" y="671"/>
                    <a:pt x="8877" y="594"/>
                    <a:pt x="8718" y="594"/>
                  </a:cubicBezTo>
                  <a:cubicBezTo>
                    <a:pt x="8304" y="594"/>
                    <a:pt x="8127" y="1118"/>
                    <a:pt x="8124" y="1747"/>
                  </a:cubicBezTo>
                  <a:cubicBezTo>
                    <a:pt x="8121" y="2199"/>
                    <a:pt x="8046" y="2407"/>
                    <a:pt x="7877" y="2407"/>
                  </a:cubicBezTo>
                  <a:cubicBezTo>
                    <a:pt x="7722" y="2407"/>
                    <a:pt x="7487" y="2231"/>
                    <a:pt x="7155" y="1904"/>
                  </a:cubicBezTo>
                  <a:cubicBezTo>
                    <a:pt x="6928" y="1682"/>
                    <a:pt x="6757" y="1590"/>
                    <a:pt x="6615" y="1590"/>
                  </a:cubicBezTo>
                  <a:cubicBezTo>
                    <a:pt x="6322" y="1590"/>
                    <a:pt x="6153" y="1983"/>
                    <a:pt x="5872" y="2438"/>
                  </a:cubicBezTo>
                  <a:cubicBezTo>
                    <a:pt x="5774" y="2597"/>
                    <a:pt x="5684" y="2663"/>
                    <a:pt x="5599" y="2663"/>
                  </a:cubicBezTo>
                  <a:cubicBezTo>
                    <a:pt x="5323" y="2663"/>
                    <a:pt x="5109" y="1968"/>
                    <a:pt x="4910" y="1544"/>
                  </a:cubicBezTo>
                  <a:cubicBezTo>
                    <a:pt x="4801" y="1314"/>
                    <a:pt x="4554" y="1200"/>
                    <a:pt x="4272" y="1200"/>
                  </a:cubicBezTo>
                  <a:cubicBezTo>
                    <a:pt x="3880" y="1200"/>
                    <a:pt x="3421" y="1421"/>
                    <a:pt x="3177" y="1855"/>
                  </a:cubicBezTo>
                  <a:cubicBezTo>
                    <a:pt x="3044" y="2095"/>
                    <a:pt x="2948" y="2176"/>
                    <a:pt x="2878" y="2176"/>
                  </a:cubicBezTo>
                  <a:cubicBezTo>
                    <a:pt x="2731" y="2176"/>
                    <a:pt x="2705" y="1812"/>
                    <a:pt x="2705" y="1812"/>
                  </a:cubicBezTo>
                  <a:cubicBezTo>
                    <a:pt x="2705" y="1812"/>
                    <a:pt x="2899" y="1276"/>
                    <a:pt x="2212" y="435"/>
                  </a:cubicBezTo>
                  <a:cubicBezTo>
                    <a:pt x="2047" y="234"/>
                    <a:pt x="1826" y="147"/>
                    <a:pt x="1594" y="147"/>
                  </a:cubicBezTo>
                  <a:cubicBezTo>
                    <a:pt x="857" y="147"/>
                    <a:pt x="1" y="1026"/>
                    <a:pt x="438" y="1929"/>
                  </a:cubicBezTo>
                  <a:cubicBezTo>
                    <a:pt x="650" y="2365"/>
                    <a:pt x="823" y="2503"/>
                    <a:pt x="957" y="2503"/>
                  </a:cubicBezTo>
                  <a:cubicBezTo>
                    <a:pt x="1187" y="2503"/>
                    <a:pt x="1301" y="2095"/>
                    <a:pt x="1301" y="2095"/>
                  </a:cubicBezTo>
                  <a:cubicBezTo>
                    <a:pt x="1361" y="1610"/>
                    <a:pt x="1481" y="1436"/>
                    <a:pt x="1624" y="1436"/>
                  </a:cubicBezTo>
                  <a:cubicBezTo>
                    <a:pt x="1987" y="1436"/>
                    <a:pt x="2492" y="2573"/>
                    <a:pt x="2492" y="2573"/>
                  </a:cubicBezTo>
                  <a:cubicBezTo>
                    <a:pt x="2492" y="2573"/>
                    <a:pt x="2920" y="4139"/>
                    <a:pt x="3560" y="4139"/>
                  </a:cubicBezTo>
                  <a:cubicBezTo>
                    <a:pt x="3700" y="4139"/>
                    <a:pt x="3849" y="4065"/>
                    <a:pt x="4006" y="3885"/>
                  </a:cubicBezTo>
                  <a:cubicBezTo>
                    <a:pt x="4325" y="3519"/>
                    <a:pt x="4624" y="3403"/>
                    <a:pt x="4877" y="3403"/>
                  </a:cubicBezTo>
                  <a:cubicBezTo>
                    <a:pt x="5321" y="3403"/>
                    <a:pt x="5620" y="3764"/>
                    <a:pt x="5620" y="3764"/>
                  </a:cubicBezTo>
                  <a:cubicBezTo>
                    <a:pt x="5620" y="3764"/>
                    <a:pt x="6078" y="4356"/>
                    <a:pt x="6532" y="4356"/>
                  </a:cubicBezTo>
                  <a:cubicBezTo>
                    <a:pt x="6705" y="4356"/>
                    <a:pt x="6877" y="4270"/>
                    <a:pt x="7024" y="4032"/>
                  </a:cubicBezTo>
                  <a:cubicBezTo>
                    <a:pt x="7287" y="3605"/>
                    <a:pt x="7542" y="3464"/>
                    <a:pt x="7803" y="3464"/>
                  </a:cubicBezTo>
                  <a:cubicBezTo>
                    <a:pt x="8068" y="3464"/>
                    <a:pt x="8340" y="3608"/>
                    <a:pt x="8636" y="3746"/>
                  </a:cubicBezTo>
                  <a:cubicBezTo>
                    <a:pt x="8823" y="3832"/>
                    <a:pt x="8986" y="3886"/>
                    <a:pt x="9132" y="3886"/>
                  </a:cubicBezTo>
                  <a:cubicBezTo>
                    <a:pt x="9447" y="3886"/>
                    <a:pt x="9685" y="3635"/>
                    <a:pt x="9917" y="2913"/>
                  </a:cubicBezTo>
                  <a:cubicBezTo>
                    <a:pt x="10028" y="2566"/>
                    <a:pt x="10135" y="2460"/>
                    <a:pt x="10263" y="2460"/>
                  </a:cubicBezTo>
                  <a:cubicBezTo>
                    <a:pt x="10466" y="2460"/>
                    <a:pt x="10721" y="2729"/>
                    <a:pt x="11128" y="2729"/>
                  </a:cubicBezTo>
                  <a:cubicBezTo>
                    <a:pt x="11246" y="2729"/>
                    <a:pt x="11378" y="2706"/>
                    <a:pt x="11525" y="2647"/>
                  </a:cubicBezTo>
                  <a:cubicBezTo>
                    <a:pt x="12492" y="2258"/>
                    <a:pt x="11723" y="646"/>
                    <a:pt x="11142" y="214"/>
                  </a:cubicBezTo>
                  <a:cubicBezTo>
                    <a:pt x="10945" y="68"/>
                    <a:pt x="10759" y="1"/>
                    <a:pt x="10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4692700" y="4198050"/>
              <a:ext cx="235400" cy="260425"/>
            </a:xfrm>
            <a:custGeom>
              <a:avLst/>
              <a:gdLst/>
              <a:ahLst/>
              <a:cxnLst/>
              <a:rect l="l" t="t" r="r" b="b"/>
              <a:pathLst>
                <a:path w="9416" h="10417" extrusionOk="0">
                  <a:moveTo>
                    <a:pt x="2509" y="0"/>
                  </a:moveTo>
                  <a:cubicBezTo>
                    <a:pt x="2087" y="0"/>
                    <a:pt x="1652" y="225"/>
                    <a:pt x="1269" y="812"/>
                  </a:cubicBezTo>
                  <a:cubicBezTo>
                    <a:pt x="1" y="2766"/>
                    <a:pt x="1296" y="5397"/>
                    <a:pt x="1296" y="5397"/>
                  </a:cubicBezTo>
                  <a:cubicBezTo>
                    <a:pt x="1725" y="6664"/>
                    <a:pt x="3411" y="8849"/>
                    <a:pt x="5150" y="9849"/>
                  </a:cubicBezTo>
                  <a:cubicBezTo>
                    <a:pt x="5822" y="10236"/>
                    <a:pt x="6428" y="10416"/>
                    <a:pt x="6956" y="10416"/>
                  </a:cubicBezTo>
                  <a:cubicBezTo>
                    <a:pt x="7795" y="10416"/>
                    <a:pt x="8433" y="9958"/>
                    <a:pt x="8806" y="9148"/>
                  </a:cubicBezTo>
                  <a:cubicBezTo>
                    <a:pt x="9416" y="7826"/>
                    <a:pt x="8761" y="6964"/>
                    <a:pt x="6885" y="5764"/>
                  </a:cubicBezTo>
                  <a:cubicBezTo>
                    <a:pt x="5007" y="4563"/>
                    <a:pt x="4385" y="2877"/>
                    <a:pt x="4389" y="1895"/>
                  </a:cubicBezTo>
                  <a:cubicBezTo>
                    <a:pt x="4392" y="1210"/>
                    <a:pt x="3487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4704375" y="4195025"/>
              <a:ext cx="219225" cy="266375"/>
            </a:xfrm>
            <a:custGeom>
              <a:avLst/>
              <a:gdLst/>
              <a:ahLst/>
              <a:cxnLst/>
              <a:rect l="l" t="t" r="r" b="b"/>
              <a:pathLst>
                <a:path w="8769" h="10655" extrusionOk="0">
                  <a:moveTo>
                    <a:pt x="2047" y="240"/>
                  </a:moveTo>
                  <a:cubicBezTo>
                    <a:pt x="2156" y="240"/>
                    <a:pt x="2268" y="257"/>
                    <a:pt x="2382" y="291"/>
                  </a:cubicBezTo>
                  <a:cubicBezTo>
                    <a:pt x="2733" y="397"/>
                    <a:pt x="3100" y="669"/>
                    <a:pt x="3384" y="1038"/>
                  </a:cubicBezTo>
                  <a:cubicBezTo>
                    <a:pt x="3644" y="1373"/>
                    <a:pt x="3806" y="1748"/>
                    <a:pt x="3803" y="2016"/>
                  </a:cubicBezTo>
                  <a:cubicBezTo>
                    <a:pt x="3801" y="2593"/>
                    <a:pt x="4004" y="3290"/>
                    <a:pt x="4360" y="3927"/>
                  </a:cubicBezTo>
                  <a:cubicBezTo>
                    <a:pt x="4810" y="4727"/>
                    <a:pt x="5500" y="5439"/>
                    <a:pt x="6355" y="5985"/>
                  </a:cubicBezTo>
                  <a:cubicBezTo>
                    <a:pt x="7349" y="6621"/>
                    <a:pt x="7922" y="7116"/>
                    <a:pt x="8210" y="7593"/>
                  </a:cubicBezTo>
                  <a:cubicBezTo>
                    <a:pt x="8513" y="8092"/>
                    <a:pt x="8519" y="8593"/>
                    <a:pt x="8233" y="9217"/>
                  </a:cubicBezTo>
                  <a:cubicBezTo>
                    <a:pt x="7967" y="9794"/>
                    <a:pt x="7576" y="10169"/>
                    <a:pt x="7071" y="10330"/>
                  </a:cubicBezTo>
                  <a:cubicBezTo>
                    <a:pt x="6890" y="10388"/>
                    <a:pt x="6697" y="10417"/>
                    <a:pt x="6492" y="10417"/>
                  </a:cubicBezTo>
                  <a:cubicBezTo>
                    <a:pt x="5971" y="10417"/>
                    <a:pt x="5378" y="10231"/>
                    <a:pt x="4745" y="9868"/>
                  </a:cubicBezTo>
                  <a:cubicBezTo>
                    <a:pt x="3957" y="9414"/>
                    <a:pt x="3110" y="8669"/>
                    <a:pt x="2357" y="7767"/>
                  </a:cubicBezTo>
                  <a:cubicBezTo>
                    <a:pt x="1684" y="6961"/>
                    <a:pt x="1154" y="6106"/>
                    <a:pt x="943" y="5479"/>
                  </a:cubicBezTo>
                  <a:lnTo>
                    <a:pt x="941" y="5471"/>
                  </a:lnTo>
                  <a:lnTo>
                    <a:pt x="937" y="5465"/>
                  </a:lnTo>
                  <a:cubicBezTo>
                    <a:pt x="933" y="5459"/>
                    <a:pt x="616" y="4806"/>
                    <a:pt x="456" y="3931"/>
                  </a:cubicBezTo>
                  <a:cubicBezTo>
                    <a:pt x="315" y="3155"/>
                    <a:pt x="272" y="2042"/>
                    <a:pt x="847" y="1089"/>
                  </a:cubicBezTo>
                  <a:cubicBezTo>
                    <a:pt x="866" y="1058"/>
                    <a:pt x="884" y="1028"/>
                    <a:pt x="904" y="999"/>
                  </a:cubicBezTo>
                  <a:cubicBezTo>
                    <a:pt x="1230" y="497"/>
                    <a:pt x="1620" y="240"/>
                    <a:pt x="2047" y="240"/>
                  </a:cubicBezTo>
                  <a:close/>
                  <a:moveTo>
                    <a:pt x="2043" y="1"/>
                  </a:moveTo>
                  <a:cubicBezTo>
                    <a:pt x="1874" y="1"/>
                    <a:pt x="1710" y="33"/>
                    <a:pt x="1551" y="99"/>
                  </a:cubicBezTo>
                  <a:cubicBezTo>
                    <a:pt x="1236" y="230"/>
                    <a:pt x="949" y="487"/>
                    <a:pt x="702" y="868"/>
                  </a:cubicBezTo>
                  <a:cubicBezTo>
                    <a:pt x="166" y="1692"/>
                    <a:pt x="0" y="2769"/>
                    <a:pt x="223" y="3980"/>
                  </a:cubicBezTo>
                  <a:cubicBezTo>
                    <a:pt x="381" y="4847"/>
                    <a:pt x="681" y="5486"/>
                    <a:pt x="718" y="5563"/>
                  </a:cubicBezTo>
                  <a:cubicBezTo>
                    <a:pt x="941" y="6214"/>
                    <a:pt x="1483" y="7096"/>
                    <a:pt x="2173" y="7920"/>
                  </a:cubicBezTo>
                  <a:cubicBezTo>
                    <a:pt x="2944" y="8843"/>
                    <a:pt x="3814" y="9608"/>
                    <a:pt x="4624" y="10075"/>
                  </a:cubicBezTo>
                  <a:cubicBezTo>
                    <a:pt x="5293" y="10460"/>
                    <a:pt x="5926" y="10655"/>
                    <a:pt x="6490" y="10655"/>
                  </a:cubicBezTo>
                  <a:cubicBezTo>
                    <a:pt x="6720" y="10655"/>
                    <a:pt x="6938" y="10623"/>
                    <a:pt x="7142" y="10557"/>
                  </a:cubicBezTo>
                  <a:cubicBezTo>
                    <a:pt x="7617" y="10408"/>
                    <a:pt x="8012" y="10081"/>
                    <a:pt x="8298" y="9604"/>
                  </a:cubicBezTo>
                  <a:cubicBezTo>
                    <a:pt x="8352" y="9514"/>
                    <a:pt x="8403" y="9418"/>
                    <a:pt x="8450" y="9318"/>
                  </a:cubicBezTo>
                  <a:cubicBezTo>
                    <a:pt x="8769" y="8624"/>
                    <a:pt x="8759" y="8037"/>
                    <a:pt x="8415" y="7470"/>
                  </a:cubicBezTo>
                  <a:cubicBezTo>
                    <a:pt x="8106" y="6961"/>
                    <a:pt x="7511" y="6441"/>
                    <a:pt x="6484" y="5784"/>
                  </a:cubicBezTo>
                  <a:cubicBezTo>
                    <a:pt x="5661" y="5258"/>
                    <a:pt x="5000" y="4575"/>
                    <a:pt x="4569" y="3810"/>
                  </a:cubicBezTo>
                  <a:cubicBezTo>
                    <a:pt x="4231" y="3208"/>
                    <a:pt x="4039" y="2554"/>
                    <a:pt x="4043" y="2016"/>
                  </a:cubicBezTo>
                  <a:cubicBezTo>
                    <a:pt x="4045" y="1353"/>
                    <a:pt x="3310" y="320"/>
                    <a:pt x="2449" y="62"/>
                  </a:cubicBezTo>
                  <a:cubicBezTo>
                    <a:pt x="2312" y="21"/>
                    <a:pt x="2176" y="1"/>
                    <a:pt x="2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4725075" y="4220750"/>
              <a:ext cx="179975" cy="226375"/>
            </a:xfrm>
            <a:custGeom>
              <a:avLst/>
              <a:gdLst/>
              <a:ahLst/>
              <a:cxnLst/>
              <a:rect l="l" t="t" r="r" b="b"/>
              <a:pathLst>
                <a:path w="7199" h="9055" extrusionOk="0">
                  <a:moveTo>
                    <a:pt x="1245" y="1"/>
                  </a:moveTo>
                  <a:cubicBezTo>
                    <a:pt x="807" y="1"/>
                    <a:pt x="329" y="210"/>
                    <a:pt x="177" y="668"/>
                  </a:cubicBezTo>
                  <a:cubicBezTo>
                    <a:pt x="1" y="1192"/>
                    <a:pt x="226" y="1274"/>
                    <a:pt x="384" y="1274"/>
                  </a:cubicBezTo>
                  <a:cubicBezTo>
                    <a:pt x="456" y="1274"/>
                    <a:pt x="514" y="1257"/>
                    <a:pt x="514" y="1257"/>
                  </a:cubicBezTo>
                  <a:cubicBezTo>
                    <a:pt x="815" y="1128"/>
                    <a:pt x="1022" y="1072"/>
                    <a:pt x="1157" y="1072"/>
                  </a:cubicBezTo>
                  <a:cubicBezTo>
                    <a:pt x="1810" y="1072"/>
                    <a:pt x="762" y="2376"/>
                    <a:pt x="447" y="2930"/>
                  </a:cubicBezTo>
                  <a:cubicBezTo>
                    <a:pt x="64" y="3597"/>
                    <a:pt x="162" y="4043"/>
                    <a:pt x="795" y="4178"/>
                  </a:cubicBezTo>
                  <a:cubicBezTo>
                    <a:pt x="1427" y="4315"/>
                    <a:pt x="1666" y="4358"/>
                    <a:pt x="1558" y="5353"/>
                  </a:cubicBezTo>
                  <a:cubicBezTo>
                    <a:pt x="1457" y="6257"/>
                    <a:pt x="1719" y="6450"/>
                    <a:pt x="2179" y="6450"/>
                  </a:cubicBezTo>
                  <a:cubicBezTo>
                    <a:pt x="2225" y="6450"/>
                    <a:pt x="2273" y="6449"/>
                    <a:pt x="2323" y="6445"/>
                  </a:cubicBezTo>
                  <a:cubicBezTo>
                    <a:pt x="2426" y="6439"/>
                    <a:pt x="2512" y="6432"/>
                    <a:pt x="2585" y="6432"/>
                  </a:cubicBezTo>
                  <a:cubicBezTo>
                    <a:pt x="2899" y="6432"/>
                    <a:pt x="2972" y="6554"/>
                    <a:pt x="3205" y="7323"/>
                  </a:cubicBezTo>
                  <a:cubicBezTo>
                    <a:pt x="3377" y="7892"/>
                    <a:pt x="3488" y="8071"/>
                    <a:pt x="3705" y="8071"/>
                  </a:cubicBezTo>
                  <a:cubicBezTo>
                    <a:pt x="3849" y="8071"/>
                    <a:pt x="4040" y="7992"/>
                    <a:pt x="4326" y="7896"/>
                  </a:cubicBezTo>
                  <a:cubicBezTo>
                    <a:pt x="4468" y="7848"/>
                    <a:pt x="4571" y="7825"/>
                    <a:pt x="4649" y="7825"/>
                  </a:cubicBezTo>
                  <a:cubicBezTo>
                    <a:pt x="4962" y="7825"/>
                    <a:pt x="4859" y="8195"/>
                    <a:pt x="5255" y="8761"/>
                  </a:cubicBezTo>
                  <a:cubicBezTo>
                    <a:pt x="5398" y="8965"/>
                    <a:pt x="5589" y="9055"/>
                    <a:pt x="5794" y="9055"/>
                  </a:cubicBezTo>
                  <a:cubicBezTo>
                    <a:pt x="6297" y="9055"/>
                    <a:pt x="6884" y="8519"/>
                    <a:pt x="7045" y="7820"/>
                  </a:cubicBezTo>
                  <a:cubicBezTo>
                    <a:pt x="7198" y="7148"/>
                    <a:pt x="7144" y="6778"/>
                    <a:pt x="6837" y="6778"/>
                  </a:cubicBezTo>
                  <a:cubicBezTo>
                    <a:pt x="6694" y="6778"/>
                    <a:pt x="6495" y="6859"/>
                    <a:pt x="6237" y="7028"/>
                  </a:cubicBezTo>
                  <a:cubicBezTo>
                    <a:pt x="6060" y="7144"/>
                    <a:pt x="5942" y="7194"/>
                    <a:pt x="5863" y="7194"/>
                  </a:cubicBezTo>
                  <a:cubicBezTo>
                    <a:pt x="5580" y="7194"/>
                    <a:pt x="5802" y="6561"/>
                    <a:pt x="5635" y="6095"/>
                  </a:cubicBezTo>
                  <a:cubicBezTo>
                    <a:pt x="5521" y="5772"/>
                    <a:pt x="5394" y="5608"/>
                    <a:pt x="5184" y="5608"/>
                  </a:cubicBezTo>
                  <a:cubicBezTo>
                    <a:pt x="5006" y="5608"/>
                    <a:pt x="4770" y="5725"/>
                    <a:pt x="4432" y="5960"/>
                  </a:cubicBezTo>
                  <a:cubicBezTo>
                    <a:pt x="4212" y="6114"/>
                    <a:pt x="4054" y="6180"/>
                    <a:pt x="3945" y="6180"/>
                  </a:cubicBezTo>
                  <a:cubicBezTo>
                    <a:pt x="3688" y="6180"/>
                    <a:pt x="3705" y="5814"/>
                    <a:pt x="3829" y="5373"/>
                  </a:cubicBezTo>
                  <a:cubicBezTo>
                    <a:pt x="3973" y="4853"/>
                    <a:pt x="3870" y="4602"/>
                    <a:pt x="3313" y="4602"/>
                  </a:cubicBezTo>
                  <a:cubicBezTo>
                    <a:pt x="3198" y="4602"/>
                    <a:pt x="3062" y="4613"/>
                    <a:pt x="2906" y="4635"/>
                  </a:cubicBezTo>
                  <a:cubicBezTo>
                    <a:pt x="2805" y="4648"/>
                    <a:pt x="2722" y="4654"/>
                    <a:pt x="2653" y="4654"/>
                  </a:cubicBezTo>
                  <a:cubicBezTo>
                    <a:pt x="2097" y="4654"/>
                    <a:pt x="2482" y="4256"/>
                    <a:pt x="2482" y="4256"/>
                  </a:cubicBezTo>
                  <a:cubicBezTo>
                    <a:pt x="2482" y="4256"/>
                    <a:pt x="3057" y="3603"/>
                    <a:pt x="2849" y="2969"/>
                  </a:cubicBezTo>
                  <a:cubicBezTo>
                    <a:pt x="2640" y="2333"/>
                    <a:pt x="2202" y="2619"/>
                    <a:pt x="1599" y="2439"/>
                  </a:cubicBezTo>
                  <a:cubicBezTo>
                    <a:pt x="993" y="2259"/>
                    <a:pt x="2024" y="1901"/>
                    <a:pt x="2216" y="1412"/>
                  </a:cubicBezTo>
                  <a:cubicBezTo>
                    <a:pt x="2409" y="921"/>
                    <a:pt x="2329" y="719"/>
                    <a:pt x="1963" y="275"/>
                  </a:cubicBezTo>
                  <a:cubicBezTo>
                    <a:pt x="1816" y="96"/>
                    <a:pt x="1540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080050" y="4261925"/>
              <a:ext cx="135000" cy="132250"/>
            </a:xfrm>
            <a:custGeom>
              <a:avLst/>
              <a:gdLst/>
              <a:ahLst/>
              <a:cxnLst/>
              <a:rect l="l" t="t" r="r" b="b"/>
              <a:pathLst>
                <a:path w="5400" h="5290" extrusionOk="0">
                  <a:moveTo>
                    <a:pt x="2594" y="1"/>
                  </a:moveTo>
                  <a:cubicBezTo>
                    <a:pt x="2418" y="1"/>
                    <a:pt x="2239" y="22"/>
                    <a:pt x="2061" y="66"/>
                  </a:cubicBezTo>
                  <a:cubicBezTo>
                    <a:pt x="764" y="387"/>
                    <a:pt x="0" y="1803"/>
                    <a:pt x="354" y="3227"/>
                  </a:cubicBezTo>
                  <a:cubicBezTo>
                    <a:pt x="660" y="4455"/>
                    <a:pt x="1696" y="5289"/>
                    <a:pt x="2807" y="5289"/>
                  </a:cubicBezTo>
                  <a:cubicBezTo>
                    <a:pt x="2984" y="5289"/>
                    <a:pt x="3163" y="5268"/>
                    <a:pt x="3341" y="5224"/>
                  </a:cubicBezTo>
                  <a:cubicBezTo>
                    <a:pt x="4636" y="4903"/>
                    <a:pt x="5400" y="3487"/>
                    <a:pt x="5046" y="2063"/>
                  </a:cubicBezTo>
                  <a:cubicBezTo>
                    <a:pt x="4740" y="835"/>
                    <a:pt x="3705" y="1"/>
                    <a:pt x="2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252000" y="3810550"/>
              <a:ext cx="109500" cy="107275"/>
            </a:xfrm>
            <a:custGeom>
              <a:avLst/>
              <a:gdLst/>
              <a:ahLst/>
              <a:cxnLst/>
              <a:rect l="l" t="t" r="r" b="b"/>
              <a:pathLst>
                <a:path w="4380" h="4291" extrusionOk="0">
                  <a:moveTo>
                    <a:pt x="2103" y="1"/>
                  </a:moveTo>
                  <a:cubicBezTo>
                    <a:pt x="1960" y="1"/>
                    <a:pt x="1815" y="18"/>
                    <a:pt x="1670" y="53"/>
                  </a:cubicBezTo>
                  <a:cubicBezTo>
                    <a:pt x="621" y="315"/>
                    <a:pt x="1" y="1463"/>
                    <a:pt x="287" y="2617"/>
                  </a:cubicBezTo>
                  <a:cubicBezTo>
                    <a:pt x="534" y="3614"/>
                    <a:pt x="1375" y="4290"/>
                    <a:pt x="2277" y="4290"/>
                  </a:cubicBezTo>
                  <a:cubicBezTo>
                    <a:pt x="2420" y="4290"/>
                    <a:pt x="2565" y="4273"/>
                    <a:pt x="2710" y="4237"/>
                  </a:cubicBezTo>
                  <a:cubicBezTo>
                    <a:pt x="3759" y="3975"/>
                    <a:pt x="4379" y="2828"/>
                    <a:pt x="4093" y="1672"/>
                  </a:cubicBezTo>
                  <a:cubicBezTo>
                    <a:pt x="3846" y="676"/>
                    <a:pt x="3005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231800" y="3592700"/>
              <a:ext cx="109525" cy="107250"/>
            </a:xfrm>
            <a:custGeom>
              <a:avLst/>
              <a:gdLst/>
              <a:ahLst/>
              <a:cxnLst/>
              <a:rect l="l" t="t" r="r" b="b"/>
              <a:pathLst>
                <a:path w="4381" h="4290" extrusionOk="0">
                  <a:moveTo>
                    <a:pt x="2107" y="0"/>
                  </a:moveTo>
                  <a:cubicBezTo>
                    <a:pt x="1963" y="0"/>
                    <a:pt x="1817" y="18"/>
                    <a:pt x="1672" y="54"/>
                  </a:cubicBezTo>
                  <a:cubicBezTo>
                    <a:pt x="621" y="314"/>
                    <a:pt x="1" y="1461"/>
                    <a:pt x="289" y="2617"/>
                  </a:cubicBezTo>
                  <a:cubicBezTo>
                    <a:pt x="536" y="3612"/>
                    <a:pt x="1376" y="4289"/>
                    <a:pt x="2275" y="4289"/>
                  </a:cubicBezTo>
                  <a:cubicBezTo>
                    <a:pt x="2419" y="4289"/>
                    <a:pt x="2565" y="4272"/>
                    <a:pt x="2709" y="4236"/>
                  </a:cubicBezTo>
                  <a:cubicBezTo>
                    <a:pt x="3761" y="3976"/>
                    <a:pt x="4381" y="2826"/>
                    <a:pt x="4093" y="1672"/>
                  </a:cubicBezTo>
                  <a:cubicBezTo>
                    <a:pt x="3846" y="676"/>
                    <a:pt x="3006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479050" y="3803950"/>
              <a:ext cx="162875" cy="159600"/>
            </a:xfrm>
            <a:custGeom>
              <a:avLst/>
              <a:gdLst/>
              <a:ahLst/>
              <a:cxnLst/>
              <a:rect l="l" t="t" r="r" b="b"/>
              <a:pathLst>
                <a:path w="6515" h="6384" extrusionOk="0">
                  <a:moveTo>
                    <a:pt x="3132" y="1"/>
                  </a:moveTo>
                  <a:cubicBezTo>
                    <a:pt x="2918" y="1"/>
                    <a:pt x="2702" y="26"/>
                    <a:pt x="2486" y="80"/>
                  </a:cubicBezTo>
                  <a:cubicBezTo>
                    <a:pt x="923" y="469"/>
                    <a:pt x="1" y="2177"/>
                    <a:pt x="428" y="3896"/>
                  </a:cubicBezTo>
                  <a:cubicBezTo>
                    <a:pt x="795" y="5377"/>
                    <a:pt x="2046" y="6383"/>
                    <a:pt x="3385" y="6383"/>
                  </a:cubicBezTo>
                  <a:cubicBezTo>
                    <a:pt x="3599" y="6383"/>
                    <a:pt x="3816" y="6357"/>
                    <a:pt x="4031" y="6304"/>
                  </a:cubicBezTo>
                  <a:cubicBezTo>
                    <a:pt x="5594" y="5915"/>
                    <a:pt x="6515" y="4207"/>
                    <a:pt x="6089" y="2488"/>
                  </a:cubicBezTo>
                  <a:cubicBezTo>
                    <a:pt x="5721" y="1006"/>
                    <a:pt x="4472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4325300" y="3727700"/>
              <a:ext cx="283850" cy="534075"/>
            </a:xfrm>
            <a:custGeom>
              <a:avLst/>
              <a:gdLst/>
              <a:ahLst/>
              <a:cxnLst/>
              <a:rect l="l" t="t" r="r" b="b"/>
              <a:pathLst>
                <a:path w="11354" h="21363" extrusionOk="0">
                  <a:moveTo>
                    <a:pt x="4507" y="0"/>
                  </a:moveTo>
                  <a:cubicBezTo>
                    <a:pt x="4317" y="0"/>
                    <a:pt x="4131" y="92"/>
                    <a:pt x="4017" y="256"/>
                  </a:cubicBezTo>
                  <a:cubicBezTo>
                    <a:pt x="3894" y="427"/>
                    <a:pt x="1046" y="4556"/>
                    <a:pt x="2079" y="9679"/>
                  </a:cubicBezTo>
                  <a:cubicBezTo>
                    <a:pt x="2900" y="13748"/>
                    <a:pt x="3583" y="15058"/>
                    <a:pt x="6961" y="18209"/>
                  </a:cubicBezTo>
                  <a:cubicBezTo>
                    <a:pt x="6100" y="17609"/>
                    <a:pt x="5195" y="16852"/>
                    <a:pt x="4369" y="15917"/>
                  </a:cubicBezTo>
                  <a:cubicBezTo>
                    <a:pt x="4342" y="15886"/>
                    <a:pt x="1728" y="12789"/>
                    <a:pt x="1230" y="8971"/>
                  </a:cubicBezTo>
                  <a:cubicBezTo>
                    <a:pt x="1191" y="8670"/>
                    <a:pt x="934" y="8453"/>
                    <a:pt x="638" y="8453"/>
                  </a:cubicBezTo>
                  <a:cubicBezTo>
                    <a:pt x="612" y="8453"/>
                    <a:pt x="586" y="8454"/>
                    <a:pt x="559" y="8458"/>
                  </a:cubicBezTo>
                  <a:cubicBezTo>
                    <a:pt x="232" y="8503"/>
                    <a:pt x="1" y="8801"/>
                    <a:pt x="44" y="9129"/>
                  </a:cubicBezTo>
                  <a:cubicBezTo>
                    <a:pt x="179" y="10162"/>
                    <a:pt x="449" y="11140"/>
                    <a:pt x="780" y="12028"/>
                  </a:cubicBezTo>
                  <a:cubicBezTo>
                    <a:pt x="1791" y="14724"/>
                    <a:pt x="3372" y="16592"/>
                    <a:pt x="3464" y="16701"/>
                  </a:cubicBezTo>
                  <a:cubicBezTo>
                    <a:pt x="6501" y="20138"/>
                    <a:pt x="10363" y="21292"/>
                    <a:pt x="10527" y="21339"/>
                  </a:cubicBezTo>
                  <a:cubicBezTo>
                    <a:pt x="10582" y="21355"/>
                    <a:pt x="10638" y="21363"/>
                    <a:pt x="10693" y="21363"/>
                  </a:cubicBezTo>
                  <a:cubicBezTo>
                    <a:pt x="10907" y="21363"/>
                    <a:pt x="11110" y="21248"/>
                    <a:pt x="11219" y="21054"/>
                  </a:cubicBezTo>
                  <a:cubicBezTo>
                    <a:pt x="11354" y="20811"/>
                    <a:pt x="11302" y="20506"/>
                    <a:pt x="11094" y="20320"/>
                  </a:cubicBezTo>
                  <a:cubicBezTo>
                    <a:pt x="4733" y="14669"/>
                    <a:pt x="4213" y="14207"/>
                    <a:pt x="3252" y="9440"/>
                  </a:cubicBezTo>
                  <a:cubicBezTo>
                    <a:pt x="2955" y="7971"/>
                    <a:pt x="3023" y="6577"/>
                    <a:pt x="3252" y="5360"/>
                  </a:cubicBezTo>
                  <a:lnTo>
                    <a:pt x="3252" y="5360"/>
                  </a:lnTo>
                  <a:cubicBezTo>
                    <a:pt x="3039" y="10731"/>
                    <a:pt x="6149" y="14440"/>
                    <a:pt x="6302" y="14620"/>
                  </a:cubicBezTo>
                  <a:cubicBezTo>
                    <a:pt x="6314" y="14632"/>
                    <a:pt x="6325" y="14645"/>
                    <a:pt x="6337" y="14657"/>
                  </a:cubicBezTo>
                  <a:cubicBezTo>
                    <a:pt x="9064" y="17337"/>
                    <a:pt x="10292" y="17497"/>
                    <a:pt x="10511" y="17501"/>
                  </a:cubicBezTo>
                  <a:cubicBezTo>
                    <a:pt x="10515" y="17501"/>
                    <a:pt x="10520" y="17501"/>
                    <a:pt x="10525" y="17501"/>
                  </a:cubicBezTo>
                  <a:cubicBezTo>
                    <a:pt x="10777" y="17501"/>
                    <a:pt x="11003" y="17341"/>
                    <a:pt x="11088" y="17104"/>
                  </a:cubicBezTo>
                  <a:cubicBezTo>
                    <a:pt x="11174" y="16860"/>
                    <a:pt x="11094" y="16588"/>
                    <a:pt x="10889" y="16431"/>
                  </a:cubicBezTo>
                  <a:cubicBezTo>
                    <a:pt x="10873" y="16418"/>
                    <a:pt x="9203" y="15117"/>
                    <a:pt x="7921" y="12222"/>
                  </a:cubicBezTo>
                  <a:cubicBezTo>
                    <a:pt x="6783" y="9657"/>
                    <a:pt x="6656" y="8578"/>
                    <a:pt x="6814" y="7179"/>
                  </a:cubicBezTo>
                  <a:lnTo>
                    <a:pt x="6814" y="7179"/>
                  </a:lnTo>
                  <a:lnTo>
                    <a:pt x="7790" y="10160"/>
                  </a:lnTo>
                  <a:cubicBezTo>
                    <a:pt x="7875" y="10411"/>
                    <a:pt x="8107" y="10570"/>
                    <a:pt x="8358" y="10570"/>
                  </a:cubicBezTo>
                  <a:cubicBezTo>
                    <a:pt x="8420" y="10570"/>
                    <a:pt x="8482" y="10561"/>
                    <a:pt x="8545" y="10540"/>
                  </a:cubicBezTo>
                  <a:cubicBezTo>
                    <a:pt x="8858" y="10436"/>
                    <a:pt x="9029" y="10101"/>
                    <a:pt x="8927" y="9788"/>
                  </a:cubicBezTo>
                  <a:lnTo>
                    <a:pt x="7472" y="5340"/>
                  </a:lnTo>
                  <a:cubicBezTo>
                    <a:pt x="7317" y="4635"/>
                    <a:pt x="6931" y="4521"/>
                    <a:pt x="6700" y="4521"/>
                  </a:cubicBezTo>
                  <a:cubicBezTo>
                    <a:pt x="6693" y="4521"/>
                    <a:pt x="6687" y="4521"/>
                    <a:pt x="6681" y="4521"/>
                  </a:cubicBezTo>
                  <a:cubicBezTo>
                    <a:pt x="5993" y="4540"/>
                    <a:pt x="5860" y="5415"/>
                    <a:pt x="5744" y="6189"/>
                  </a:cubicBezTo>
                  <a:cubicBezTo>
                    <a:pt x="5416" y="8345"/>
                    <a:pt x="5422" y="9538"/>
                    <a:pt x="6826" y="12705"/>
                  </a:cubicBezTo>
                  <a:cubicBezTo>
                    <a:pt x="7069" y="13253"/>
                    <a:pt x="7325" y="13748"/>
                    <a:pt x="7581" y="14194"/>
                  </a:cubicBezTo>
                  <a:cubicBezTo>
                    <a:pt x="7458" y="14078"/>
                    <a:pt x="7331" y="13957"/>
                    <a:pt x="7200" y="13828"/>
                  </a:cubicBezTo>
                  <a:cubicBezTo>
                    <a:pt x="6941" y="13511"/>
                    <a:pt x="3342" y="8957"/>
                    <a:pt x="4788" y="2985"/>
                  </a:cubicBezTo>
                  <a:cubicBezTo>
                    <a:pt x="4792" y="2964"/>
                    <a:pt x="4796" y="2944"/>
                    <a:pt x="4800" y="2923"/>
                  </a:cubicBezTo>
                  <a:lnTo>
                    <a:pt x="5099" y="673"/>
                  </a:lnTo>
                  <a:cubicBezTo>
                    <a:pt x="5136" y="401"/>
                    <a:pt x="4981" y="139"/>
                    <a:pt x="4723" y="41"/>
                  </a:cubicBezTo>
                  <a:cubicBezTo>
                    <a:pt x="4653" y="13"/>
                    <a:pt x="4580" y="0"/>
                    <a:pt x="4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4318450" y="3720475"/>
              <a:ext cx="298725" cy="548525"/>
            </a:xfrm>
            <a:custGeom>
              <a:avLst/>
              <a:gdLst/>
              <a:ahLst/>
              <a:cxnLst/>
              <a:rect l="l" t="t" r="r" b="b"/>
              <a:pathLst>
                <a:path w="11949" h="21941" extrusionOk="0">
                  <a:moveTo>
                    <a:pt x="4780" y="577"/>
                  </a:moveTo>
                  <a:cubicBezTo>
                    <a:pt x="4818" y="577"/>
                    <a:pt x="4856" y="584"/>
                    <a:pt x="4892" y="598"/>
                  </a:cubicBezTo>
                  <a:cubicBezTo>
                    <a:pt x="5025" y="649"/>
                    <a:pt x="5105" y="784"/>
                    <a:pt x="5087" y="925"/>
                  </a:cubicBezTo>
                  <a:lnTo>
                    <a:pt x="4788" y="3176"/>
                  </a:lnTo>
                  <a:cubicBezTo>
                    <a:pt x="4786" y="3186"/>
                    <a:pt x="4784" y="3196"/>
                    <a:pt x="4782" y="3206"/>
                  </a:cubicBezTo>
                  <a:cubicBezTo>
                    <a:pt x="3292" y="9358"/>
                    <a:pt x="7088" y="14101"/>
                    <a:pt x="7249" y="14299"/>
                  </a:cubicBezTo>
                  <a:cubicBezTo>
                    <a:pt x="7255" y="14308"/>
                    <a:pt x="7264" y="14316"/>
                    <a:pt x="7272" y="14322"/>
                  </a:cubicBezTo>
                  <a:cubicBezTo>
                    <a:pt x="7405" y="14453"/>
                    <a:pt x="7534" y="14576"/>
                    <a:pt x="7656" y="14692"/>
                  </a:cubicBezTo>
                  <a:cubicBezTo>
                    <a:pt x="7712" y="14744"/>
                    <a:pt x="7784" y="14771"/>
                    <a:pt x="7856" y="14771"/>
                  </a:cubicBezTo>
                  <a:cubicBezTo>
                    <a:pt x="7919" y="14771"/>
                    <a:pt x="7982" y="14751"/>
                    <a:pt x="8035" y="14709"/>
                  </a:cubicBezTo>
                  <a:cubicBezTo>
                    <a:pt x="8147" y="14621"/>
                    <a:pt x="8176" y="14463"/>
                    <a:pt x="8107" y="14340"/>
                  </a:cubicBezTo>
                  <a:cubicBezTo>
                    <a:pt x="7839" y="13876"/>
                    <a:pt x="7589" y="13385"/>
                    <a:pt x="7366" y="12877"/>
                  </a:cubicBezTo>
                  <a:cubicBezTo>
                    <a:pt x="5991" y="9780"/>
                    <a:pt x="5985" y="8618"/>
                    <a:pt x="6304" y="6521"/>
                  </a:cubicBezTo>
                  <a:cubicBezTo>
                    <a:pt x="6425" y="5721"/>
                    <a:pt x="6550" y="5109"/>
                    <a:pt x="6963" y="5099"/>
                  </a:cubicBezTo>
                  <a:cubicBezTo>
                    <a:pt x="6968" y="5099"/>
                    <a:pt x="6972" y="5099"/>
                    <a:pt x="6977" y="5099"/>
                  </a:cubicBezTo>
                  <a:cubicBezTo>
                    <a:pt x="7213" y="5099"/>
                    <a:pt x="7378" y="5299"/>
                    <a:pt x="7464" y="5690"/>
                  </a:cubicBezTo>
                  <a:cubicBezTo>
                    <a:pt x="7466" y="5700"/>
                    <a:pt x="7468" y="5708"/>
                    <a:pt x="7472" y="5719"/>
                  </a:cubicBezTo>
                  <a:lnTo>
                    <a:pt x="8927" y="10167"/>
                  </a:lnTo>
                  <a:cubicBezTo>
                    <a:pt x="8980" y="10328"/>
                    <a:pt x="8890" y="10502"/>
                    <a:pt x="8729" y="10555"/>
                  </a:cubicBezTo>
                  <a:cubicBezTo>
                    <a:pt x="8696" y="10566"/>
                    <a:pt x="8663" y="10571"/>
                    <a:pt x="8631" y="10571"/>
                  </a:cubicBezTo>
                  <a:cubicBezTo>
                    <a:pt x="8501" y="10571"/>
                    <a:pt x="8384" y="10490"/>
                    <a:pt x="8340" y="10359"/>
                  </a:cubicBezTo>
                  <a:lnTo>
                    <a:pt x="7364" y="7378"/>
                  </a:lnTo>
                  <a:cubicBezTo>
                    <a:pt x="7324" y="7262"/>
                    <a:pt x="7214" y="7180"/>
                    <a:pt x="7089" y="7180"/>
                  </a:cubicBezTo>
                  <a:cubicBezTo>
                    <a:pt x="7079" y="7180"/>
                    <a:pt x="7069" y="7180"/>
                    <a:pt x="7059" y="7182"/>
                  </a:cubicBezTo>
                  <a:cubicBezTo>
                    <a:pt x="6924" y="7196"/>
                    <a:pt x="6818" y="7302"/>
                    <a:pt x="6801" y="7437"/>
                  </a:cubicBezTo>
                  <a:cubicBezTo>
                    <a:pt x="6642" y="8863"/>
                    <a:pt x="6769" y="10003"/>
                    <a:pt x="7931" y="12628"/>
                  </a:cubicBezTo>
                  <a:cubicBezTo>
                    <a:pt x="9246" y="15592"/>
                    <a:pt x="10971" y="16934"/>
                    <a:pt x="10987" y="16949"/>
                  </a:cubicBezTo>
                  <a:cubicBezTo>
                    <a:pt x="11094" y="17031"/>
                    <a:pt x="11135" y="17170"/>
                    <a:pt x="11092" y="17297"/>
                  </a:cubicBezTo>
                  <a:cubicBezTo>
                    <a:pt x="11047" y="17420"/>
                    <a:pt x="10929" y="17503"/>
                    <a:pt x="10798" y="17503"/>
                  </a:cubicBezTo>
                  <a:cubicBezTo>
                    <a:pt x="10796" y="17503"/>
                    <a:pt x="10794" y="17503"/>
                    <a:pt x="10793" y="17503"/>
                  </a:cubicBezTo>
                  <a:cubicBezTo>
                    <a:pt x="10670" y="17499"/>
                    <a:pt x="9520" y="17399"/>
                    <a:pt x="6816" y="14741"/>
                  </a:cubicBezTo>
                  <a:cubicBezTo>
                    <a:pt x="6809" y="14733"/>
                    <a:pt x="6803" y="14727"/>
                    <a:pt x="6797" y="14721"/>
                  </a:cubicBezTo>
                  <a:cubicBezTo>
                    <a:pt x="6666" y="14569"/>
                    <a:pt x="3606" y="10936"/>
                    <a:pt x="3816" y="5659"/>
                  </a:cubicBezTo>
                  <a:cubicBezTo>
                    <a:pt x="3822" y="5508"/>
                    <a:pt x="3710" y="5379"/>
                    <a:pt x="3560" y="5363"/>
                  </a:cubicBezTo>
                  <a:cubicBezTo>
                    <a:pt x="3550" y="5362"/>
                    <a:pt x="3539" y="5361"/>
                    <a:pt x="3528" y="5361"/>
                  </a:cubicBezTo>
                  <a:cubicBezTo>
                    <a:pt x="3390" y="5361"/>
                    <a:pt x="3270" y="5457"/>
                    <a:pt x="3243" y="5596"/>
                  </a:cubicBezTo>
                  <a:cubicBezTo>
                    <a:pt x="2971" y="7032"/>
                    <a:pt x="2971" y="8442"/>
                    <a:pt x="3243" y="9786"/>
                  </a:cubicBezTo>
                  <a:cubicBezTo>
                    <a:pt x="4223" y="14647"/>
                    <a:pt x="4749" y="15114"/>
                    <a:pt x="11175" y="20824"/>
                  </a:cubicBezTo>
                  <a:cubicBezTo>
                    <a:pt x="11284" y="20922"/>
                    <a:pt x="11310" y="21077"/>
                    <a:pt x="11241" y="21204"/>
                  </a:cubicBezTo>
                  <a:cubicBezTo>
                    <a:pt x="11184" y="21305"/>
                    <a:pt x="11080" y="21364"/>
                    <a:pt x="10970" y="21364"/>
                  </a:cubicBezTo>
                  <a:cubicBezTo>
                    <a:pt x="10941" y="21364"/>
                    <a:pt x="10912" y="21360"/>
                    <a:pt x="10883" y="21352"/>
                  </a:cubicBezTo>
                  <a:cubicBezTo>
                    <a:pt x="10723" y="21305"/>
                    <a:pt x="6938" y="20175"/>
                    <a:pt x="3957" y="16801"/>
                  </a:cubicBezTo>
                  <a:cubicBezTo>
                    <a:pt x="3892" y="16724"/>
                    <a:pt x="2323" y="14876"/>
                    <a:pt x="1326" y="12215"/>
                  </a:cubicBezTo>
                  <a:lnTo>
                    <a:pt x="1324" y="12215"/>
                  </a:lnTo>
                  <a:cubicBezTo>
                    <a:pt x="966" y="11257"/>
                    <a:pt x="725" y="10304"/>
                    <a:pt x="604" y="9379"/>
                  </a:cubicBezTo>
                  <a:cubicBezTo>
                    <a:pt x="592" y="9297"/>
                    <a:pt x="614" y="9217"/>
                    <a:pt x="666" y="9152"/>
                  </a:cubicBezTo>
                  <a:cubicBezTo>
                    <a:pt x="715" y="9086"/>
                    <a:pt x="788" y="9043"/>
                    <a:pt x="870" y="9033"/>
                  </a:cubicBezTo>
                  <a:cubicBezTo>
                    <a:pt x="884" y="9031"/>
                    <a:pt x="897" y="9031"/>
                    <a:pt x="911" y="9031"/>
                  </a:cubicBezTo>
                  <a:cubicBezTo>
                    <a:pt x="979" y="9031"/>
                    <a:pt x="1045" y="9052"/>
                    <a:pt x="1099" y="9094"/>
                  </a:cubicBezTo>
                  <a:cubicBezTo>
                    <a:pt x="1146" y="9129"/>
                    <a:pt x="1181" y="9176"/>
                    <a:pt x="1199" y="9230"/>
                  </a:cubicBezTo>
                  <a:cubicBezTo>
                    <a:pt x="1208" y="9252"/>
                    <a:pt x="1214" y="9275"/>
                    <a:pt x="1216" y="9299"/>
                  </a:cubicBezTo>
                  <a:cubicBezTo>
                    <a:pt x="1721" y="13156"/>
                    <a:pt x="4311" y="16261"/>
                    <a:pt x="4426" y="16396"/>
                  </a:cubicBezTo>
                  <a:cubicBezTo>
                    <a:pt x="5183" y="17254"/>
                    <a:pt x="6073" y="18039"/>
                    <a:pt x="7069" y="18735"/>
                  </a:cubicBezTo>
                  <a:cubicBezTo>
                    <a:pt x="7119" y="18769"/>
                    <a:pt x="7177" y="18786"/>
                    <a:pt x="7234" y="18786"/>
                  </a:cubicBezTo>
                  <a:cubicBezTo>
                    <a:pt x="7319" y="18786"/>
                    <a:pt x="7403" y="18749"/>
                    <a:pt x="7460" y="18680"/>
                  </a:cubicBezTo>
                  <a:cubicBezTo>
                    <a:pt x="7556" y="18561"/>
                    <a:pt x="7544" y="18389"/>
                    <a:pt x="7433" y="18287"/>
                  </a:cubicBezTo>
                  <a:cubicBezTo>
                    <a:pt x="4178" y="15253"/>
                    <a:pt x="3462" y="14001"/>
                    <a:pt x="2636" y="9909"/>
                  </a:cubicBezTo>
                  <a:cubicBezTo>
                    <a:pt x="1627" y="4909"/>
                    <a:pt x="4408" y="878"/>
                    <a:pt x="4526" y="708"/>
                  </a:cubicBezTo>
                  <a:cubicBezTo>
                    <a:pt x="4585" y="624"/>
                    <a:pt x="4681" y="577"/>
                    <a:pt x="4780" y="577"/>
                  </a:cubicBezTo>
                  <a:close/>
                  <a:moveTo>
                    <a:pt x="4780" y="1"/>
                  </a:moveTo>
                  <a:cubicBezTo>
                    <a:pt x="4497" y="1"/>
                    <a:pt x="4225" y="136"/>
                    <a:pt x="4054" y="379"/>
                  </a:cubicBezTo>
                  <a:cubicBezTo>
                    <a:pt x="3929" y="557"/>
                    <a:pt x="1013" y="4784"/>
                    <a:pt x="2071" y="10025"/>
                  </a:cubicBezTo>
                  <a:cubicBezTo>
                    <a:pt x="2216" y="10748"/>
                    <a:pt x="2357" y="11386"/>
                    <a:pt x="2511" y="11961"/>
                  </a:cubicBezTo>
                  <a:cubicBezTo>
                    <a:pt x="2186" y="11124"/>
                    <a:pt x="1918" y="10197"/>
                    <a:pt x="1789" y="9221"/>
                  </a:cubicBezTo>
                  <a:cubicBezTo>
                    <a:pt x="1760" y="8988"/>
                    <a:pt x="1639" y="8779"/>
                    <a:pt x="1451" y="8636"/>
                  </a:cubicBezTo>
                  <a:cubicBezTo>
                    <a:pt x="1295" y="8517"/>
                    <a:pt x="1107" y="8455"/>
                    <a:pt x="914" y="8455"/>
                  </a:cubicBezTo>
                  <a:cubicBezTo>
                    <a:pt x="875" y="8455"/>
                    <a:pt x="836" y="8457"/>
                    <a:pt x="796" y="8462"/>
                  </a:cubicBezTo>
                  <a:cubicBezTo>
                    <a:pt x="561" y="8493"/>
                    <a:pt x="352" y="8614"/>
                    <a:pt x="207" y="8802"/>
                  </a:cubicBezTo>
                  <a:cubicBezTo>
                    <a:pt x="62" y="8988"/>
                    <a:pt x="1" y="9221"/>
                    <a:pt x="31" y="9455"/>
                  </a:cubicBezTo>
                  <a:cubicBezTo>
                    <a:pt x="158" y="10422"/>
                    <a:pt x="410" y="11419"/>
                    <a:pt x="784" y="12417"/>
                  </a:cubicBezTo>
                  <a:cubicBezTo>
                    <a:pt x="1817" y="15173"/>
                    <a:pt x="3450" y="17096"/>
                    <a:pt x="3522" y="17180"/>
                  </a:cubicBezTo>
                  <a:cubicBezTo>
                    <a:pt x="6613" y="20681"/>
                    <a:pt x="10553" y="21855"/>
                    <a:pt x="10719" y="21904"/>
                  </a:cubicBezTo>
                  <a:cubicBezTo>
                    <a:pt x="10803" y="21928"/>
                    <a:pt x="10888" y="21940"/>
                    <a:pt x="10971" y="21940"/>
                  </a:cubicBezTo>
                  <a:cubicBezTo>
                    <a:pt x="11287" y="21940"/>
                    <a:pt x="11584" y="21772"/>
                    <a:pt x="11744" y="21483"/>
                  </a:cubicBezTo>
                  <a:cubicBezTo>
                    <a:pt x="11949" y="21118"/>
                    <a:pt x="11871" y="20670"/>
                    <a:pt x="11560" y="20394"/>
                  </a:cubicBezTo>
                  <a:cubicBezTo>
                    <a:pt x="5938" y="15398"/>
                    <a:pt x="4927" y="14502"/>
                    <a:pt x="4103" y="11034"/>
                  </a:cubicBezTo>
                  <a:lnTo>
                    <a:pt x="4103" y="11034"/>
                  </a:lnTo>
                  <a:cubicBezTo>
                    <a:pt x="4995" y="13479"/>
                    <a:pt x="6271" y="14997"/>
                    <a:pt x="6357" y="15095"/>
                  </a:cubicBezTo>
                  <a:cubicBezTo>
                    <a:pt x="6374" y="15116"/>
                    <a:pt x="6390" y="15134"/>
                    <a:pt x="6408" y="15152"/>
                  </a:cubicBezTo>
                  <a:cubicBezTo>
                    <a:pt x="9142" y="17837"/>
                    <a:pt x="10443" y="18072"/>
                    <a:pt x="10776" y="18078"/>
                  </a:cubicBezTo>
                  <a:cubicBezTo>
                    <a:pt x="10783" y="18078"/>
                    <a:pt x="10789" y="18078"/>
                    <a:pt x="10796" y="18078"/>
                  </a:cubicBezTo>
                  <a:cubicBezTo>
                    <a:pt x="11173" y="18078"/>
                    <a:pt x="11507" y="17843"/>
                    <a:pt x="11634" y="17487"/>
                  </a:cubicBezTo>
                  <a:cubicBezTo>
                    <a:pt x="11763" y="17127"/>
                    <a:pt x="11644" y="16726"/>
                    <a:pt x="11341" y="16493"/>
                  </a:cubicBezTo>
                  <a:cubicBezTo>
                    <a:pt x="11325" y="16480"/>
                    <a:pt x="9702" y="15197"/>
                    <a:pt x="8458" y="12393"/>
                  </a:cubicBezTo>
                  <a:cubicBezTo>
                    <a:pt x="7881" y="11089"/>
                    <a:pt x="7571" y="10183"/>
                    <a:pt x="7425" y="9428"/>
                  </a:cubicBezTo>
                  <a:lnTo>
                    <a:pt x="7425" y="9428"/>
                  </a:lnTo>
                  <a:lnTo>
                    <a:pt x="7789" y="10541"/>
                  </a:lnTo>
                  <a:cubicBezTo>
                    <a:pt x="7914" y="10909"/>
                    <a:pt x="8263" y="11145"/>
                    <a:pt x="8633" y="11145"/>
                  </a:cubicBezTo>
                  <a:cubicBezTo>
                    <a:pt x="8724" y="11145"/>
                    <a:pt x="8816" y="11131"/>
                    <a:pt x="8906" y="11102"/>
                  </a:cubicBezTo>
                  <a:cubicBezTo>
                    <a:pt x="9373" y="10950"/>
                    <a:pt x="9627" y="10449"/>
                    <a:pt x="9475" y="9987"/>
                  </a:cubicBezTo>
                  <a:lnTo>
                    <a:pt x="8025" y="5551"/>
                  </a:lnTo>
                  <a:cubicBezTo>
                    <a:pt x="7816" y="4631"/>
                    <a:pt x="7235" y="4522"/>
                    <a:pt x="6971" y="4522"/>
                  </a:cubicBezTo>
                  <a:cubicBezTo>
                    <a:pt x="6964" y="4522"/>
                    <a:pt x="6956" y="4522"/>
                    <a:pt x="6949" y="4522"/>
                  </a:cubicBezTo>
                  <a:cubicBezTo>
                    <a:pt x="6020" y="4546"/>
                    <a:pt x="5854" y="5639"/>
                    <a:pt x="5733" y="6435"/>
                  </a:cubicBezTo>
                  <a:cubicBezTo>
                    <a:pt x="5488" y="8041"/>
                    <a:pt x="5424" y="9127"/>
                    <a:pt x="5954" y="10836"/>
                  </a:cubicBezTo>
                  <a:cubicBezTo>
                    <a:pt x="5195" y="8937"/>
                    <a:pt x="4622" y="6314"/>
                    <a:pt x="5342" y="3341"/>
                  </a:cubicBezTo>
                  <a:cubicBezTo>
                    <a:pt x="5351" y="3311"/>
                    <a:pt x="5357" y="3280"/>
                    <a:pt x="5361" y="3249"/>
                  </a:cubicBezTo>
                  <a:lnTo>
                    <a:pt x="5660" y="999"/>
                  </a:lnTo>
                  <a:cubicBezTo>
                    <a:pt x="5713" y="594"/>
                    <a:pt x="5484" y="209"/>
                    <a:pt x="5103" y="62"/>
                  </a:cubicBezTo>
                  <a:cubicBezTo>
                    <a:pt x="4997" y="20"/>
                    <a:pt x="4888" y="1"/>
                    <a:pt x="4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4449950" y="3323325"/>
              <a:ext cx="515450" cy="313050"/>
            </a:xfrm>
            <a:custGeom>
              <a:avLst/>
              <a:gdLst/>
              <a:ahLst/>
              <a:cxnLst/>
              <a:rect l="l" t="t" r="r" b="b"/>
              <a:pathLst>
                <a:path w="20618" h="12522" extrusionOk="0">
                  <a:moveTo>
                    <a:pt x="11132" y="0"/>
                  </a:moveTo>
                  <a:cubicBezTo>
                    <a:pt x="11084" y="0"/>
                    <a:pt x="11036" y="6"/>
                    <a:pt x="10987" y="18"/>
                  </a:cubicBezTo>
                  <a:cubicBezTo>
                    <a:pt x="9975" y="270"/>
                    <a:pt x="9035" y="648"/>
                    <a:pt x="8191" y="1080"/>
                  </a:cubicBezTo>
                  <a:cubicBezTo>
                    <a:pt x="5627" y="2389"/>
                    <a:pt x="3949" y="4173"/>
                    <a:pt x="3853" y="4276"/>
                  </a:cubicBezTo>
                  <a:cubicBezTo>
                    <a:pt x="784" y="7684"/>
                    <a:pt x="76" y="11653"/>
                    <a:pt x="48" y="11821"/>
                  </a:cubicBezTo>
                  <a:cubicBezTo>
                    <a:pt x="1" y="12095"/>
                    <a:pt x="150" y="12367"/>
                    <a:pt x="408" y="12476"/>
                  </a:cubicBezTo>
                  <a:cubicBezTo>
                    <a:pt x="482" y="12507"/>
                    <a:pt x="560" y="12521"/>
                    <a:pt x="637" y="12521"/>
                  </a:cubicBezTo>
                  <a:cubicBezTo>
                    <a:pt x="826" y="12521"/>
                    <a:pt x="1009" y="12432"/>
                    <a:pt x="1124" y="12269"/>
                  </a:cubicBezTo>
                  <a:cubicBezTo>
                    <a:pt x="6016" y="5307"/>
                    <a:pt x="6415" y="4738"/>
                    <a:pt x="11043" y="3240"/>
                  </a:cubicBezTo>
                  <a:cubicBezTo>
                    <a:pt x="12150" y="2881"/>
                    <a:pt x="13237" y="2747"/>
                    <a:pt x="14246" y="2747"/>
                  </a:cubicBezTo>
                  <a:cubicBezTo>
                    <a:pt x="14536" y="2747"/>
                    <a:pt x="14819" y="2758"/>
                    <a:pt x="15095" y="2778"/>
                  </a:cubicBezTo>
                  <a:cubicBezTo>
                    <a:pt x="9735" y="3175"/>
                    <a:pt x="6402" y="6688"/>
                    <a:pt x="6243" y="6860"/>
                  </a:cubicBezTo>
                  <a:cubicBezTo>
                    <a:pt x="6231" y="6874"/>
                    <a:pt x="6220" y="6886"/>
                    <a:pt x="6210" y="6899"/>
                  </a:cubicBezTo>
                  <a:cubicBezTo>
                    <a:pt x="3857" y="9912"/>
                    <a:pt x="3839" y="11152"/>
                    <a:pt x="3857" y="11369"/>
                  </a:cubicBezTo>
                  <a:cubicBezTo>
                    <a:pt x="3882" y="11627"/>
                    <a:pt x="4068" y="11839"/>
                    <a:pt x="4320" y="11897"/>
                  </a:cubicBezTo>
                  <a:cubicBezTo>
                    <a:pt x="4365" y="11907"/>
                    <a:pt x="4410" y="11912"/>
                    <a:pt x="4454" y="11912"/>
                  </a:cubicBezTo>
                  <a:cubicBezTo>
                    <a:pt x="4660" y="11912"/>
                    <a:pt x="4855" y="11804"/>
                    <a:pt x="4964" y="11623"/>
                  </a:cubicBezTo>
                  <a:cubicBezTo>
                    <a:pt x="4974" y="11606"/>
                    <a:pt x="6079" y="9800"/>
                    <a:pt x="8810" y="8196"/>
                  </a:cubicBezTo>
                  <a:cubicBezTo>
                    <a:pt x="11229" y="6774"/>
                    <a:pt x="12286" y="6524"/>
                    <a:pt x="13692" y="6524"/>
                  </a:cubicBezTo>
                  <a:lnTo>
                    <a:pt x="10842" y="7832"/>
                  </a:lnTo>
                  <a:cubicBezTo>
                    <a:pt x="10543" y="7973"/>
                    <a:pt x="10412" y="8323"/>
                    <a:pt x="10551" y="8623"/>
                  </a:cubicBezTo>
                  <a:cubicBezTo>
                    <a:pt x="10652" y="8844"/>
                    <a:pt x="10869" y="8974"/>
                    <a:pt x="11095" y="8974"/>
                  </a:cubicBezTo>
                  <a:cubicBezTo>
                    <a:pt x="11178" y="8974"/>
                    <a:pt x="11261" y="8957"/>
                    <a:pt x="11341" y="8920"/>
                  </a:cubicBezTo>
                  <a:lnTo>
                    <a:pt x="15597" y="6966"/>
                  </a:lnTo>
                  <a:cubicBezTo>
                    <a:pt x="16296" y="6727"/>
                    <a:pt x="16352" y="6315"/>
                    <a:pt x="16319" y="6088"/>
                  </a:cubicBezTo>
                  <a:cubicBezTo>
                    <a:pt x="16223" y="5409"/>
                    <a:pt x="15337" y="5376"/>
                    <a:pt x="14555" y="5348"/>
                  </a:cubicBezTo>
                  <a:cubicBezTo>
                    <a:pt x="14275" y="5338"/>
                    <a:pt x="14012" y="5331"/>
                    <a:pt x="13759" y="5331"/>
                  </a:cubicBezTo>
                  <a:cubicBezTo>
                    <a:pt x="12042" y="5331"/>
                    <a:pt x="10806" y="5635"/>
                    <a:pt x="8203" y="7165"/>
                  </a:cubicBezTo>
                  <a:cubicBezTo>
                    <a:pt x="7687" y="7467"/>
                    <a:pt x="7225" y="7776"/>
                    <a:pt x="6810" y="8083"/>
                  </a:cubicBezTo>
                  <a:cubicBezTo>
                    <a:pt x="6912" y="7948"/>
                    <a:pt x="7018" y="7807"/>
                    <a:pt x="7133" y="7662"/>
                  </a:cubicBezTo>
                  <a:cubicBezTo>
                    <a:pt x="7393" y="7394"/>
                    <a:pt x="10863" y="3941"/>
                    <a:pt x="16127" y="3941"/>
                  </a:cubicBezTo>
                  <a:cubicBezTo>
                    <a:pt x="16613" y="3941"/>
                    <a:pt x="17115" y="3970"/>
                    <a:pt x="17630" y="4034"/>
                  </a:cubicBezTo>
                  <a:cubicBezTo>
                    <a:pt x="17651" y="4036"/>
                    <a:pt x="17671" y="4038"/>
                    <a:pt x="17694" y="4038"/>
                  </a:cubicBezTo>
                  <a:lnTo>
                    <a:pt x="19963" y="4079"/>
                  </a:lnTo>
                  <a:cubicBezTo>
                    <a:pt x="19967" y="4079"/>
                    <a:pt x="19972" y="4079"/>
                    <a:pt x="19976" y="4079"/>
                  </a:cubicBezTo>
                  <a:cubicBezTo>
                    <a:pt x="20245" y="4079"/>
                    <a:pt x="20479" y="3897"/>
                    <a:pt x="20548" y="3635"/>
                  </a:cubicBezTo>
                  <a:cubicBezTo>
                    <a:pt x="20617" y="3367"/>
                    <a:pt x="20497" y="3089"/>
                    <a:pt x="20255" y="2956"/>
                  </a:cubicBezTo>
                  <a:cubicBezTo>
                    <a:pt x="20116" y="2881"/>
                    <a:pt x="17610" y="1544"/>
                    <a:pt x="14277" y="1544"/>
                  </a:cubicBezTo>
                  <a:cubicBezTo>
                    <a:pt x="13150" y="1544"/>
                    <a:pt x="11928" y="1697"/>
                    <a:pt x="10672" y="2103"/>
                  </a:cubicBezTo>
                  <a:cubicBezTo>
                    <a:pt x="6722" y="3382"/>
                    <a:pt x="5498" y="4208"/>
                    <a:pt x="2752" y="7924"/>
                  </a:cubicBezTo>
                  <a:cubicBezTo>
                    <a:pt x="3250" y="6999"/>
                    <a:pt x="3898" y="6015"/>
                    <a:pt x="4735" y="5088"/>
                  </a:cubicBezTo>
                  <a:cubicBezTo>
                    <a:pt x="4762" y="5057"/>
                    <a:pt x="7542" y="2107"/>
                    <a:pt x="11278" y="1178"/>
                  </a:cubicBezTo>
                  <a:cubicBezTo>
                    <a:pt x="11597" y="1098"/>
                    <a:pt x="11791" y="775"/>
                    <a:pt x="11712" y="454"/>
                  </a:cubicBezTo>
                  <a:cubicBezTo>
                    <a:pt x="11642" y="181"/>
                    <a:pt x="11399" y="0"/>
                    <a:pt x="11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4442275" y="3316075"/>
              <a:ext cx="530950" cy="327575"/>
            </a:xfrm>
            <a:custGeom>
              <a:avLst/>
              <a:gdLst/>
              <a:ahLst/>
              <a:cxnLst/>
              <a:rect l="l" t="t" r="r" b="b"/>
              <a:pathLst>
                <a:path w="21238" h="13103" extrusionOk="0">
                  <a:moveTo>
                    <a:pt x="11440" y="579"/>
                  </a:moveTo>
                  <a:cubicBezTo>
                    <a:pt x="11495" y="579"/>
                    <a:pt x="11550" y="594"/>
                    <a:pt x="11599" y="623"/>
                  </a:cubicBezTo>
                  <a:cubicBezTo>
                    <a:pt x="11669" y="666"/>
                    <a:pt x="11720" y="734"/>
                    <a:pt x="11738" y="813"/>
                  </a:cubicBezTo>
                  <a:cubicBezTo>
                    <a:pt x="11759" y="893"/>
                    <a:pt x="11746" y="977"/>
                    <a:pt x="11703" y="1049"/>
                  </a:cubicBezTo>
                  <a:cubicBezTo>
                    <a:pt x="11675" y="1098"/>
                    <a:pt x="11632" y="1139"/>
                    <a:pt x="11581" y="1163"/>
                  </a:cubicBezTo>
                  <a:cubicBezTo>
                    <a:pt x="11560" y="1174"/>
                    <a:pt x="11538" y="1182"/>
                    <a:pt x="11515" y="1188"/>
                  </a:cubicBezTo>
                  <a:cubicBezTo>
                    <a:pt x="7741" y="2127"/>
                    <a:pt x="4950" y="5053"/>
                    <a:pt x="4827" y="5182"/>
                  </a:cubicBezTo>
                  <a:cubicBezTo>
                    <a:pt x="4062" y="6033"/>
                    <a:pt x="3383" y="7004"/>
                    <a:pt x="2806" y="8074"/>
                  </a:cubicBezTo>
                  <a:cubicBezTo>
                    <a:pt x="2734" y="8207"/>
                    <a:pt x="2777" y="8375"/>
                    <a:pt x="2906" y="8457"/>
                  </a:cubicBezTo>
                  <a:cubicBezTo>
                    <a:pt x="2953" y="8488"/>
                    <a:pt x="3007" y="8502"/>
                    <a:pt x="3060" y="8502"/>
                  </a:cubicBezTo>
                  <a:cubicBezTo>
                    <a:pt x="3148" y="8502"/>
                    <a:pt x="3235" y="8461"/>
                    <a:pt x="3291" y="8385"/>
                  </a:cubicBezTo>
                  <a:cubicBezTo>
                    <a:pt x="5936" y="4807"/>
                    <a:pt x="7100" y="3952"/>
                    <a:pt x="11069" y="2667"/>
                  </a:cubicBezTo>
                  <a:cubicBezTo>
                    <a:pt x="12296" y="2270"/>
                    <a:pt x="13490" y="2120"/>
                    <a:pt x="14590" y="2120"/>
                  </a:cubicBezTo>
                  <a:cubicBezTo>
                    <a:pt x="17844" y="2120"/>
                    <a:pt x="20291" y="3426"/>
                    <a:pt x="20425" y="3500"/>
                  </a:cubicBezTo>
                  <a:cubicBezTo>
                    <a:pt x="20552" y="3567"/>
                    <a:pt x="20613" y="3713"/>
                    <a:pt x="20577" y="3850"/>
                  </a:cubicBezTo>
                  <a:cubicBezTo>
                    <a:pt x="20542" y="3987"/>
                    <a:pt x="20420" y="4081"/>
                    <a:pt x="20278" y="4081"/>
                  </a:cubicBezTo>
                  <a:cubicBezTo>
                    <a:pt x="20277" y="4081"/>
                    <a:pt x="20275" y="4081"/>
                    <a:pt x="20274" y="4081"/>
                  </a:cubicBezTo>
                  <a:lnTo>
                    <a:pt x="18005" y="4040"/>
                  </a:lnTo>
                  <a:cubicBezTo>
                    <a:pt x="17995" y="4040"/>
                    <a:pt x="17984" y="4038"/>
                    <a:pt x="17972" y="4038"/>
                  </a:cubicBezTo>
                  <a:cubicBezTo>
                    <a:pt x="17451" y="3973"/>
                    <a:pt x="16944" y="3943"/>
                    <a:pt x="16451" y="3943"/>
                  </a:cubicBezTo>
                  <a:cubicBezTo>
                    <a:pt x="11011" y="3943"/>
                    <a:pt x="7398" y="7580"/>
                    <a:pt x="7233" y="7749"/>
                  </a:cubicBezTo>
                  <a:cubicBezTo>
                    <a:pt x="7227" y="7757"/>
                    <a:pt x="7219" y="7766"/>
                    <a:pt x="7213" y="7774"/>
                  </a:cubicBezTo>
                  <a:cubicBezTo>
                    <a:pt x="7098" y="7921"/>
                    <a:pt x="6990" y="8062"/>
                    <a:pt x="6887" y="8199"/>
                  </a:cubicBezTo>
                  <a:cubicBezTo>
                    <a:pt x="6803" y="8314"/>
                    <a:pt x="6814" y="8473"/>
                    <a:pt x="6914" y="8576"/>
                  </a:cubicBezTo>
                  <a:cubicBezTo>
                    <a:pt x="6971" y="8633"/>
                    <a:pt x="7046" y="8662"/>
                    <a:pt x="7121" y="8662"/>
                  </a:cubicBezTo>
                  <a:cubicBezTo>
                    <a:pt x="7180" y="8662"/>
                    <a:pt x="7240" y="8644"/>
                    <a:pt x="7290" y="8606"/>
                  </a:cubicBezTo>
                  <a:cubicBezTo>
                    <a:pt x="7720" y="8287"/>
                    <a:pt x="8180" y="7984"/>
                    <a:pt x="8659" y="7704"/>
                  </a:cubicBezTo>
                  <a:cubicBezTo>
                    <a:pt x="11204" y="6206"/>
                    <a:pt x="12409" y="5910"/>
                    <a:pt x="14079" y="5910"/>
                  </a:cubicBezTo>
                  <a:cubicBezTo>
                    <a:pt x="14326" y="5910"/>
                    <a:pt x="14582" y="5916"/>
                    <a:pt x="14854" y="5926"/>
                  </a:cubicBezTo>
                  <a:cubicBezTo>
                    <a:pt x="15662" y="5955"/>
                    <a:pt x="16284" y="6010"/>
                    <a:pt x="16342" y="6419"/>
                  </a:cubicBezTo>
                  <a:cubicBezTo>
                    <a:pt x="16376" y="6661"/>
                    <a:pt x="16198" y="6851"/>
                    <a:pt x="15812" y="6984"/>
                  </a:cubicBezTo>
                  <a:cubicBezTo>
                    <a:pt x="15801" y="6988"/>
                    <a:pt x="15793" y="6990"/>
                    <a:pt x="15783" y="6994"/>
                  </a:cubicBezTo>
                  <a:lnTo>
                    <a:pt x="11530" y="8946"/>
                  </a:lnTo>
                  <a:cubicBezTo>
                    <a:pt x="11488" y="8965"/>
                    <a:pt x="11444" y="8975"/>
                    <a:pt x="11401" y="8975"/>
                  </a:cubicBezTo>
                  <a:cubicBezTo>
                    <a:pt x="11285" y="8975"/>
                    <a:pt x="11173" y="8908"/>
                    <a:pt x="11120" y="8795"/>
                  </a:cubicBezTo>
                  <a:cubicBezTo>
                    <a:pt x="11049" y="8637"/>
                    <a:pt x="11116" y="8459"/>
                    <a:pt x="11272" y="8383"/>
                  </a:cubicBezTo>
                  <a:lnTo>
                    <a:pt x="14122" y="7076"/>
                  </a:lnTo>
                  <a:cubicBezTo>
                    <a:pt x="14240" y="7021"/>
                    <a:pt x="14312" y="6886"/>
                    <a:pt x="14281" y="6753"/>
                  </a:cubicBezTo>
                  <a:cubicBezTo>
                    <a:pt x="14253" y="6620"/>
                    <a:pt x="14136" y="6526"/>
                    <a:pt x="13999" y="6526"/>
                  </a:cubicBezTo>
                  <a:cubicBezTo>
                    <a:pt x="12565" y="6528"/>
                    <a:pt x="11446" y="6783"/>
                    <a:pt x="8972" y="8238"/>
                  </a:cubicBezTo>
                  <a:cubicBezTo>
                    <a:pt x="6175" y="9881"/>
                    <a:pt x="5036" y="11747"/>
                    <a:pt x="5026" y="11765"/>
                  </a:cubicBezTo>
                  <a:cubicBezTo>
                    <a:pt x="4969" y="11859"/>
                    <a:pt x="4867" y="11915"/>
                    <a:pt x="4762" y="11915"/>
                  </a:cubicBezTo>
                  <a:cubicBezTo>
                    <a:pt x="4739" y="11915"/>
                    <a:pt x="4715" y="11912"/>
                    <a:pt x="4692" y="11906"/>
                  </a:cubicBezTo>
                  <a:cubicBezTo>
                    <a:pt x="4561" y="11876"/>
                    <a:pt x="4465" y="11767"/>
                    <a:pt x="4453" y="11634"/>
                  </a:cubicBezTo>
                  <a:cubicBezTo>
                    <a:pt x="4440" y="11512"/>
                    <a:pt x="4412" y="10358"/>
                    <a:pt x="6744" y="7369"/>
                  </a:cubicBezTo>
                  <a:cubicBezTo>
                    <a:pt x="6750" y="7362"/>
                    <a:pt x="6756" y="7354"/>
                    <a:pt x="6763" y="7348"/>
                  </a:cubicBezTo>
                  <a:cubicBezTo>
                    <a:pt x="6898" y="7201"/>
                    <a:pt x="10161" y="3747"/>
                    <a:pt x="15425" y="3357"/>
                  </a:cubicBezTo>
                  <a:cubicBezTo>
                    <a:pt x="15576" y="3346"/>
                    <a:pt x="15691" y="3219"/>
                    <a:pt x="15691" y="3068"/>
                  </a:cubicBezTo>
                  <a:cubicBezTo>
                    <a:pt x="15691" y="2917"/>
                    <a:pt x="15574" y="2792"/>
                    <a:pt x="15423" y="2782"/>
                  </a:cubicBezTo>
                  <a:cubicBezTo>
                    <a:pt x="15131" y="2760"/>
                    <a:pt x="14842" y="2750"/>
                    <a:pt x="14555" y="2750"/>
                  </a:cubicBezTo>
                  <a:cubicBezTo>
                    <a:pt x="13409" y="2750"/>
                    <a:pt x="12303" y="2919"/>
                    <a:pt x="11259" y="3256"/>
                  </a:cubicBezTo>
                  <a:cubicBezTo>
                    <a:pt x="6544" y="4783"/>
                    <a:pt x="6139" y="5357"/>
                    <a:pt x="1196" y="12393"/>
                  </a:cubicBezTo>
                  <a:cubicBezTo>
                    <a:pt x="1136" y="12478"/>
                    <a:pt x="1043" y="12524"/>
                    <a:pt x="945" y="12524"/>
                  </a:cubicBezTo>
                  <a:cubicBezTo>
                    <a:pt x="905" y="12524"/>
                    <a:pt x="865" y="12516"/>
                    <a:pt x="825" y="12500"/>
                  </a:cubicBezTo>
                  <a:cubicBezTo>
                    <a:pt x="692" y="12445"/>
                    <a:pt x="615" y="12305"/>
                    <a:pt x="639" y="12162"/>
                  </a:cubicBezTo>
                  <a:cubicBezTo>
                    <a:pt x="668" y="11997"/>
                    <a:pt x="1359" y="8109"/>
                    <a:pt x="4373" y="4764"/>
                  </a:cubicBezTo>
                  <a:cubicBezTo>
                    <a:pt x="4442" y="4691"/>
                    <a:pt x="6098" y="2921"/>
                    <a:pt x="8630" y="1628"/>
                  </a:cubicBezTo>
                  <a:cubicBezTo>
                    <a:pt x="9541" y="1163"/>
                    <a:pt x="10460" y="813"/>
                    <a:pt x="11364" y="588"/>
                  </a:cubicBezTo>
                  <a:cubicBezTo>
                    <a:pt x="11389" y="582"/>
                    <a:pt x="11415" y="579"/>
                    <a:pt x="11440" y="579"/>
                  </a:cubicBezTo>
                  <a:close/>
                  <a:moveTo>
                    <a:pt x="11441" y="1"/>
                  </a:moveTo>
                  <a:cubicBezTo>
                    <a:pt x="11369" y="1"/>
                    <a:pt x="11297" y="10"/>
                    <a:pt x="11225" y="28"/>
                  </a:cubicBezTo>
                  <a:cubicBezTo>
                    <a:pt x="10277" y="263"/>
                    <a:pt x="9316" y="627"/>
                    <a:pt x="8369" y="1112"/>
                  </a:cubicBezTo>
                  <a:lnTo>
                    <a:pt x="8367" y="1114"/>
                  </a:lnTo>
                  <a:cubicBezTo>
                    <a:pt x="5746" y="2452"/>
                    <a:pt x="4021" y="4294"/>
                    <a:pt x="3947" y="4373"/>
                  </a:cubicBezTo>
                  <a:cubicBezTo>
                    <a:pt x="821" y="7843"/>
                    <a:pt x="101" y="11892"/>
                    <a:pt x="70" y="12062"/>
                  </a:cubicBezTo>
                  <a:cubicBezTo>
                    <a:pt x="1" y="12473"/>
                    <a:pt x="220" y="12872"/>
                    <a:pt x="606" y="13034"/>
                  </a:cubicBezTo>
                  <a:cubicBezTo>
                    <a:pt x="718" y="13080"/>
                    <a:pt x="833" y="13102"/>
                    <a:pt x="947" y="13102"/>
                  </a:cubicBezTo>
                  <a:cubicBezTo>
                    <a:pt x="1227" y="13102"/>
                    <a:pt x="1497" y="12968"/>
                    <a:pt x="1668" y="12727"/>
                  </a:cubicBezTo>
                  <a:cubicBezTo>
                    <a:pt x="5991" y="6571"/>
                    <a:pt x="6767" y="5466"/>
                    <a:pt x="10118" y="4255"/>
                  </a:cubicBezTo>
                  <a:lnTo>
                    <a:pt x="10118" y="4255"/>
                  </a:lnTo>
                  <a:cubicBezTo>
                    <a:pt x="7790" y="5417"/>
                    <a:pt x="6427" y="6859"/>
                    <a:pt x="6339" y="6953"/>
                  </a:cubicBezTo>
                  <a:cubicBezTo>
                    <a:pt x="6323" y="6972"/>
                    <a:pt x="6306" y="6992"/>
                    <a:pt x="6290" y="7013"/>
                  </a:cubicBezTo>
                  <a:cubicBezTo>
                    <a:pt x="3931" y="10032"/>
                    <a:pt x="3847" y="11352"/>
                    <a:pt x="3878" y="11686"/>
                  </a:cubicBezTo>
                  <a:cubicBezTo>
                    <a:pt x="3915" y="12068"/>
                    <a:pt x="4189" y="12383"/>
                    <a:pt x="4563" y="12469"/>
                  </a:cubicBezTo>
                  <a:cubicBezTo>
                    <a:pt x="4630" y="12484"/>
                    <a:pt x="4697" y="12492"/>
                    <a:pt x="4764" y="12492"/>
                  </a:cubicBezTo>
                  <a:cubicBezTo>
                    <a:pt x="5068" y="12492"/>
                    <a:pt x="5356" y="12335"/>
                    <a:pt x="5519" y="12064"/>
                  </a:cubicBezTo>
                  <a:cubicBezTo>
                    <a:pt x="5529" y="12048"/>
                    <a:pt x="6619" y="10288"/>
                    <a:pt x="9263" y="8735"/>
                  </a:cubicBezTo>
                  <a:cubicBezTo>
                    <a:pt x="10494" y="8013"/>
                    <a:pt x="11358" y="7600"/>
                    <a:pt x="12092" y="7371"/>
                  </a:cubicBezTo>
                  <a:lnTo>
                    <a:pt x="12092" y="7371"/>
                  </a:lnTo>
                  <a:lnTo>
                    <a:pt x="11026" y="7860"/>
                  </a:lnTo>
                  <a:cubicBezTo>
                    <a:pt x="10588" y="8066"/>
                    <a:pt x="10394" y="8594"/>
                    <a:pt x="10597" y="9034"/>
                  </a:cubicBezTo>
                  <a:cubicBezTo>
                    <a:pt x="10747" y="9359"/>
                    <a:pt x="11069" y="9552"/>
                    <a:pt x="11405" y="9552"/>
                  </a:cubicBezTo>
                  <a:cubicBezTo>
                    <a:pt x="11528" y="9552"/>
                    <a:pt x="11652" y="9526"/>
                    <a:pt x="11771" y="9472"/>
                  </a:cubicBezTo>
                  <a:lnTo>
                    <a:pt x="16012" y="7526"/>
                  </a:lnTo>
                  <a:cubicBezTo>
                    <a:pt x="16929" y="7205"/>
                    <a:pt x="16947" y="6589"/>
                    <a:pt x="16910" y="6340"/>
                  </a:cubicBezTo>
                  <a:cubicBezTo>
                    <a:pt x="16781" y="5419"/>
                    <a:pt x="15679" y="5378"/>
                    <a:pt x="14873" y="5349"/>
                  </a:cubicBezTo>
                  <a:cubicBezTo>
                    <a:pt x="14584" y="5339"/>
                    <a:pt x="14312" y="5332"/>
                    <a:pt x="14051" y="5332"/>
                  </a:cubicBezTo>
                  <a:cubicBezTo>
                    <a:pt x="12845" y="5332"/>
                    <a:pt x="11872" y="5477"/>
                    <a:pt x="10525" y="6069"/>
                  </a:cubicBezTo>
                  <a:cubicBezTo>
                    <a:pt x="12030" y="5259"/>
                    <a:pt x="14052" y="4520"/>
                    <a:pt x="16448" y="4520"/>
                  </a:cubicBezTo>
                  <a:cubicBezTo>
                    <a:pt x="16918" y="4520"/>
                    <a:pt x="17404" y="4549"/>
                    <a:pt x="17903" y="4611"/>
                  </a:cubicBezTo>
                  <a:cubicBezTo>
                    <a:pt x="17933" y="4615"/>
                    <a:pt x="17964" y="4617"/>
                    <a:pt x="17995" y="4617"/>
                  </a:cubicBezTo>
                  <a:lnTo>
                    <a:pt x="20266" y="4658"/>
                  </a:lnTo>
                  <a:cubicBezTo>
                    <a:pt x="20272" y="4658"/>
                    <a:pt x="20278" y="4658"/>
                    <a:pt x="20284" y="4658"/>
                  </a:cubicBezTo>
                  <a:cubicBezTo>
                    <a:pt x="20683" y="4658"/>
                    <a:pt x="21032" y="4388"/>
                    <a:pt x="21133" y="3999"/>
                  </a:cubicBezTo>
                  <a:cubicBezTo>
                    <a:pt x="21237" y="3602"/>
                    <a:pt x="21057" y="3189"/>
                    <a:pt x="20699" y="2992"/>
                  </a:cubicBezTo>
                  <a:cubicBezTo>
                    <a:pt x="20557" y="2916"/>
                    <a:pt x="17990" y="1546"/>
                    <a:pt x="14579" y="1546"/>
                  </a:cubicBezTo>
                  <a:cubicBezTo>
                    <a:pt x="13426" y="1546"/>
                    <a:pt x="12176" y="1703"/>
                    <a:pt x="10891" y="2119"/>
                  </a:cubicBezTo>
                  <a:cubicBezTo>
                    <a:pt x="10187" y="2346"/>
                    <a:pt x="9572" y="2559"/>
                    <a:pt x="9015" y="2778"/>
                  </a:cubicBezTo>
                  <a:cubicBezTo>
                    <a:pt x="9811" y="2358"/>
                    <a:pt x="10701" y="1986"/>
                    <a:pt x="11654" y="1748"/>
                  </a:cubicBezTo>
                  <a:cubicBezTo>
                    <a:pt x="11886" y="1691"/>
                    <a:pt x="12078" y="1548"/>
                    <a:pt x="12199" y="1345"/>
                  </a:cubicBezTo>
                  <a:cubicBezTo>
                    <a:pt x="12319" y="1143"/>
                    <a:pt x="12354" y="903"/>
                    <a:pt x="12297" y="674"/>
                  </a:cubicBezTo>
                  <a:cubicBezTo>
                    <a:pt x="12239" y="445"/>
                    <a:pt x="12096" y="251"/>
                    <a:pt x="11894" y="128"/>
                  </a:cubicBezTo>
                  <a:cubicBezTo>
                    <a:pt x="11755" y="44"/>
                    <a:pt x="11599" y="1"/>
                    <a:pt x="1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598600" y="3582675"/>
              <a:ext cx="561100" cy="563375"/>
            </a:xfrm>
            <a:custGeom>
              <a:avLst/>
              <a:gdLst/>
              <a:ahLst/>
              <a:cxnLst/>
              <a:rect l="l" t="t" r="r" b="b"/>
              <a:pathLst>
                <a:path w="22444" h="22535" extrusionOk="0">
                  <a:moveTo>
                    <a:pt x="11222" y="1"/>
                  </a:moveTo>
                  <a:cubicBezTo>
                    <a:pt x="8247" y="1"/>
                    <a:pt x="5391" y="1187"/>
                    <a:pt x="3288" y="3301"/>
                  </a:cubicBezTo>
                  <a:cubicBezTo>
                    <a:pt x="1183" y="5414"/>
                    <a:pt x="0" y="8278"/>
                    <a:pt x="0" y="11268"/>
                  </a:cubicBezTo>
                  <a:cubicBezTo>
                    <a:pt x="0" y="14255"/>
                    <a:pt x="1183" y="17121"/>
                    <a:pt x="3288" y="19234"/>
                  </a:cubicBezTo>
                  <a:cubicBezTo>
                    <a:pt x="5391" y="21348"/>
                    <a:pt x="8247" y="22534"/>
                    <a:pt x="11222" y="22534"/>
                  </a:cubicBezTo>
                  <a:cubicBezTo>
                    <a:pt x="14199" y="22534"/>
                    <a:pt x="17053" y="21348"/>
                    <a:pt x="19158" y="19234"/>
                  </a:cubicBezTo>
                  <a:cubicBezTo>
                    <a:pt x="21261" y="17121"/>
                    <a:pt x="22444" y="14255"/>
                    <a:pt x="22444" y="11268"/>
                  </a:cubicBezTo>
                  <a:cubicBezTo>
                    <a:pt x="22444" y="8278"/>
                    <a:pt x="21261" y="5414"/>
                    <a:pt x="19158" y="3301"/>
                  </a:cubicBezTo>
                  <a:cubicBezTo>
                    <a:pt x="17053" y="1187"/>
                    <a:pt x="14199" y="1"/>
                    <a:pt x="1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782200" y="3644100"/>
              <a:ext cx="204075" cy="204875"/>
            </a:xfrm>
            <a:custGeom>
              <a:avLst/>
              <a:gdLst/>
              <a:ahLst/>
              <a:cxnLst/>
              <a:rect l="l" t="t" r="r" b="b"/>
              <a:pathLst>
                <a:path w="8163" h="8195" extrusionOk="0">
                  <a:moveTo>
                    <a:pt x="4083" y="1"/>
                  </a:moveTo>
                  <a:cubicBezTo>
                    <a:pt x="1828" y="1"/>
                    <a:pt x="1" y="1836"/>
                    <a:pt x="1" y="4099"/>
                  </a:cubicBezTo>
                  <a:cubicBezTo>
                    <a:pt x="1" y="6362"/>
                    <a:pt x="1828" y="8195"/>
                    <a:pt x="4083" y="8195"/>
                  </a:cubicBezTo>
                  <a:cubicBezTo>
                    <a:pt x="6337" y="8195"/>
                    <a:pt x="8162" y="6362"/>
                    <a:pt x="8162" y="4099"/>
                  </a:cubicBezTo>
                  <a:cubicBezTo>
                    <a:pt x="8162" y="1836"/>
                    <a:pt x="6337" y="1"/>
                    <a:pt x="4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7" name="Google Shape;497;p41"/>
          <p:cNvGrpSpPr/>
          <p:nvPr/>
        </p:nvGrpSpPr>
        <p:grpSpPr>
          <a:xfrm rot="-875401">
            <a:off x="4511402" y="226498"/>
            <a:ext cx="2355437" cy="1745523"/>
            <a:chOff x="1128325" y="-486263"/>
            <a:chExt cx="2844375" cy="2107855"/>
          </a:xfrm>
        </p:grpSpPr>
        <p:sp>
          <p:nvSpPr>
            <p:cNvPr id="498" name="Google Shape;498;p41"/>
            <p:cNvSpPr/>
            <p:nvPr/>
          </p:nvSpPr>
          <p:spPr>
            <a:xfrm rot="1290252">
              <a:off x="1347892" y="-65885"/>
              <a:ext cx="2506519" cy="1121359"/>
            </a:xfrm>
            <a:custGeom>
              <a:avLst/>
              <a:gdLst/>
              <a:ahLst/>
              <a:cxnLst/>
              <a:rect l="l" t="t" r="r" b="b"/>
              <a:pathLst>
                <a:path w="61418" h="27477" extrusionOk="0">
                  <a:moveTo>
                    <a:pt x="32191" y="1"/>
                  </a:moveTo>
                  <a:cubicBezTo>
                    <a:pt x="30488" y="1"/>
                    <a:pt x="28708" y="115"/>
                    <a:pt x="26855" y="371"/>
                  </a:cubicBezTo>
                  <a:cubicBezTo>
                    <a:pt x="14772" y="2041"/>
                    <a:pt x="5602" y="5732"/>
                    <a:pt x="2543" y="11775"/>
                  </a:cubicBezTo>
                  <a:cubicBezTo>
                    <a:pt x="2543" y="11775"/>
                    <a:pt x="0" y="16266"/>
                    <a:pt x="1551" y="22823"/>
                  </a:cubicBezTo>
                  <a:lnTo>
                    <a:pt x="3073" y="22826"/>
                  </a:lnTo>
                  <a:cubicBezTo>
                    <a:pt x="5004" y="26403"/>
                    <a:pt x="8143" y="27477"/>
                    <a:pt x="11214" y="27477"/>
                  </a:cubicBezTo>
                  <a:cubicBezTo>
                    <a:pt x="15822" y="27477"/>
                    <a:pt x="20280" y="25060"/>
                    <a:pt x="20280" y="25060"/>
                  </a:cubicBezTo>
                  <a:cubicBezTo>
                    <a:pt x="21865" y="24182"/>
                    <a:pt x="23365" y="23460"/>
                    <a:pt x="24783" y="22871"/>
                  </a:cubicBezTo>
                  <a:lnTo>
                    <a:pt x="44505" y="22911"/>
                  </a:lnTo>
                  <a:cubicBezTo>
                    <a:pt x="46781" y="23920"/>
                    <a:pt x="48925" y="24887"/>
                    <a:pt x="51404" y="24887"/>
                  </a:cubicBezTo>
                  <a:cubicBezTo>
                    <a:pt x="52147" y="24887"/>
                    <a:pt x="52921" y="24800"/>
                    <a:pt x="53737" y="24601"/>
                  </a:cubicBezTo>
                  <a:cubicBezTo>
                    <a:pt x="54475" y="24421"/>
                    <a:pt x="56051" y="23953"/>
                    <a:pt x="57491" y="22938"/>
                  </a:cubicBezTo>
                  <a:lnTo>
                    <a:pt x="59831" y="22942"/>
                  </a:lnTo>
                  <a:cubicBezTo>
                    <a:pt x="59831" y="22942"/>
                    <a:pt x="61417" y="17428"/>
                    <a:pt x="60009" y="14521"/>
                  </a:cubicBezTo>
                  <a:cubicBezTo>
                    <a:pt x="60009" y="14519"/>
                    <a:pt x="60009" y="14519"/>
                    <a:pt x="60009" y="14519"/>
                  </a:cubicBezTo>
                  <a:cubicBezTo>
                    <a:pt x="59267" y="12207"/>
                    <a:pt x="57636" y="9869"/>
                    <a:pt x="55214" y="7972"/>
                  </a:cubicBezTo>
                  <a:cubicBezTo>
                    <a:pt x="55214" y="7972"/>
                    <a:pt x="46404" y="1"/>
                    <a:pt x="3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41"/>
            <p:cNvSpPr/>
            <p:nvPr/>
          </p:nvSpPr>
          <p:spPr>
            <a:xfrm rot="1290252">
              <a:off x="1240975" y="85604"/>
              <a:ext cx="2513171" cy="1091853"/>
            </a:xfrm>
            <a:custGeom>
              <a:avLst/>
              <a:gdLst/>
              <a:ahLst/>
              <a:cxnLst/>
              <a:rect l="l" t="t" r="r" b="b"/>
              <a:pathLst>
                <a:path w="61581" h="26754" extrusionOk="0">
                  <a:moveTo>
                    <a:pt x="33077" y="1"/>
                  </a:moveTo>
                  <a:cubicBezTo>
                    <a:pt x="31420" y="1"/>
                    <a:pt x="29688" y="112"/>
                    <a:pt x="27886" y="361"/>
                  </a:cubicBezTo>
                  <a:cubicBezTo>
                    <a:pt x="11032" y="2692"/>
                    <a:pt x="0" y="9056"/>
                    <a:pt x="3943" y="20415"/>
                  </a:cubicBezTo>
                  <a:cubicBezTo>
                    <a:pt x="5657" y="25358"/>
                    <a:pt x="9199" y="26754"/>
                    <a:pt x="12655" y="26754"/>
                  </a:cubicBezTo>
                  <a:cubicBezTo>
                    <a:pt x="17143" y="26754"/>
                    <a:pt x="21484" y="24399"/>
                    <a:pt x="21484" y="24399"/>
                  </a:cubicBezTo>
                  <a:cubicBezTo>
                    <a:pt x="27494" y="21074"/>
                    <a:pt x="32254" y="20029"/>
                    <a:pt x="35955" y="20029"/>
                  </a:cubicBezTo>
                  <a:cubicBezTo>
                    <a:pt x="37824" y="20029"/>
                    <a:pt x="39422" y="20296"/>
                    <a:pt x="40775" y="20669"/>
                  </a:cubicBezTo>
                  <a:cubicBezTo>
                    <a:pt x="44867" y="21797"/>
                    <a:pt x="47905" y="24231"/>
                    <a:pt x="51787" y="24231"/>
                  </a:cubicBezTo>
                  <a:cubicBezTo>
                    <a:pt x="52511" y="24231"/>
                    <a:pt x="53265" y="24146"/>
                    <a:pt x="54060" y="23953"/>
                  </a:cubicBezTo>
                  <a:cubicBezTo>
                    <a:pt x="55267" y="23658"/>
                    <a:pt x="58759" y="22580"/>
                    <a:pt x="60087" y="19513"/>
                  </a:cubicBezTo>
                  <a:cubicBezTo>
                    <a:pt x="61580" y="16060"/>
                    <a:pt x="59854" y="11172"/>
                    <a:pt x="55498" y="7763"/>
                  </a:cubicBezTo>
                  <a:cubicBezTo>
                    <a:pt x="55498" y="7763"/>
                    <a:pt x="46918" y="1"/>
                    <a:pt x="33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1"/>
            <p:cNvSpPr/>
            <p:nvPr/>
          </p:nvSpPr>
          <p:spPr>
            <a:xfrm rot="1290252">
              <a:off x="1321708" y="74925"/>
              <a:ext cx="2424244" cy="1142091"/>
            </a:xfrm>
            <a:custGeom>
              <a:avLst/>
              <a:gdLst/>
              <a:ahLst/>
              <a:cxnLst/>
              <a:rect l="l" t="t" r="r" b="b"/>
              <a:pathLst>
                <a:path w="59402" h="27985" extrusionOk="0">
                  <a:moveTo>
                    <a:pt x="31041" y="1227"/>
                  </a:moveTo>
                  <a:cubicBezTo>
                    <a:pt x="33093" y="1227"/>
                    <a:pt x="35131" y="1399"/>
                    <a:pt x="37136" y="1745"/>
                  </a:cubicBezTo>
                  <a:cubicBezTo>
                    <a:pt x="40069" y="2250"/>
                    <a:pt x="42944" y="3121"/>
                    <a:pt x="45677" y="4339"/>
                  </a:cubicBezTo>
                  <a:cubicBezTo>
                    <a:pt x="50342" y="6413"/>
                    <a:pt x="53018" y="8803"/>
                    <a:pt x="53045" y="8828"/>
                  </a:cubicBezTo>
                  <a:lnTo>
                    <a:pt x="53077" y="8856"/>
                  </a:lnTo>
                  <a:cubicBezTo>
                    <a:pt x="55095" y="10434"/>
                    <a:pt x="56578" y="12367"/>
                    <a:pt x="57368" y="14444"/>
                  </a:cubicBezTo>
                  <a:cubicBezTo>
                    <a:pt x="58108" y="16397"/>
                    <a:pt x="58147" y="18327"/>
                    <a:pt x="57476" y="19876"/>
                  </a:cubicBezTo>
                  <a:cubicBezTo>
                    <a:pt x="56288" y="22625"/>
                    <a:pt x="53153" y="23654"/>
                    <a:pt x="51860" y="23969"/>
                  </a:cubicBezTo>
                  <a:cubicBezTo>
                    <a:pt x="51112" y="24151"/>
                    <a:pt x="50405" y="24232"/>
                    <a:pt x="49725" y="24232"/>
                  </a:cubicBezTo>
                  <a:cubicBezTo>
                    <a:pt x="47489" y="24232"/>
                    <a:pt x="45538" y="23366"/>
                    <a:pt x="43359" y="22400"/>
                  </a:cubicBezTo>
                  <a:cubicBezTo>
                    <a:pt x="41960" y="21780"/>
                    <a:pt x="40513" y="21140"/>
                    <a:pt x="38885" y="20690"/>
                  </a:cubicBezTo>
                  <a:cubicBezTo>
                    <a:pt x="37301" y="20253"/>
                    <a:pt x="35645" y="20035"/>
                    <a:pt x="33923" y="20035"/>
                  </a:cubicBezTo>
                  <a:cubicBezTo>
                    <a:pt x="29428" y="20035"/>
                    <a:pt x="24476" y="21519"/>
                    <a:pt x="19140" y="24473"/>
                  </a:cubicBezTo>
                  <a:cubicBezTo>
                    <a:pt x="19087" y="24502"/>
                    <a:pt x="14866" y="26751"/>
                    <a:pt x="10591" y="26751"/>
                  </a:cubicBezTo>
                  <a:cubicBezTo>
                    <a:pt x="9414" y="26751"/>
                    <a:pt x="8233" y="26580"/>
                    <a:pt x="7134" y="26146"/>
                  </a:cubicBezTo>
                  <a:cubicBezTo>
                    <a:pt x="6207" y="25780"/>
                    <a:pt x="5389" y="25242"/>
                    <a:pt x="4683" y="24536"/>
                  </a:cubicBezTo>
                  <a:cubicBezTo>
                    <a:pt x="3744" y="23597"/>
                    <a:pt x="3003" y="22359"/>
                    <a:pt x="2476" y="20833"/>
                  </a:cubicBezTo>
                  <a:cubicBezTo>
                    <a:pt x="1283" y="17398"/>
                    <a:pt x="1489" y="14321"/>
                    <a:pt x="3091" y="11688"/>
                  </a:cubicBezTo>
                  <a:cubicBezTo>
                    <a:pt x="6105" y="6724"/>
                    <a:pt x="14004" y="3230"/>
                    <a:pt x="25932" y="1581"/>
                  </a:cubicBezTo>
                  <a:cubicBezTo>
                    <a:pt x="27638" y="1345"/>
                    <a:pt x="29344" y="1227"/>
                    <a:pt x="31041" y="1227"/>
                  </a:cubicBezTo>
                  <a:close/>
                  <a:moveTo>
                    <a:pt x="31023" y="0"/>
                  </a:moveTo>
                  <a:cubicBezTo>
                    <a:pt x="29272" y="0"/>
                    <a:pt x="27510" y="122"/>
                    <a:pt x="25748" y="366"/>
                  </a:cubicBezTo>
                  <a:cubicBezTo>
                    <a:pt x="19870" y="1178"/>
                    <a:pt x="14898" y="2448"/>
                    <a:pt x="10968" y="4140"/>
                  </a:cubicBezTo>
                  <a:cubicBezTo>
                    <a:pt x="6711" y="5973"/>
                    <a:pt x="3707" y="8296"/>
                    <a:pt x="2040" y="11041"/>
                  </a:cubicBezTo>
                  <a:cubicBezTo>
                    <a:pt x="243" y="14000"/>
                    <a:pt x="0" y="17424"/>
                    <a:pt x="1318" y="21222"/>
                  </a:cubicBezTo>
                  <a:cubicBezTo>
                    <a:pt x="2369" y="24252"/>
                    <a:pt x="4180" y="26292"/>
                    <a:pt x="6700" y="27288"/>
                  </a:cubicBezTo>
                  <a:cubicBezTo>
                    <a:pt x="7877" y="27752"/>
                    <a:pt x="9187" y="27985"/>
                    <a:pt x="10620" y="27985"/>
                  </a:cubicBezTo>
                  <a:cubicBezTo>
                    <a:pt x="12084" y="27985"/>
                    <a:pt x="13676" y="27742"/>
                    <a:pt x="15387" y="27257"/>
                  </a:cubicBezTo>
                  <a:cubicBezTo>
                    <a:pt x="17875" y="26553"/>
                    <a:pt x="19661" y="25592"/>
                    <a:pt x="19741" y="25549"/>
                  </a:cubicBezTo>
                  <a:cubicBezTo>
                    <a:pt x="24897" y="22695"/>
                    <a:pt x="29652" y="21262"/>
                    <a:pt x="33937" y="21262"/>
                  </a:cubicBezTo>
                  <a:cubicBezTo>
                    <a:pt x="35550" y="21262"/>
                    <a:pt x="37097" y="21465"/>
                    <a:pt x="38574" y="21872"/>
                  </a:cubicBezTo>
                  <a:cubicBezTo>
                    <a:pt x="40114" y="22296"/>
                    <a:pt x="41518" y="22918"/>
                    <a:pt x="42874" y="23521"/>
                  </a:cubicBezTo>
                  <a:cubicBezTo>
                    <a:pt x="45106" y="24511"/>
                    <a:pt x="47244" y="25458"/>
                    <a:pt x="49738" y="25458"/>
                  </a:cubicBezTo>
                  <a:cubicBezTo>
                    <a:pt x="50508" y="25458"/>
                    <a:pt x="51313" y="25368"/>
                    <a:pt x="52165" y="25160"/>
                  </a:cubicBezTo>
                  <a:cubicBezTo>
                    <a:pt x="53634" y="24804"/>
                    <a:pt x="57198" y="23622"/>
                    <a:pt x="58604" y="20377"/>
                  </a:cubicBezTo>
                  <a:cubicBezTo>
                    <a:pt x="59401" y="18533"/>
                    <a:pt x="59369" y="16277"/>
                    <a:pt x="58513" y="14022"/>
                  </a:cubicBezTo>
                  <a:cubicBezTo>
                    <a:pt x="57859" y="12297"/>
                    <a:pt x="56777" y="10669"/>
                    <a:pt x="55342" y="9237"/>
                  </a:cubicBezTo>
                  <a:cubicBezTo>
                    <a:pt x="54880" y="8772"/>
                    <a:pt x="54377" y="8328"/>
                    <a:pt x="53841" y="7907"/>
                  </a:cubicBezTo>
                  <a:cubicBezTo>
                    <a:pt x="53579" y="7674"/>
                    <a:pt x="50894" y="5333"/>
                    <a:pt x="46209" y="3240"/>
                  </a:cubicBezTo>
                  <a:cubicBezTo>
                    <a:pt x="43378" y="1976"/>
                    <a:pt x="40401" y="1067"/>
                    <a:pt x="37361" y="542"/>
                  </a:cubicBezTo>
                  <a:cubicBezTo>
                    <a:pt x="35275" y="181"/>
                    <a:pt x="33157" y="0"/>
                    <a:pt x="3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41"/>
            <p:cNvSpPr/>
            <p:nvPr/>
          </p:nvSpPr>
          <p:spPr>
            <a:xfrm rot="-9509748">
              <a:off x="1458792" y="257860"/>
              <a:ext cx="2135793" cy="852538"/>
            </a:xfrm>
            <a:custGeom>
              <a:avLst/>
              <a:gdLst/>
              <a:ahLst/>
              <a:cxnLst/>
              <a:rect l="l" t="t" r="r" b="b"/>
              <a:pathLst>
                <a:path w="52334" h="20890" extrusionOk="0">
                  <a:moveTo>
                    <a:pt x="44568" y="0"/>
                  </a:moveTo>
                  <a:cubicBezTo>
                    <a:pt x="43432" y="0"/>
                    <a:pt x="43082" y="1324"/>
                    <a:pt x="43598" y="3961"/>
                  </a:cubicBezTo>
                  <a:cubicBezTo>
                    <a:pt x="43958" y="5803"/>
                    <a:pt x="43843" y="6456"/>
                    <a:pt x="43295" y="6456"/>
                  </a:cubicBezTo>
                  <a:cubicBezTo>
                    <a:pt x="42475" y="6456"/>
                    <a:pt x="40687" y="4994"/>
                    <a:pt x="38078" y="3861"/>
                  </a:cubicBezTo>
                  <a:cubicBezTo>
                    <a:pt x="37502" y="3611"/>
                    <a:pt x="37010" y="3500"/>
                    <a:pt x="36590" y="3500"/>
                  </a:cubicBezTo>
                  <a:cubicBezTo>
                    <a:pt x="33833" y="3500"/>
                    <a:pt x="34188" y="8264"/>
                    <a:pt x="34520" y="9667"/>
                  </a:cubicBezTo>
                  <a:cubicBezTo>
                    <a:pt x="34746" y="10620"/>
                    <a:pt x="34455" y="11786"/>
                    <a:pt x="33459" y="11786"/>
                  </a:cubicBezTo>
                  <a:cubicBezTo>
                    <a:pt x="32768" y="11786"/>
                    <a:pt x="31737" y="11224"/>
                    <a:pt x="30303" y="9638"/>
                  </a:cubicBezTo>
                  <a:cubicBezTo>
                    <a:pt x="29333" y="8566"/>
                    <a:pt x="28539" y="8142"/>
                    <a:pt x="27873" y="8142"/>
                  </a:cubicBezTo>
                  <a:cubicBezTo>
                    <a:pt x="26134" y="8142"/>
                    <a:pt x="25265" y="11024"/>
                    <a:pt x="24409" y="12783"/>
                  </a:cubicBezTo>
                  <a:cubicBezTo>
                    <a:pt x="24059" y="13502"/>
                    <a:pt x="23805" y="13831"/>
                    <a:pt x="23550" y="13831"/>
                  </a:cubicBezTo>
                  <a:cubicBezTo>
                    <a:pt x="22943" y="13831"/>
                    <a:pt x="22337" y="11954"/>
                    <a:pt x="20438" y="9012"/>
                  </a:cubicBezTo>
                  <a:cubicBezTo>
                    <a:pt x="19525" y="7600"/>
                    <a:pt x="18505" y="7053"/>
                    <a:pt x="17484" y="7053"/>
                  </a:cubicBezTo>
                  <a:cubicBezTo>
                    <a:pt x="15486" y="7053"/>
                    <a:pt x="13483" y="9143"/>
                    <a:pt x="12264" y="10939"/>
                  </a:cubicBezTo>
                  <a:cubicBezTo>
                    <a:pt x="11958" y="11390"/>
                    <a:pt x="11695" y="11579"/>
                    <a:pt x="11469" y="11579"/>
                  </a:cubicBezTo>
                  <a:cubicBezTo>
                    <a:pt x="10331" y="11579"/>
                    <a:pt x="10126" y="6831"/>
                    <a:pt x="10126" y="6831"/>
                  </a:cubicBezTo>
                  <a:cubicBezTo>
                    <a:pt x="10126" y="6831"/>
                    <a:pt x="8922" y="3785"/>
                    <a:pt x="5425" y="3785"/>
                  </a:cubicBezTo>
                  <a:cubicBezTo>
                    <a:pt x="5085" y="3785"/>
                    <a:pt x="4723" y="3814"/>
                    <a:pt x="4338" y="3877"/>
                  </a:cubicBezTo>
                  <a:cubicBezTo>
                    <a:pt x="1" y="4591"/>
                    <a:pt x="281" y="9059"/>
                    <a:pt x="281" y="9059"/>
                  </a:cubicBezTo>
                  <a:cubicBezTo>
                    <a:pt x="979" y="12656"/>
                    <a:pt x="1954" y="13982"/>
                    <a:pt x="2861" y="13982"/>
                  </a:cubicBezTo>
                  <a:cubicBezTo>
                    <a:pt x="3958" y="13982"/>
                    <a:pt x="4957" y="12042"/>
                    <a:pt x="5247" y="9837"/>
                  </a:cubicBezTo>
                  <a:cubicBezTo>
                    <a:pt x="5371" y="8892"/>
                    <a:pt x="5643" y="8495"/>
                    <a:pt x="6010" y="8495"/>
                  </a:cubicBezTo>
                  <a:cubicBezTo>
                    <a:pt x="7206" y="8495"/>
                    <a:pt x="9411" y="12730"/>
                    <a:pt x="10810" y="16015"/>
                  </a:cubicBezTo>
                  <a:cubicBezTo>
                    <a:pt x="11964" y="18725"/>
                    <a:pt x="13432" y="20423"/>
                    <a:pt x="15054" y="20423"/>
                  </a:cubicBezTo>
                  <a:cubicBezTo>
                    <a:pt x="16001" y="20423"/>
                    <a:pt x="17001" y="19843"/>
                    <a:pt x="18021" y="18546"/>
                  </a:cubicBezTo>
                  <a:cubicBezTo>
                    <a:pt x="19009" y="17292"/>
                    <a:pt x="19819" y="16834"/>
                    <a:pt x="20559" y="16834"/>
                  </a:cubicBezTo>
                  <a:cubicBezTo>
                    <a:pt x="21893" y="16834"/>
                    <a:pt x="22995" y="18327"/>
                    <a:pt x="24478" y="19334"/>
                  </a:cubicBezTo>
                  <a:cubicBezTo>
                    <a:pt x="25670" y="20144"/>
                    <a:pt x="26994" y="20889"/>
                    <a:pt x="28198" y="20889"/>
                  </a:cubicBezTo>
                  <a:cubicBezTo>
                    <a:pt x="29321" y="20889"/>
                    <a:pt x="30340" y="20240"/>
                    <a:pt x="31046" y="18389"/>
                  </a:cubicBezTo>
                  <a:cubicBezTo>
                    <a:pt x="31628" y="16859"/>
                    <a:pt x="32257" y="16375"/>
                    <a:pt x="33012" y="16375"/>
                  </a:cubicBezTo>
                  <a:cubicBezTo>
                    <a:pt x="34151" y="16375"/>
                    <a:pt x="35574" y="17476"/>
                    <a:pt x="37554" y="17750"/>
                  </a:cubicBezTo>
                  <a:cubicBezTo>
                    <a:pt x="38113" y="17828"/>
                    <a:pt x="38610" y="17869"/>
                    <a:pt x="39053" y="17869"/>
                  </a:cubicBezTo>
                  <a:cubicBezTo>
                    <a:pt x="41215" y="17869"/>
                    <a:pt x="42055" y="16882"/>
                    <a:pt x="42243" y="14309"/>
                  </a:cubicBezTo>
                  <a:cubicBezTo>
                    <a:pt x="42387" y="12350"/>
                    <a:pt x="43803" y="11812"/>
                    <a:pt x="45641" y="11812"/>
                  </a:cubicBezTo>
                  <a:cubicBezTo>
                    <a:pt x="46712" y="11812"/>
                    <a:pt x="47925" y="11995"/>
                    <a:pt x="49113" y="12185"/>
                  </a:cubicBezTo>
                  <a:cubicBezTo>
                    <a:pt x="49227" y="12204"/>
                    <a:pt x="49336" y="12213"/>
                    <a:pt x="49442" y="12213"/>
                  </a:cubicBezTo>
                  <a:cubicBezTo>
                    <a:pt x="52334" y="12213"/>
                    <a:pt x="52155" y="5513"/>
                    <a:pt x="48363" y="2195"/>
                  </a:cubicBezTo>
                  <a:cubicBezTo>
                    <a:pt x="46687" y="730"/>
                    <a:pt x="45411" y="0"/>
                    <a:pt x="44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2" name="Google Shape;502;p41"/>
          <p:cNvGrpSpPr/>
          <p:nvPr/>
        </p:nvGrpSpPr>
        <p:grpSpPr>
          <a:xfrm>
            <a:off x="361433" y="3442388"/>
            <a:ext cx="1297693" cy="1161459"/>
            <a:chOff x="1567493" y="3722088"/>
            <a:chExt cx="1325394" cy="1186131"/>
          </a:xfrm>
        </p:grpSpPr>
        <p:grpSp>
          <p:nvGrpSpPr>
            <p:cNvPr id="503" name="Google Shape;503;p41"/>
            <p:cNvGrpSpPr/>
            <p:nvPr/>
          </p:nvGrpSpPr>
          <p:grpSpPr>
            <a:xfrm>
              <a:off x="1567493" y="3722088"/>
              <a:ext cx="1325394" cy="1186131"/>
              <a:chOff x="250650" y="3854763"/>
              <a:chExt cx="1123025" cy="1005025"/>
            </a:xfrm>
          </p:grpSpPr>
          <p:sp>
            <p:nvSpPr>
              <p:cNvPr id="504" name="Google Shape;504;p41"/>
              <p:cNvSpPr/>
              <p:nvPr/>
            </p:nvSpPr>
            <p:spPr>
              <a:xfrm>
                <a:off x="519075" y="4071063"/>
                <a:ext cx="147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88" extrusionOk="0">
                    <a:moveTo>
                      <a:pt x="0" y="0"/>
                    </a:moveTo>
                    <a:lnTo>
                      <a:pt x="589" y="688"/>
                    </a:lnTo>
                    <a:cubicBezTo>
                      <a:pt x="391" y="454"/>
                      <a:pt x="194" y="2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41"/>
              <p:cNvSpPr/>
              <p:nvPr/>
            </p:nvSpPr>
            <p:spPr>
              <a:xfrm>
                <a:off x="685800" y="4259438"/>
                <a:ext cx="17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750" extrusionOk="0">
                    <a:moveTo>
                      <a:pt x="1" y="0"/>
                    </a:moveTo>
                    <a:cubicBezTo>
                      <a:pt x="230" y="250"/>
                      <a:pt x="461" y="500"/>
                      <a:pt x="692" y="74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41"/>
              <p:cNvSpPr/>
              <p:nvPr/>
            </p:nvSpPr>
            <p:spPr>
              <a:xfrm>
                <a:off x="1040475" y="4593013"/>
                <a:ext cx="99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1" y="109"/>
                      <a:pt x="262" y="218"/>
                      <a:pt x="397" y="32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41"/>
              <p:cNvSpPr/>
              <p:nvPr/>
            </p:nvSpPr>
            <p:spPr>
              <a:xfrm>
                <a:off x="250650" y="3917688"/>
                <a:ext cx="1123025" cy="942100"/>
              </a:xfrm>
              <a:custGeom>
                <a:avLst/>
                <a:gdLst/>
                <a:ahLst/>
                <a:cxnLst/>
                <a:rect l="l" t="t" r="r" b="b"/>
                <a:pathLst>
                  <a:path w="44921" h="37684" extrusionOk="0">
                    <a:moveTo>
                      <a:pt x="19991" y="1"/>
                    </a:moveTo>
                    <a:cubicBezTo>
                      <a:pt x="19115" y="1"/>
                      <a:pt x="18297" y="413"/>
                      <a:pt x="18297" y="413"/>
                    </a:cubicBezTo>
                    <a:cubicBezTo>
                      <a:pt x="18297" y="413"/>
                      <a:pt x="14954" y="1972"/>
                      <a:pt x="12533" y="3588"/>
                    </a:cubicBezTo>
                    <a:cubicBezTo>
                      <a:pt x="11439" y="4318"/>
                      <a:pt x="10579" y="4518"/>
                      <a:pt x="9964" y="4518"/>
                    </a:cubicBezTo>
                    <a:cubicBezTo>
                      <a:pt x="9688" y="4518"/>
                      <a:pt x="9462" y="4478"/>
                      <a:pt x="9287" y="4427"/>
                    </a:cubicBezTo>
                    <a:lnTo>
                      <a:pt x="9287" y="4427"/>
                    </a:lnTo>
                    <a:cubicBezTo>
                      <a:pt x="9747" y="4973"/>
                      <a:pt x="10230" y="5542"/>
                      <a:pt x="10731" y="6127"/>
                    </a:cubicBezTo>
                    <a:cubicBezTo>
                      <a:pt x="10732" y="6127"/>
                      <a:pt x="16214" y="3160"/>
                      <a:pt x="21198" y="3160"/>
                    </a:cubicBezTo>
                    <a:cubicBezTo>
                      <a:pt x="22927" y="3160"/>
                      <a:pt x="24597" y="3518"/>
                      <a:pt x="25957" y="4480"/>
                    </a:cubicBezTo>
                    <a:cubicBezTo>
                      <a:pt x="25957" y="4480"/>
                      <a:pt x="24211" y="3879"/>
                      <a:pt x="21497" y="3879"/>
                    </a:cubicBezTo>
                    <a:cubicBezTo>
                      <a:pt x="18806" y="3879"/>
                      <a:pt x="15163" y="4470"/>
                      <a:pt x="11326" y="6823"/>
                    </a:cubicBezTo>
                    <a:cubicBezTo>
                      <a:pt x="12012" y="7617"/>
                      <a:pt x="12728" y="8441"/>
                      <a:pt x="13470" y="9286"/>
                    </a:cubicBezTo>
                    <a:cubicBezTo>
                      <a:pt x="15148" y="8672"/>
                      <a:pt x="17284" y="8079"/>
                      <a:pt x="19798" y="7813"/>
                    </a:cubicBezTo>
                    <a:cubicBezTo>
                      <a:pt x="20763" y="7710"/>
                      <a:pt x="21694" y="7665"/>
                      <a:pt x="22586" y="7665"/>
                    </a:cubicBezTo>
                    <a:cubicBezTo>
                      <a:pt x="26302" y="7665"/>
                      <a:pt x="29339" y="8448"/>
                      <a:pt x="31317" y="9118"/>
                    </a:cubicBezTo>
                    <a:cubicBezTo>
                      <a:pt x="31317" y="9118"/>
                      <a:pt x="28126" y="8494"/>
                      <a:pt x="23989" y="8494"/>
                    </a:cubicBezTo>
                    <a:cubicBezTo>
                      <a:pt x="20919" y="8494"/>
                      <a:pt x="17328" y="8838"/>
                      <a:pt x="14131" y="10035"/>
                    </a:cubicBezTo>
                    <a:cubicBezTo>
                      <a:pt x="15173" y="11213"/>
                      <a:pt x="16261" y="12422"/>
                      <a:pt x="17380" y="13640"/>
                    </a:cubicBezTo>
                    <a:cubicBezTo>
                      <a:pt x="17384" y="13640"/>
                      <a:pt x="21123" y="12826"/>
                      <a:pt x="25204" y="12826"/>
                    </a:cubicBezTo>
                    <a:cubicBezTo>
                      <a:pt x="28482" y="12826"/>
                      <a:pt x="31982" y="13351"/>
                      <a:pt x="33942" y="15246"/>
                    </a:cubicBezTo>
                    <a:cubicBezTo>
                      <a:pt x="33942" y="15246"/>
                      <a:pt x="31735" y="13721"/>
                      <a:pt x="25903" y="13721"/>
                    </a:cubicBezTo>
                    <a:cubicBezTo>
                      <a:pt x="23804" y="13721"/>
                      <a:pt x="21236" y="13919"/>
                      <a:pt x="18131" y="14456"/>
                    </a:cubicBezTo>
                    <a:cubicBezTo>
                      <a:pt x="19375" y="15798"/>
                      <a:pt x="20652" y="17144"/>
                      <a:pt x="21941" y="18464"/>
                    </a:cubicBezTo>
                    <a:lnTo>
                      <a:pt x="21202" y="17685"/>
                    </a:lnTo>
                    <a:cubicBezTo>
                      <a:pt x="21202" y="17685"/>
                      <a:pt x="23884" y="16853"/>
                      <a:pt x="27335" y="16853"/>
                    </a:cubicBezTo>
                    <a:cubicBezTo>
                      <a:pt x="30170" y="16853"/>
                      <a:pt x="33524" y="17414"/>
                      <a:pt x="36336" y="19458"/>
                    </a:cubicBezTo>
                    <a:cubicBezTo>
                      <a:pt x="36336" y="19458"/>
                      <a:pt x="32678" y="17689"/>
                      <a:pt x="27610" y="17689"/>
                    </a:cubicBezTo>
                    <a:cubicBezTo>
                      <a:pt x="25859" y="17689"/>
                      <a:pt x="23940" y="17900"/>
                      <a:pt x="21945" y="18468"/>
                    </a:cubicBezTo>
                    <a:cubicBezTo>
                      <a:pt x="22898" y="19444"/>
                      <a:pt x="23860" y="20406"/>
                      <a:pt x="24819" y="21339"/>
                    </a:cubicBezTo>
                    <a:cubicBezTo>
                      <a:pt x="24819" y="21339"/>
                      <a:pt x="25296" y="21762"/>
                      <a:pt x="26405" y="22701"/>
                    </a:cubicBezTo>
                    <a:cubicBezTo>
                      <a:pt x="26405" y="22701"/>
                      <a:pt x="29710" y="21794"/>
                      <a:pt x="32778" y="21794"/>
                    </a:cubicBezTo>
                    <a:cubicBezTo>
                      <a:pt x="34312" y="21794"/>
                      <a:pt x="35787" y="22021"/>
                      <a:pt x="36759" y="22701"/>
                    </a:cubicBezTo>
                    <a:cubicBezTo>
                      <a:pt x="36759" y="22701"/>
                      <a:pt x="35408" y="22208"/>
                      <a:pt x="33248" y="22208"/>
                    </a:cubicBezTo>
                    <a:cubicBezTo>
                      <a:pt x="31636" y="22208"/>
                      <a:pt x="29574" y="22483"/>
                      <a:pt x="27287" y="23444"/>
                    </a:cubicBezTo>
                    <a:cubicBezTo>
                      <a:pt x="28332" y="24324"/>
                      <a:pt x="29748" y="25502"/>
                      <a:pt x="31591" y="27014"/>
                    </a:cubicBezTo>
                    <a:cubicBezTo>
                      <a:pt x="31591" y="27014"/>
                      <a:pt x="33120" y="26630"/>
                      <a:pt x="34808" y="26630"/>
                    </a:cubicBezTo>
                    <a:cubicBezTo>
                      <a:pt x="35822" y="26630"/>
                      <a:pt x="36893" y="26769"/>
                      <a:pt x="37725" y="27212"/>
                    </a:cubicBezTo>
                    <a:cubicBezTo>
                      <a:pt x="37725" y="27212"/>
                      <a:pt x="36896" y="26968"/>
                      <a:pt x="35397" y="26968"/>
                    </a:cubicBezTo>
                    <a:cubicBezTo>
                      <a:pt x="34493" y="26968"/>
                      <a:pt x="33347" y="27057"/>
                      <a:pt x="31992" y="27341"/>
                    </a:cubicBezTo>
                    <a:cubicBezTo>
                      <a:pt x="33420" y="28512"/>
                      <a:pt x="35092" y="29870"/>
                      <a:pt x="37035" y="31437"/>
                    </a:cubicBezTo>
                    <a:cubicBezTo>
                      <a:pt x="37035" y="31437"/>
                      <a:pt x="37037" y="31437"/>
                      <a:pt x="37040" y="31437"/>
                    </a:cubicBezTo>
                    <a:cubicBezTo>
                      <a:pt x="37164" y="31437"/>
                      <a:pt x="39806" y="31449"/>
                      <a:pt x="40229" y="32442"/>
                    </a:cubicBezTo>
                    <a:cubicBezTo>
                      <a:pt x="40229" y="32442"/>
                      <a:pt x="39469" y="31739"/>
                      <a:pt x="37634" y="31739"/>
                    </a:cubicBezTo>
                    <a:cubicBezTo>
                      <a:pt x="37562" y="31739"/>
                      <a:pt x="37489" y="31740"/>
                      <a:pt x="37414" y="31742"/>
                    </a:cubicBezTo>
                    <a:cubicBezTo>
                      <a:pt x="39167" y="33154"/>
                      <a:pt x="41137" y="34731"/>
                      <a:pt x="43337" y="36480"/>
                    </a:cubicBezTo>
                    <a:cubicBezTo>
                      <a:pt x="43337" y="36480"/>
                      <a:pt x="40855" y="35048"/>
                      <a:pt x="37035" y="32315"/>
                    </a:cubicBezTo>
                    <a:lnTo>
                      <a:pt x="37035" y="32315"/>
                    </a:lnTo>
                    <a:cubicBezTo>
                      <a:pt x="37044" y="33315"/>
                      <a:pt x="38140" y="34226"/>
                      <a:pt x="38140" y="34226"/>
                    </a:cubicBezTo>
                    <a:cubicBezTo>
                      <a:pt x="36557" y="33180"/>
                      <a:pt x="36467" y="32250"/>
                      <a:pt x="36493" y="31924"/>
                    </a:cubicBezTo>
                    <a:cubicBezTo>
                      <a:pt x="34981" y="30830"/>
                      <a:pt x="33281" y="29545"/>
                      <a:pt x="31456" y="28076"/>
                    </a:cubicBezTo>
                    <a:lnTo>
                      <a:pt x="31456" y="28076"/>
                    </a:lnTo>
                    <a:cubicBezTo>
                      <a:pt x="30808" y="29952"/>
                      <a:pt x="33077" y="33013"/>
                      <a:pt x="33077" y="33013"/>
                    </a:cubicBezTo>
                    <a:cubicBezTo>
                      <a:pt x="30106" y="30283"/>
                      <a:pt x="30883" y="27611"/>
                      <a:pt x="30883" y="27611"/>
                    </a:cubicBezTo>
                    <a:cubicBezTo>
                      <a:pt x="29502" y="26486"/>
                      <a:pt x="28056" y="25259"/>
                      <a:pt x="26571" y="23935"/>
                    </a:cubicBezTo>
                    <a:lnTo>
                      <a:pt x="26571" y="23935"/>
                    </a:lnTo>
                    <a:cubicBezTo>
                      <a:pt x="26834" y="28137"/>
                      <a:pt x="29195" y="31437"/>
                      <a:pt x="29195" y="31437"/>
                    </a:cubicBezTo>
                    <a:cubicBezTo>
                      <a:pt x="24985" y="25709"/>
                      <a:pt x="25840" y="23276"/>
                      <a:pt x="25840" y="23276"/>
                    </a:cubicBezTo>
                    <a:cubicBezTo>
                      <a:pt x="24320" y="21899"/>
                      <a:pt x="22765" y="20420"/>
                      <a:pt x="21202" y="18843"/>
                    </a:cubicBezTo>
                    <a:lnTo>
                      <a:pt x="21202" y="18843"/>
                    </a:lnTo>
                    <a:cubicBezTo>
                      <a:pt x="20396" y="27751"/>
                      <a:pt x="22047" y="30144"/>
                      <a:pt x="22047" y="30144"/>
                    </a:cubicBezTo>
                    <a:cubicBezTo>
                      <a:pt x="19760" y="27699"/>
                      <a:pt x="20684" y="18378"/>
                      <a:pt x="20684" y="18378"/>
                    </a:cubicBezTo>
                    <a:cubicBezTo>
                      <a:pt x="20040" y="17797"/>
                      <a:pt x="18839" y="16692"/>
                      <a:pt x="17315" y="15207"/>
                    </a:cubicBezTo>
                    <a:cubicBezTo>
                      <a:pt x="14154" y="22468"/>
                      <a:pt x="16754" y="28784"/>
                      <a:pt x="16754" y="28784"/>
                    </a:cubicBezTo>
                    <a:cubicBezTo>
                      <a:pt x="13442" y="23382"/>
                      <a:pt x="16097" y="15974"/>
                      <a:pt x="16656" y="14558"/>
                    </a:cubicBezTo>
                    <a:cubicBezTo>
                      <a:pt x="15588" y="13503"/>
                      <a:pt x="14393" y="12285"/>
                      <a:pt x="13141" y="10947"/>
                    </a:cubicBezTo>
                    <a:cubicBezTo>
                      <a:pt x="9049" y="17149"/>
                      <a:pt x="11011" y="25054"/>
                      <a:pt x="11011" y="25054"/>
                    </a:cubicBezTo>
                    <a:cubicBezTo>
                      <a:pt x="7871" y="16527"/>
                      <a:pt x="12533" y="10295"/>
                      <a:pt x="12533" y="10295"/>
                    </a:cubicBezTo>
                    <a:cubicBezTo>
                      <a:pt x="11754" y="9454"/>
                      <a:pt x="10960" y="8568"/>
                      <a:pt x="10162" y="7651"/>
                    </a:cubicBezTo>
                    <a:cubicBezTo>
                      <a:pt x="4100" y="15064"/>
                      <a:pt x="5367" y="20367"/>
                      <a:pt x="5387" y="20453"/>
                    </a:cubicBezTo>
                    <a:lnTo>
                      <a:pt x="5387" y="20453"/>
                    </a:lnTo>
                    <a:cubicBezTo>
                      <a:pt x="3795" y="14227"/>
                      <a:pt x="9565" y="6958"/>
                      <a:pt x="9565" y="6958"/>
                    </a:cubicBezTo>
                    <a:cubicBezTo>
                      <a:pt x="9021" y="6321"/>
                      <a:pt x="8478" y="5671"/>
                      <a:pt x="7942" y="5010"/>
                    </a:cubicBezTo>
                    <a:lnTo>
                      <a:pt x="7793" y="5141"/>
                    </a:lnTo>
                    <a:cubicBezTo>
                      <a:pt x="7793" y="5141"/>
                      <a:pt x="7447" y="6186"/>
                      <a:pt x="5946" y="8957"/>
                    </a:cubicBezTo>
                    <a:cubicBezTo>
                      <a:pt x="4446" y="11727"/>
                      <a:pt x="0" y="16291"/>
                      <a:pt x="2889" y="23080"/>
                    </a:cubicBezTo>
                    <a:cubicBezTo>
                      <a:pt x="5102" y="28276"/>
                      <a:pt x="8967" y="29320"/>
                      <a:pt x="11405" y="29320"/>
                    </a:cubicBezTo>
                    <a:cubicBezTo>
                      <a:pt x="12152" y="29320"/>
                      <a:pt x="12765" y="29222"/>
                      <a:pt x="13155" y="29115"/>
                    </a:cubicBezTo>
                    <a:cubicBezTo>
                      <a:pt x="13307" y="29074"/>
                      <a:pt x="13466" y="29055"/>
                      <a:pt x="13632" y="29055"/>
                    </a:cubicBezTo>
                    <a:cubicBezTo>
                      <a:pt x="15292" y="29055"/>
                      <a:pt x="17568" y="30970"/>
                      <a:pt x="18297" y="31705"/>
                    </a:cubicBezTo>
                    <a:cubicBezTo>
                      <a:pt x="18672" y="32084"/>
                      <a:pt x="19485" y="32184"/>
                      <a:pt x="20245" y="32184"/>
                    </a:cubicBezTo>
                    <a:cubicBezTo>
                      <a:pt x="21112" y="32184"/>
                      <a:pt x="21910" y="32053"/>
                      <a:pt x="21910" y="32053"/>
                    </a:cubicBezTo>
                    <a:cubicBezTo>
                      <a:pt x="21910" y="32053"/>
                      <a:pt x="22483" y="31984"/>
                      <a:pt x="23194" y="31984"/>
                    </a:cubicBezTo>
                    <a:cubicBezTo>
                      <a:pt x="24208" y="31984"/>
                      <a:pt x="25502" y="32124"/>
                      <a:pt x="25807" y="32804"/>
                    </a:cubicBezTo>
                    <a:cubicBezTo>
                      <a:pt x="26221" y="33722"/>
                      <a:pt x="27731" y="34129"/>
                      <a:pt x="28843" y="34129"/>
                    </a:cubicBezTo>
                    <a:cubicBezTo>
                      <a:pt x="29128" y="34129"/>
                      <a:pt x="29387" y="34102"/>
                      <a:pt x="29594" y="34050"/>
                    </a:cubicBezTo>
                    <a:cubicBezTo>
                      <a:pt x="29873" y="33980"/>
                      <a:pt x="30235" y="33941"/>
                      <a:pt x="30631" y="33941"/>
                    </a:cubicBezTo>
                    <a:cubicBezTo>
                      <a:pt x="31678" y="33941"/>
                      <a:pt x="32959" y="34211"/>
                      <a:pt x="33545" y="34883"/>
                    </a:cubicBezTo>
                    <a:cubicBezTo>
                      <a:pt x="34353" y="35805"/>
                      <a:pt x="36663" y="36151"/>
                      <a:pt x="36663" y="36151"/>
                    </a:cubicBezTo>
                    <a:cubicBezTo>
                      <a:pt x="37048" y="35998"/>
                      <a:pt x="37458" y="35946"/>
                      <a:pt x="37834" y="35946"/>
                    </a:cubicBezTo>
                    <a:cubicBezTo>
                      <a:pt x="38586" y="35946"/>
                      <a:pt x="39202" y="36151"/>
                      <a:pt x="39202" y="36151"/>
                    </a:cubicBezTo>
                    <a:cubicBezTo>
                      <a:pt x="41231" y="37415"/>
                      <a:pt x="42570" y="37684"/>
                      <a:pt x="43341" y="37684"/>
                    </a:cubicBezTo>
                    <a:cubicBezTo>
                      <a:pt x="43908" y="37684"/>
                      <a:pt x="44168" y="37538"/>
                      <a:pt x="44168" y="37538"/>
                    </a:cubicBezTo>
                    <a:cubicBezTo>
                      <a:pt x="44920" y="37307"/>
                      <a:pt x="43822" y="35517"/>
                      <a:pt x="43822" y="35517"/>
                    </a:cubicBezTo>
                    <a:cubicBezTo>
                      <a:pt x="41917" y="34363"/>
                      <a:pt x="42379" y="32630"/>
                      <a:pt x="42379" y="32630"/>
                    </a:cubicBezTo>
                    <a:cubicBezTo>
                      <a:pt x="42782" y="31591"/>
                      <a:pt x="42148" y="30316"/>
                      <a:pt x="42148" y="30316"/>
                    </a:cubicBezTo>
                    <a:cubicBezTo>
                      <a:pt x="41107" y="28579"/>
                      <a:pt x="41917" y="26629"/>
                      <a:pt x="41917" y="26629"/>
                    </a:cubicBezTo>
                    <a:cubicBezTo>
                      <a:pt x="42668" y="24669"/>
                      <a:pt x="41340" y="23542"/>
                      <a:pt x="41340" y="23542"/>
                    </a:cubicBezTo>
                    <a:cubicBezTo>
                      <a:pt x="40127" y="23172"/>
                      <a:pt x="40186" y="19530"/>
                      <a:pt x="40186" y="19530"/>
                    </a:cubicBezTo>
                    <a:cubicBezTo>
                      <a:pt x="40174" y="18720"/>
                      <a:pt x="40098" y="18036"/>
                      <a:pt x="39988" y="17462"/>
                    </a:cubicBezTo>
                    <a:cubicBezTo>
                      <a:pt x="39795" y="17529"/>
                      <a:pt x="39591" y="17566"/>
                      <a:pt x="39376" y="17566"/>
                    </a:cubicBezTo>
                    <a:cubicBezTo>
                      <a:pt x="39077" y="17566"/>
                      <a:pt x="38797" y="17494"/>
                      <a:pt x="38549" y="17367"/>
                    </a:cubicBezTo>
                    <a:cubicBezTo>
                      <a:pt x="38267" y="17552"/>
                      <a:pt x="37927" y="17658"/>
                      <a:pt x="37565" y="17658"/>
                    </a:cubicBezTo>
                    <a:cubicBezTo>
                      <a:pt x="36565" y="17658"/>
                      <a:pt x="35755" y="16848"/>
                      <a:pt x="35755" y="15847"/>
                    </a:cubicBezTo>
                    <a:cubicBezTo>
                      <a:pt x="35755" y="15827"/>
                      <a:pt x="35755" y="15806"/>
                      <a:pt x="35755" y="15788"/>
                    </a:cubicBezTo>
                    <a:cubicBezTo>
                      <a:pt x="35607" y="15827"/>
                      <a:pt x="35452" y="15847"/>
                      <a:pt x="35292" y="15847"/>
                    </a:cubicBezTo>
                    <a:cubicBezTo>
                      <a:pt x="34292" y="15847"/>
                      <a:pt x="33482" y="15037"/>
                      <a:pt x="33482" y="14037"/>
                    </a:cubicBezTo>
                    <a:cubicBezTo>
                      <a:pt x="33482" y="13938"/>
                      <a:pt x="33488" y="13842"/>
                      <a:pt x="33504" y="13748"/>
                    </a:cubicBezTo>
                    <a:cubicBezTo>
                      <a:pt x="32716" y="13552"/>
                      <a:pt x="32131" y="12840"/>
                      <a:pt x="32131" y="11991"/>
                    </a:cubicBezTo>
                    <a:cubicBezTo>
                      <a:pt x="32131" y="11256"/>
                      <a:pt x="32569" y="10624"/>
                      <a:pt x="33199" y="10340"/>
                    </a:cubicBezTo>
                    <a:cubicBezTo>
                      <a:pt x="32899" y="10016"/>
                      <a:pt x="32714" y="9583"/>
                      <a:pt x="32714" y="9106"/>
                    </a:cubicBezTo>
                    <a:cubicBezTo>
                      <a:pt x="32714" y="8412"/>
                      <a:pt x="33105" y="7809"/>
                      <a:pt x="33680" y="7504"/>
                    </a:cubicBezTo>
                    <a:cubicBezTo>
                      <a:pt x="33201" y="7072"/>
                      <a:pt x="32624" y="6659"/>
                      <a:pt x="31929" y="6313"/>
                    </a:cubicBezTo>
                    <a:cubicBezTo>
                      <a:pt x="29273" y="4996"/>
                      <a:pt x="29216" y="3993"/>
                      <a:pt x="28498" y="3101"/>
                    </a:cubicBezTo>
                    <a:cubicBezTo>
                      <a:pt x="27780" y="2209"/>
                      <a:pt x="24885" y="1855"/>
                      <a:pt x="24885" y="1855"/>
                    </a:cubicBezTo>
                    <a:cubicBezTo>
                      <a:pt x="24885" y="1855"/>
                      <a:pt x="24740" y="1870"/>
                      <a:pt x="24507" y="1870"/>
                    </a:cubicBezTo>
                    <a:cubicBezTo>
                      <a:pt x="23807" y="1870"/>
                      <a:pt x="22312" y="1740"/>
                      <a:pt x="21525" y="701"/>
                    </a:cubicBezTo>
                    <a:cubicBezTo>
                      <a:pt x="21119" y="165"/>
                      <a:pt x="20544" y="1"/>
                      <a:pt x="19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41"/>
              <p:cNvSpPr/>
              <p:nvPr/>
            </p:nvSpPr>
            <p:spPr>
              <a:xfrm>
                <a:off x="685150" y="4238313"/>
                <a:ext cx="4140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2421" extrusionOk="0">
                    <a:moveTo>
                      <a:pt x="7826" y="1"/>
                    </a:moveTo>
                    <a:cubicBezTo>
                      <a:pt x="3744" y="1"/>
                      <a:pt x="4" y="816"/>
                      <a:pt x="0" y="817"/>
                    </a:cubicBezTo>
                    <a:cubicBezTo>
                      <a:pt x="8" y="825"/>
                      <a:pt x="17" y="835"/>
                      <a:pt x="27" y="845"/>
                    </a:cubicBezTo>
                    <a:lnTo>
                      <a:pt x="718" y="1594"/>
                    </a:lnTo>
                    <a:cubicBezTo>
                      <a:pt x="731" y="1607"/>
                      <a:pt x="741" y="1621"/>
                      <a:pt x="753" y="1633"/>
                    </a:cubicBezTo>
                    <a:cubicBezTo>
                      <a:pt x="3859" y="1095"/>
                      <a:pt x="6429" y="897"/>
                      <a:pt x="8529" y="897"/>
                    </a:cubicBezTo>
                    <a:cubicBezTo>
                      <a:pt x="14356" y="897"/>
                      <a:pt x="16562" y="2421"/>
                      <a:pt x="16562" y="2421"/>
                    </a:cubicBezTo>
                    <a:cubicBezTo>
                      <a:pt x="14602" y="526"/>
                      <a:pt x="11104" y="1"/>
                      <a:pt x="78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780675" y="4339013"/>
                <a:ext cx="378375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2606" extrusionOk="0">
                    <a:moveTo>
                      <a:pt x="6134" y="0"/>
                    </a:moveTo>
                    <a:cubicBezTo>
                      <a:pt x="2683" y="0"/>
                      <a:pt x="1" y="832"/>
                      <a:pt x="1" y="832"/>
                    </a:cubicBezTo>
                    <a:lnTo>
                      <a:pt x="740" y="1611"/>
                    </a:lnTo>
                    <a:lnTo>
                      <a:pt x="744" y="1615"/>
                    </a:lnTo>
                    <a:cubicBezTo>
                      <a:pt x="2739" y="1047"/>
                      <a:pt x="4658" y="836"/>
                      <a:pt x="6409" y="836"/>
                    </a:cubicBezTo>
                    <a:cubicBezTo>
                      <a:pt x="11477" y="836"/>
                      <a:pt x="15135" y="2605"/>
                      <a:pt x="15135" y="2605"/>
                    </a:cubicBezTo>
                    <a:cubicBezTo>
                      <a:pt x="12323" y="561"/>
                      <a:pt x="8969" y="0"/>
                      <a:pt x="6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326350" y="3854763"/>
                <a:ext cx="156475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7528" extrusionOk="0">
                    <a:moveTo>
                      <a:pt x="565" y="0"/>
                    </a:moveTo>
                    <a:lnTo>
                      <a:pt x="0" y="730"/>
                    </a:lnTo>
                    <a:cubicBezTo>
                      <a:pt x="1451" y="3046"/>
                      <a:pt x="3149" y="5346"/>
                      <a:pt x="4914" y="7527"/>
                    </a:cubicBezTo>
                    <a:lnTo>
                      <a:pt x="5806" y="6741"/>
                    </a:lnTo>
                    <a:cubicBezTo>
                      <a:pt x="5806" y="6741"/>
                      <a:pt x="5806" y="6741"/>
                      <a:pt x="5806" y="6741"/>
                    </a:cubicBezTo>
                    <a:cubicBezTo>
                      <a:pt x="5809" y="6741"/>
                      <a:pt x="5960" y="6859"/>
                      <a:pt x="6259" y="6944"/>
                    </a:cubicBezTo>
                    <a:cubicBezTo>
                      <a:pt x="2809" y="2858"/>
                      <a:pt x="565" y="0"/>
                      <a:pt x="5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41"/>
              <p:cNvSpPr/>
              <p:nvPr/>
            </p:nvSpPr>
            <p:spPr>
              <a:xfrm>
                <a:off x="563975" y="41750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41"/>
              <p:cNvSpPr/>
              <p:nvPr/>
            </p:nvSpPr>
            <p:spPr>
              <a:xfrm>
                <a:off x="345525" y="3996688"/>
                <a:ext cx="988600" cy="833025"/>
              </a:xfrm>
              <a:custGeom>
                <a:avLst/>
                <a:gdLst/>
                <a:ahLst/>
                <a:cxnLst/>
                <a:rect l="l" t="t" r="r" b="b"/>
                <a:pathLst>
                  <a:path w="39544" h="33321" extrusionOk="0">
                    <a:moveTo>
                      <a:pt x="6936" y="2967"/>
                    </a:moveTo>
                    <a:cubicBezTo>
                      <a:pt x="6938" y="2969"/>
                      <a:pt x="6940" y="2971"/>
                      <a:pt x="6942" y="2975"/>
                    </a:cubicBezTo>
                    <a:lnTo>
                      <a:pt x="6936" y="2967"/>
                    </a:lnTo>
                    <a:close/>
                    <a:moveTo>
                      <a:pt x="27798" y="23854"/>
                    </a:moveTo>
                    <a:lnTo>
                      <a:pt x="28195" y="24181"/>
                    </a:lnTo>
                    <a:cubicBezTo>
                      <a:pt x="28060" y="24071"/>
                      <a:pt x="27929" y="23962"/>
                      <a:pt x="27798" y="23854"/>
                    </a:cubicBezTo>
                    <a:close/>
                    <a:moveTo>
                      <a:pt x="33242" y="28277"/>
                    </a:moveTo>
                    <a:lnTo>
                      <a:pt x="33603" y="28568"/>
                    </a:lnTo>
                    <a:cubicBezTo>
                      <a:pt x="33482" y="28472"/>
                      <a:pt x="33361" y="28373"/>
                      <a:pt x="33242" y="28277"/>
                    </a:cubicBezTo>
                    <a:close/>
                    <a:moveTo>
                      <a:pt x="33603" y="28568"/>
                    </a:moveTo>
                    <a:cubicBezTo>
                      <a:pt x="33606" y="28570"/>
                      <a:pt x="33608" y="28572"/>
                      <a:pt x="33611" y="28575"/>
                    </a:cubicBezTo>
                    <a:lnTo>
                      <a:pt x="33611" y="28575"/>
                    </a:lnTo>
                    <a:lnTo>
                      <a:pt x="33603" y="28568"/>
                    </a:lnTo>
                    <a:close/>
                    <a:moveTo>
                      <a:pt x="17403" y="0"/>
                    </a:moveTo>
                    <a:cubicBezTo>
                      <a:pt x="12419" y="0"/>
                      <a:pt x="6937" y="2967"/>
                      <a:pt x="6936" y="2967"/>
                    </a:cubicBezTo>
                    <a:cubicBezTo>
                      <a:pt x="6435" y="2380"/>
                      <a:pt x="5952" y="1813"/>
                      <a:pt x="5492" y="1267"/>
                    </a:cubicBezTo>
                    <a:cubicBezTo>
                      <a:pt x="5191" y="1179"/>
                      <a:pt x="5039" y="1062"/>
                      <a:pt x="5039" y="1062"/>
                    </a:cubicBezTo>
                    <a:lnTo>
                      <a:pt x="4147" y="1848"/>
                    </a:lnTo>
                    <a:cubicBezTo>
                      <a:pt x="4683" y="2511"/>
                      <a:pt x="5228" y="3161"/>
                      <a:pt x="5770" y="3798"/>
                    </a:cubicBezTo>
                    <a:cubicBezTo>
                      <a:pt x="5770" y="3798"/>
                      <a:pt x="0" y="11067"/>
                      <a:pt x="1594" y="17293"/>
                    </a:cubicBezTo>
                    <a:lnTo>
                      <a:pt x="1594" y="17293"/>
                    </a:lnTo>
                    <a:cubicBezTo>
                      <a:pt x="1574" y="17207"/>
                      <a:pt x="305" y="11904"/>
                      <a:pt x="6367" y="4491"/>
                    </a:cubicBezTo>
                    <a:cubicBezTo>
                      <a:pt x="7165" y="5408"/>
                      <a:pt x="7961" y="6292"/>
                      <a:pt x="8738" y="7135"/>
                    </a:cubicBezTo>
                    <a:cubicBezTo>
                      <a:pt x="8738" y="7135"/>
                      <a:pt x="4076" y="13367"/>
                      <a:pt x="7216" y="21894"/>
                    </a:cubicBezTo>
                    <a:cubicBezTo>
                      <a:pt x="7216" y="21894"/>
                      <a:pt x="5256" y="13989"/>
                      <a:pt x="9346" y="7787"/>
                    </a:cubicBezTo>
                    <a:cubicBezTo>
                      <a:pt x="10598" y="9125"/>
                      <a:pt x="11795" y="10343"/>
                      <a:pt x="12863" y="11398"/>
                    </a:cubicBezTo>
                    <a:cubicBezTo>
                      <a:pt x="12304" y="12814"/>
                      <a:pt x="9647" y="20222"/>
                      <a:pt x="12959" y="25624"/>
                    </a:cubicBezTo>
                    <a:cubicBezTo>
                      <a:pt x="12959" y="25624"/>
                      <a:pt x="10361" y="19308"/>
                      <a:pt x="13520" y="12047"/>
                    </a:cubicBezTo>
                    <a:cubicBezTo>
                      <a:pt x="15044" y="13532"/>
                      <a:pt x="16245" y="14637"/>
                      <a:pt x="16889" y="15218"/>
                    </a:cubicBezTo>
                    <a:cubicBezTo>
                      <a:pt x="16889" y="15218"/>
                      <a:pt x="15965" y="24539"/>
                      <a:pt x="18254" y="26984"/>
                    </a:cubicBezTo>
                    <a:cubicBezTo>
                      <a:pt x="18254" y="26984"/>
                      <a:pt x="16601" y="24591"/>
                      <a:pt x="17407" y="15683"/>
                    </a:cubicBezTo>
                    <a:lnTo>
                      <a:pt x="17407" y="15683"/>
                    </a:lnTo>
                    <a:cubicBezTo>
                      <a:pt x="18970" y="17260"/>
                      <a:pt x="20525" y="18739"/>
                      <a:pt x="22045" y="20116"/>
                    </a:cubicBezTo>
                    <a:cubicBezTo>
                      <a:pt x="22045" y="20116"/>
                      <a:pt x="21190" y="22549"/>
                      <a:pt x="25400" y="28277"/>
                    </a:cubicBezTo>
                    <a:cubicBezTo>
                      <a:pt x="25400" y="28277"/>
                      <a:pt x="23040" y="24978"/>
                      <a:pt x="22778" y="20777"/>
                    </a:cubicBezTo>
                    <a:lnTo>
                      <a:pt x="22778" y="20777"/>
                    </a:lnTo>
                    <a:cubicBezTo>
                      <a:pt x="24262" y="22100"/>
                      <a:pt x="25708" y="23327"/>
                      <a:pt x="27088" y="24451"/>
                    </a:cubicBezTo>
                    <a:cubicBezTo>
                      <a:pt x="27088" y="24451"/>
                      <a:pt x="26311" y="27123"/>
                      <a:pt x="29284" y="29853"/>
                    </a:cubicBezTo>
                    <a:cubicBezTo>
                      <a:pt x="29284" y="29853"/>
                      <a:pt x="27015" y="26792"/>
                      <a:pt x="27663" y="24916"/>
                    </a:cubicBezTo>
                    <a:lnTo>
                      <a:pt x="27663" y="24916"/>
                    </a:lnTo>
                    <a:cubicBezTo>
                      <a:pt x="29486" y="26385"/>
                      <a:pt x="31188" y="27670"/>
                      <a:pt x="32698" y="28764"/>
                    </a:cubicBezTo>
                    <a:cubicBezTo>
                      <a:pt x="32674" y="29090"/>
                      <a:pt x="32762" y="30020"/>
                      <a:pt x="34345" y="31066"/>
                    </a:cubicBezTo>
                    <a:cubicBezTo>
                      <a:pt x="34345" y="31066"/>
                      <a:pt x="33249" y="30155"/>
                      <a:pt x="33240" y="29155"/>
                    </a:cubicBezTo>
                    <a:lnTo>
                      <a:pt x="33240" y="29155"/>
                    </a:lnTo>
                    <a:cubicBezTo>
                      <a:pt x="37060" y="31888"/>
                      <a:pt x="39544" y="33320"/>
                      <a:pt x="39544" y="33320"/>
                    </a:cubicBezTo>
                    <a:cubicBezTo>
                      <a:pt x="37342" y="31571"/>
                      <a:pt x="35374" y="29994"/>
                      <a:pt x="33619" y="28582"/>
                    </a:cubicBezTo>
                    <a:cubicBezTo>
                      <a:pt x="33694" y="28580"/>
                      <a:pt x="33767" y="28579"/>
                      <a:pt x="33839" y="28579"/>
                    </a:cubicBezTo>
                    <a:cubicBezTo>
                      <a:pt x="35674" y="28579"/>
                      <a:pt x="36436" y="29282"/>
                      <a:pt x="36436" y="29282"/>
                    </a:cubicBezTo>
                    <a:cubicBezTo>
                      <a:pt x="36013" y="28289"/>
                      <a:pt x="33369" y="28277"/>
                      <a:pt x="33245" y="28277"/>
                    </a:cubicBezTo>
                    <a:cubicBezTo>
                      <a:pt x="33242" y="28277"/>
                      <a:pt x="33240" y="28277"/>
                      <a:pt x="33240" y="28277"/>
                    </a:cubicBezTo>
                    <a:cubicBezTo>
                      <a:pt x="31297" y="26710"/>
                      <a:pt x="29625" y="25352"/>
                      <a:pt x="28197" y="24181"/>
                    </a:cubicBezTo>
                    <a:cubicBezTo>
                      <a:pt x="29552" y="23897"/>
                      <a:pt x="30698" y="23808"/>
                      <a:pt x="31602" y="23808"/>
                    </a:cubicBezTo>
                    <a:cubicBezTo>
                      <a:pt x="33101" y="23808"/>
                      <a:pt x="33930" y="24052"/>
                      <a:pt x="33930" y="24052"/>
                    </a:cubicBezTo>
                    <a:cubicBezTo>
                      <a:pt x="33098" y="23609"/>
                      <a:pt x="32027" y="23470"/>
                      <a:pt x="31013" y="23470"/>
                    </a:cubicBezTo>
                    <a:cubicBezTo>
                      <a:pt x="29325" y="23470"/>
                      <a:pt x="27796" y="23854"/>
                      <a:pt x="27796" y="23854"/>
                    </a:cubicBezTo>
                    <a:cubicBezTo>
                      <a:pt x="25953" y="22342"/>
                      <a:pt x="24539" y="21164"/>
                      <a:pt x="23492" y="20284"/>
                    </a:cubicBezTo>
                    <a:cubicBezTo>
                      <a:pt x="25779" y="19323"/>
                      <a:pt x="27841" y="19048"/>
                      <a:pt x="29453" y="19048"/>
                    </a:cubicBezTo>
                    <a:cubicBezTo>
                      <a:pt x="31613" y="19048"/>
                      <a:pt x="32964" y="19541"/>
                      <a:pt x="32964" y="19541"/>
                    </a:cubicBezTo>
                    <a:cubicBezTo>
                      <a:pt x="31992" y="18861"/>
                      <a:pt x="30517" y="18634"/>
                      <a:pt x="28983" y="18634"/>
                    </a:cubicBezTo>
                    <a:cubicBezTo>
                      <a:pt x="25915" y="18634"/>
                      <a:pt x="22610" y="19541"/>
                      <a:pt x="22610" y="19541"/>
                    </a:cubicBezTo>
                    <a:cubicBezTo>
                      <a:pt x="21503" y="18602"/>
                      <a:pt x="21024" y="18179"/>
                      <a:pt x="21024" y="18179"/>
                    </a:cubicBezTo>
                    <a:cubicBezTo>
                      <a:pt x="20065" y="17246"/>
                      <a:pt x="19103" y="16284"/>
                      <a:pt x="18150" y="15308"/>
                    </a:cubicBezTo>
                    <a:lnTo>
                      <a:pt x="18146" y="15304"/>
                    </a:lnTo>
                    <a:cubicBezTo>
                      <a:pt x="16857" y="13984"/>
                      <a:pt x="15580" y="12638"/>
                      <a:pt x="14338" y="11296"/>
                    </a:cubicBezTo>
                    <a:lnTo>
                      <a:pt x="14303" y="11259"/>
                    </a:lnTo>
                    <a:cubicBezTo>
                      <a:pt x="14072" y="11010"/>
                      <a:pt x="13841" y="10760"/>
                      <a:pt x="13612" y="10508"/>
                    </a:cubicBezTo>
                    <a:lnTo>
                      <a:pt x="13585" y="10480"/>
                    </a:lnTo>
                    <a:cubicBezTo>
                      <a:pt x="12466" y="9262"/>
                      <a:pt x="11378" y="8053"/>
                      <a:pt x="10336" y="6875"/>
                    </a:cubicBezTo>
                    <a:cubicBezTo>
                      <a:pt x="13533" y="5678"/>
                      <a:pt x="17124" y="5334"/>
                      <a:pt x="20194" y="5334"/>
                    </a:cubicBezTo>
                    <a:cubicBezTo>
                      <a:pt x="24331" y="5334"/>
                      <a:pt x="27522" y="5958"/>
                      <a:pt x="27522" y="5958"/>
                    </a:cubicBezTo>
                    <a:cubicBezTo>
                      <a:pt x="25544" y="5288"/>
                      <a:pt x="22507" y="4505"/>
                      <a:pt x="18791" y="4505"/>
                    </a:cubicBezTo>
                    <a:cubicBezTo>
                      <a:pt x="17899" y="4505"/>
                      <a:pt x="16968" y="4550"/>
                      <a:pt x="16003" y="4653"/>
                    </a:cubicBezTo>
                    <a:cubicBezTo>
                      <a:pt x="13489" y="4919"/>
                      <a:pt x="11353" y="5510"/>
                      <a:pt x="9675" y="6126"/>
                    </a:cubicBezTo>
                    <a:cubicBezTo>
                      <a:pt x="8933" y="5281"/>
                      <a:pt x="8217" y="4457"/>
                      <a:pt x="7533" y="3661"/>
                    </a:cubicBezTo>
                    <a:cubicBezTo>
                      <a:pt x="7367" y="3468"/>
                      <a:pt x="7203" y="3278"/>
                      <a:pt x="7040" y="3089"/>
                    </a:cubicBezTo>
                    <a:lnTo>
                      <a:pt x="7040" y="3089"/>
                    </a:lnTo>
                    <a:lnTo>
                      <a:pt x="7533" y="3661"/>
                    </a:lnTo>
                    <a:cubicBezTo>
                      <a:pt x="11368" y="1309"/>
                      <a:pt x="15010" y="719"/>
                      <a:pt x="17700" y="719"/>
                    </a:cubicBezTo>
                    <a:cubicBezTo>
                      <a:pt x="20415" y="719"/>
                      <a:pt x="22162" y="1320"/>
                      <a:pt x="22162" y="1320"/>
                    </a:cubicBezTo>
                    <a:cubicBezTo>
                      <a:pt x="20802" y="358"/>
                      <a:pt x="19132" y="0"/>
                      <a:pt x="17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518900" y="4070863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1" y="0"/>
                    </a:moveTo>
                    <a:lnTo>
                      <a:pt x="7" y="8"/>
                    </a:lnTo>
                    <a:cubicBezTo>
                      <a:pt x="5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703100" y="4278163"/>
                <a:ext cx="9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0" extrusionOk="0">
                    <a:moveTo>
                      <a:pt x="0" y="0"/>
                    </a:moveTo>
                    <a:lnTo>
                      <a:pt x="18" y="20"/>
                    </a:lnTo>
                    <a:lnTo>
                      <a:pt x="18" y="20"/>
                    </a:lnTo>
                    <a:cubicBezTo>
                      <a:pt x="12" y="13"/>
                      <a:pt x="6" y="6"/>
                      <a:pt x="0" y="0"/>
                    </a:cubicBezTo>
                    <a:close/>
                    <a:moveTo>
                      <a:pt x="18" y="20"/>
                    </a:moveTo>
                    <a:cubicBezTo>
                      <a:pt x="23" y="26"/>
                      <a:pt x="29" y="33"/>
                      <a:pt x="35" y="39"/>
                    </a:cubicBezTo>
                    <a:lnTo>
                      <a:pt x="18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685150" y="4258713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"/>
                    </a:moveTo>
                    <a:lnTo>
                      <a:pt x="11" y="13"/>
                    </a:lnTo>
                    <a:lnTo>
                      <a:pt x="11" y="13"/>
                    </a:lnTo>
                    <a:cubicBezTo>
                      <a:pt x="7" y="8"/>
                      <a:pt x="4" y="4"/>
                      <a:pt x="0" y="1"/>
                    </a:cubicBezTo>
                    <a:close/>
                    <a:moveTo>
                      <a:pt x="11" y="13"/>
                    </a:moveTo>
                    <a:cubicBezTo>
                      <a:pt x="16" y="18"/>
                      <a:pt x="21" y="24"/>
                      <a:pt x="27" y="29"/>
                    </a:cubicBezTo>
                    <a:lnTo>
                      <a:pt x="11" y="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41"/>
              <p:cNvSpPr/>
              <p:nvPr/>
            </p:nvSpPr>
            <p:spPr>
              <a:xfrm>
                <a:off x="799150" y="4379288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4"/>
                    </a:moveTo>
                    <a:lnTo>
                      <a:pt x="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7" name="Google Shape;517;p41"/>
            <p:cNvGrpSpPr/>
            <p:nvPr/>
          </p:nvGrpSpPr>
          <p:grpSpPr>
            <a:xfrm>
              <a:off x="1620130" y="4042653"/>
              <a:ext cx="1039640" cy="370938"/>
              <a:chOff x="1409400" y="3225275"/>
              <a:chExt cx="748050" cy="266900"/>
            </a:xfrm>
          </p:grpSpPr>
          <p:sp>
            <p:nvSpPr>
              <p:cNvPr id="518" name="Google Shape;518;p41"/>
              <p:cNvSpPr/>
              <p:nvPr/>
            </p:nvSpPr>
            <p:spPr>
              <a:xfrm>
                <a:off x="2120925" y="3300825"/>
                <a:ext cx="266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006" extrusionOk="0">
                    <a:moveTo>
                      <a:pt x="318" y="1"/>
                    </a:moveTo>
                    <a:cubicBezTo>
                      <a:pt x="292" y="1"/>
                      <a:pt x="264" y="5"/>
                      <a:pt x="237" y="13"/>
                    </a:cubicBezTo>
                    <a:cubicBezTo>
                      <a:pt x="86" y="58"/>
                      <a:pt x="0" y="217"/>
                      <a:pt x="45" y="369"/>
                    </a:cubicBezTo>
                    <a:lnTo>
                      <a:pt x="473" y="1803"/>
                    </a:lnTo>
                    <a:cubicBezTo>
                      <a:pt x="510" y="1926"/>
                      <a:pt x="624" y="2005"/>
                      <a:pt x="747" y="2005"/>
                    </a:cubicBezTo>
                    <a:cubicBezTo>
                      <a:pt x="773" y="2005"/>
                      <a:pt x="802" y="2001"/>
                      <a:pt x="829" y="1995"/>
                    </a:cubicBezTo>
                    <a:cubicBezTo>
                      <a:pt x="980" y="1948"/>
                      <a:pt x="1066" y="1789"/>
                      <a:pt x="1021" y="1637"/>
                    </a:cubicBezTo>
                    <a:lnTo>
                      <a:pt x="591" y="205"/>
                    </a:lnTo>
                    <a:cubicBezTo>
                      <a:pt x="554" y="81"/>
                      <a:pt x="440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1409400" y="3225275"/>
                <a:ext cx="73380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29352" h="10676" extrusionOk="0">
                    <a:moveTo>
                      <a:pt x="26781" y="1"/>
                    </a:moveTo>
                    <a:cubicBezTo>
                      <a:pt x="25494" y="1"/>
                      <a:pt x="24433" y="952"/>
                      <a:pt x="24244" y="2190"/>
                    </a:cubicBezTo>
                    <a:cubicBezTo>
                      <a:pt x="23895" y="2027"/>
                      <a:pt x="23505" y="1944"/>
                      <a:pt x="23102" y="1944"/>
                    </a:cubicBezTo>
                    <a:cubicBezTo>
                      <a:pt x="22526" y="1944"/>
                      <a:pt x="21926" y="2115"/>
                      <a:pt x="21386" y="2470"/>
                    </a:cubicBezTo>
                    <a:cubicBezTo>
                      <a:pt x="20566" y="3012"/>
                      <a:pt x="20079" y="3857"/>
                      <a:pt x="20007" y="4704"/>
                    </a:cubicBezTo>
                    <a:cubicBezTo>
                      <a:pt x="19761" y="4642"/>
                      <a:pt x="19502" y="4608"/>
                      <a:pt x="19237" y="4608"/>
                    </a:cubicBezTo>
                    <a:cubicBezTo>
                      <a:pt x="18999" y="4608"/>
                      <a:pt x="18756" y="4635"/>
                      <a:pt x="18512" y="4692"/>
                    </a:cubicBezTo>
                    <a:cubicBezTo>
                      <a:pt x="18191" y="4766"/>
                      <a:pt x="17896" y="4886"/>
                      <a:pt x="17628" y="5042"/>
                    </a:cubicBezTo>
                    <a:cubicBezTo>
                      <a:pt x="17380" y="4045"/>
                      <a:pt x="16507" y="3203"/>
                      <a:pt x="15334" y="2959"/>
                    </a:cubicBezTo>
                    <a:cubicBezTo>
                      <a:pt x="15112" y="2913"/>
                      <a:pt x="14891" y="2891"/>
                      <a:pt x="14674" y="2891"/>
                    </a:cubicBezTo>
                    <a:cubicBezTo>
                      <a:pt x="14327" y="2891"/>
                      <a:pt x="13991" y="2948"/>
                      <a:pt x="13679" y="3055"/>
                    </a:cubicBezTo>
                    <a:cubicBezTo>
                      <a:pt x="13483" y="1796"/>
                      <a:pt x="12295" y="894"/>
                      <a:pt x="10902" y="894"/>
                    </a:cubicBezTo>
                    <a:cubicBezTo>
                      <a:pt x="10768" y="894"/>
                      <a:pt x="10631" y="902"/>
                      <a:pt x="10494" y="919"/>
                    </a:cubicBezTo>
                    <a:cubicBezTo>
                      <a:pt x="9317" y="1067"/>
                      <a:pt x="8386" y="1824"/>
                      <a:pt x="8053" y="2781"/>
                    </a:cubicBezTo>
                    <a:cubicBezTo>
                      <a:pt x="7687" y="2592"/>
                      <a:pt x="7273" y="2496"/>
                      <a:pt x="6847" y="2496"/>
                    </a:cubicBezTo>
                    <a:cubicBezTo>
                      <a:pt x="6211" y="2496"/>
                      <a:pt x="5547" y="2709"/>
                      <a:pt x="4974" y="3145"/>
                    </a:cubicBezTo>
                    <a:cubicBezTo>
                      <a:pt x="4176" y="3753"/>
                      <a:pt x="3744" y="4651"/>
                      <a:pt x="3744" y="5518"/>
                    </a:cubicBezTo>
                    <a:cubicBezTo>
                      <a:pt x="3572" y="5489"/>
                      <a:pt x="3396" y="5474"/>
                      <a:pt x="3216" y="5474"/>
                    </a:cubicBezTo>
                    <a:cubicBezTo>
                      <a:pt x="3030" y="5474"/>
                      <a:pt x="2841" y="5490"/>
                      <a:pt x="2650" y="5525"/>
                    </a:cubicBezTo>
                    <a:cubicBezTo>
                      <a:pt x="1074" y="5811"/>
                      <a:pt x="0" y="7182"/>
                      <a:pt x="252" y="8589"/>
                    </a:cubicBezTo>
                    <a:cubicBezTo>
                      <a:pt x="472" y="9823"/>
                      <a:pt x="1639" y="10675"/>
                      <a:pt x="2986" y="10675"/>
                    </a:cubicBezTo>
                    <a:cubicBezTo>
                      <a:pt x="3176" y="10675"/>
                      <a:pt x="3369" y="10658"/>
                      <a:pt x="3564" y="10623"/>
                    </a:cubicBezTo>
                    <a:cubicBezTo>
                      <a:pt x="5009" y="10361"/>
                      <a:pt x="6028" y="9187"/>
                      <a:pt x="5995" y="7910"/>
                    </a:cubicBezTo>
                    <a:lnTo>
                      <a:pt x="5995" y="7910"/>
                    </a:lnTo>
                    <a:cubicBezTo>
                      <a:pt x="6070" y="7916"/>
                      <a:pt x="6146" y="7919"/>
                      <a:pt x="6223" y="7919"/>
                    </a:cubicBezTo>
                    <a:cubicBezTo>
                      <a:pt x="6857" y="7919"/>
                      <a:pt x="7520" y="7706"/>
                      <a:pt x="8092" y="7272"/>
                    </a:cubicBezTo>
                    <a:cubicBezTo>
                      <a:pt x="8648" y="6846"/>
                      <a:pt x="9027" y="6282"/>
                      <a:pt x="9205" y="5684"/>
                    </a:cubicBezTo>
                    <a:cubicBezTo>
                      <a:pt x="9648" y="5939"/>
                      <a:pt x="10173" y="6084"/>
                      <a:pt x="10732" y="6084"/>
                    </a:cubicBezTo>
                    <a:cubicBezTo>
                      <a:pt x="10865" y="6084"/>
                      <a:pt x="11000" y="6076"/>
                      <a:pt x="11136" y="6059"/>
                    </a:cubicBezTo>
                    <a:cubicBezTo>
                      <a:pt x="11431" y="6020"/>
                      <a:pt x="11711" y="5944"/>
                      <a:pt x="11971" y="5838"/>
                    </a:cubicBezTo>
                    <a:cubicBezTo>
                      <a:pt x="12180" y="6879"/>
                      <a:pt x="13072" y="7777"/>
                      <a:pt x="14289" y="8031"/>
                    </a:cubicBezTo>
                    <a:cubicBezTo>
                      <a:pt x="14509" y="8076"/>
                      <a:pt x="14728" y="8098"/>
                      <a:pt x="14943" y="8098"/>
                    </a:cubicBezTo>
                    <a:cubicBezTo>
                      <a:pt x="15412" y="8098"/>
                      <a:pt x="15861" y="7994"/>
                      <a:pt x="16255" y="7806"/>
                    </a:cubicBezTo>
                    <a:cubicBezTo>
                      <a:pt x="16259" y="7826"/>
                      <a:pt x="16261" y="7849"/>
                      <a:pt x="16265" y="7869"/>
                    </a:cubicBezTo>
                    <a:cubicBezTo>
                      <a:pt x="16536" y="9043"/>
                      <a:pt x="17661" y="9822"/>
                      <a:pt x="18943" y="9822"/>
                    </a:cubicBezTo>
                    <a:cubicBezTo>
                      <a:pt x="19182" y="9822"/>
                      <a:pt x="19428" y="9794"/>
                      <a:pt x="19674" y="9737"/>
                    </a:cubicBezTo>
                    <a:cubicBezTo>
                      <a:pt x="20967" y="9438"/>
                      <a:pt x="21875" y="8409"/>
                      <a:pt x="21969" y="7272"/>
                    </a:cubicBezTo>
                    <a:cubicBezTo>
                      <a:pt x="22146" y="7306"/>
                      <a:pt x="22327" y="7324"/>
                      <a:pt x="22511" y="7324"/>
                    </a:cubicBezTo>
                    <a:cubicBezTo>
                      <a:pt x="23085" y="7324"/>
                      <a:pt x="23682" y="7154"/>
                      <a:pt x="24220" y="6799"/>
                    </a:cubicBezTo>
                    <a:cubicBezTo>
                      <a:pt x="24950" y="6318"/>
                      <a:pt x="25413" y="5598"/>
                      <a:pt x="25560" y="4849"/>
                    </a:cubicBezTo>
                    <a:cubicBezTo>
                      <a:pt x="25924" y="5048"/>
                      <a:pt x="26339" y="5160"/>
                      <a:pt x="26781" y="5160"/>
                    </a:cubicBezTo>
                    <a:cubicBezTo>
                      <a:pt x="28201" y="5160"/>
                      <a:pt x="29351" y="4005"/>
                      <a:pt x="29351" y="2581"/>
                    </a:cubicBezTo>
                    <a:cubicBezTo>
                      <a:pt x="29351" y="1155"/>
                      <a:pt x="28199" y="1"/>
                      <a:pt x="267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2114575" y="3246750"/>
                <a:ext cx="428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22" extrusionOk="0">
                    <a:moveTo>
                      <a:pt x="858" y="1"/>
                    </a:moveTo>
                    <a:cubicBezTo>
                      <a:pt x="385" y="1"/>
                      <a:pt x="0" y="386"/>
                      <a:pt x="0" y="860"/>
                    </a:cubicBezTo>
                    <a:cubicBezTo>
                      <a:pt x="0" y="1335"/>
                      <a:pt x="385" y="1722"/>
                      <a:pt x="858" y="1722"/>
                    </a:cubicBezTo>
                    <a:cubicBezTo>
                      <a:pt x="1330" y="1722"/>
                      <a:pt x="1715" y="1335"/>
                      <a:pt x="1715" y="860"/>
                    </a:cubicBezTo>
                    <a:cubicBezTo>
                      <a:pt x="1715" y="386"/>
                      <a:pt x="1330" y="1"/>
                      <a:pt x="8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41"/>
              <p:cNvSpPr/>
              <p:nvPr/>
            </p:nvSpPr>
            <p:spPr>
              <a:xfrm>
                <a:off x="2078925" y="3253925"/>
                <a:ext cx="428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1" extrusionOk="0">
                    <a:moveTo>
                      <a:pt x="858" y="0"/>
                    </a:moveTo>
                    <a:cubicBezTo>
                      <a:pt x="383" y="0"/>
                      <a:pt x="0" y="385"/>
                      <a:pt x="0" y="860"/>
                    </a:cubicBezTo>
                    <a:cubicBezTo>
                      <a:pt x="0" y="1334"/>
                      <a:pt x="383" y="1721"/>
                      <a:pt x="858" y="1721"/>
                    </a:cubicBezTo>
                    <a:cubicBezTo>
                      <a:pt x="1330" y="1721"/>
                      <a:pt x="1713" y="1334"/>
                      <a:pt x="1713" y="860"/>
                    </a:cubicBezTo>
                    <a:cubicBezTo>
                      <a:pt x="1713" y="385"/>
                      <a:pt x="1330" y="0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2" name="Google Shape;522;p41"/>
              <p:cNvSpPr/>
              <p:nvPr/>
            </p:nvSpPr>
            <p:spPr>
              <a:xfrm>
                <a:off x="2128900" y="3261075"/>
                <a:ext cx="2140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1" extrusionOk="0">
                    <a:moveTo>
                      <a:pt x="428" y="1"/>
                    </a:moveTo>
                    <a:cubicBezTo>
                      <a:pt x="191" y="1"/>
                      <a:pt x="0" y="193"/>
                      <a:pt x="0" y="430"/>
                    </a:cubicBezTo>
                    <a:cubicBezTo>
                      <a:pt x="0" y="668"/>
                      <a:pt x="191" y="860"/>
                      <a:pt x="428" y="860"/>
                    </a:cubicBezTo>
                    <a:cubicBezTo>
                      <a:pt x="663" y="860"/>
                      <a:pt x="855" y="668"/>
                      <a:pt x="855" y="430"/>
                    </a:cubicBezTo>
                    <a:cubicBezTo>
                      <a:pt x="855" y="193"/>
                      <a:pt x="663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>
                <a:off x="2093200" y="3268250"/>
                <a:ext cx="21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2" extrusionOk="0">
                    <a:moveTo>
                      <a:pt x="428" y="0"/>
                    </a:moveTo>
                    <a:cubicBezTo>
                      <a:pt x="193" y="0"/>
                      <a:pt x="0" y="193"/>
                      <a:pt x="0" y="430"/>
                    </a:cubicBezTo>
                    <a:cubicBezTo>
                      <a:pt x="0" y="669"/>
                      <a:pt x="193" y="862"/>
                      <a:pt x="428" y="862"/>
                    </a:cubicBezTo>
                    <a:cubicBezTo>
                      <a:pt x="665" y="862"/>
                      <a:pt x="855" y="669"/>
                      <a:pt x="855" y="430"/>
                    </a:cubicBezTo>
                    <a:cubicBezTo>
                      <a:pt x="855" y="193"/>
                      <a:pt x="665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41"/>
              <p:cNvSpPr/>
              <p:nvPr/>
            </p:nvSpPr>
            <p:spPr>
              <a:xfrm>
                <a:off x="2096775" y="3304100"/>
                <a:ext cx="1430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149" extrusionOk="0">
                    <a:moveTo>
                      <a:pt x="285" y="0"/>
                    </a:moveTo>
                    <a:cubicBezTo>
                      <a:pt x="127" y="0"/>
                      <a:pt x="0" y="127"/>
                      <a:pt x="0" y="287"/>
                    </a:cubicBezTo>
                    <a:lnTo>
                      <a:pt x="0" y="1862"/>
                    </a:lnTo>
                    <a:cubicBezTo>
                      <a:pt x="0" y="2022"/>
                      <a:pt x="127" y="2149"/>
                      <a:pt x="285" y="2149"/>
                    </a:cubicBezTo>
                    <a:cubicBezTo>
                      <a:pt x="442" y="2149"/>
                      <a:pt x="571" y="2022"/>
                      <a:pt x="571" y="1862"/>
                    </a:cubicBezTo>
                    <a:lnTo>
                      <a:pt x="571" y="287"/>
                    </a:lnTo>
                    <a:cubicBezTo>
                      <a:pt x="571" y="127"/>
                      <a:pt x="442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25" name="Google Shape;525;p41"/>
          <p:cNvSpPr/>
          <p:nvPr/>
        </p:nvSpPr>
        <p:spPr>
          <a:xfrm>
            <a:off x="713225" y="1136075"/>
            <a:ext cx="518029" cy="2577716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  <p:cxnSp>
        <p:nvCxnSpPr>
          <p:cNvPr id="526" name="Google Shape;526;p41"/>
          <p:cNvCxnSpPr/>
          <p:nvPr/>
        </p:nvCxnSpPr>
        <p:spPr>
          <a:xfrm>
            <a:off x="2427650" y="1136075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27" name="Google Shape;527;p41"/>
          <p:cNvGrpSpPr/>
          <p:nvPr/>
        </p:nvGrpSpPr>
        <p:grpSpPr>
          <a:xfrm>
            <a:off x="7903306" y="1728871"/>
            <a:ext cx="1054938" cy="923760"/>
            <a:chOff x="1490289" y="-2981149"/>
            <a:chExt cx="1764111" cy="1544749"/>
          </a:xfrm>
        </p:grpSpPr>
        <p:sp>
          <p:nvSpPr>
            <p:cNvPr id="528" name="Google Shape;528;p41"/>
            <p:cNvSpPr/>
            <p:nvPr/>
          </p:nvSpPr>
          <p:spPr>
            <a:xfrm>
              <a:off x="1648438" y="-2884200"/>
              <a:ext cx="1447800" cy="144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1490289" y="-2981149"/>
              <a:ext cx="1764111" cy="1447788"/>
            </a:xfrm>
            <a:custGeom>
              <a:avLst/>
              <a:gdLst/>
              <a:ahLst/>
              <a:cxnLst/>
              <a:rect l="l" t="t" r="r" b="b"/>
              <a:pathLst>
                <a:path w="55245" h="45339" extrusionOk="0">
                  <a:moveTo>
                    <a:pt x="0" y="45339"/>
                  </a:moveTo>
                  <a:lnTo>
                    <a:pt x="20574" y="12573"/>
                  </a:lnTo>
                  <a:lnTo>
                    <a:pt x="31623" y="23622"/>
                  </a:lnTo>
                  <a:lnTo>
                    <a:pt x="55245" y="0"/>
                  </a:lnTo>
                  <a:lnTo>
                    <a:pt x="30741" y="42442"/>
                  </a:lnTo>
                  <a:lnTo>
                    <a:pt x="19105" y="308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530" name="Google Shape;530;p41"/>
          <p:cNvSpPr/>
          <p:nvPr/>
        </p:nvSpPr>
        <p:spPr>
          <a:xfrm flipH="1">
            <a:off x="6365742" y="1136075"/>
            <a:ext cx="2065033" cy="519852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build="p"/>
      <p:bldP spid="47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>
            <a:spLocks noGrp="1"/>
          </p:cNvSpPr>
          <p:nvPr>
            <p:ph type="title"/>
          </p:nvPr>
        </p:nvSpPr>
        <p:spPr>
          <a:xfrm>
            <a:off x="2635980" y="1652603"/>
            <a:ext cx="4275900" cy="12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Câu</a:t>
            </a:r>
            <a:r>
              <a:rPr lang="en-US" sz="5400" dirty="0"/>
              <a:t> </a:t>
            </a:r>
            <a:r>
              <a:rPr lang="en-US" sz="5400" dirty="0" err="1"/>
              <a:t>hỏi</a:t>
            </a:r>
            <a:endParaRPr sz="5400" dirty="0"/>
          </a:p>
        </p:txBody>
      </p:sp>
      <p:sp>
        <p:nvSpPr>
          <p:cNvPr id="473" name="Google Shape;473;p41"/>
          <p:cNvSpPr txBox="1">
            <a:spLocks noGrp="1"/>
          </p:cNvSpPr>
          <p:nvPr>
            <p:ph type="subTitle" idx="1"/>
          </p:nvPr>
        </p:nvSpPr>
        <p:spPr>
          <a:xfrm>
            <a:off x="1861820" y="2746375"/>
            <a:ext cx="6069330" cy="811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Khi thực hiện chức năng, Protein có cấu trúc bậc mấy?</a:t>
            </a:r>
            <a:endParaRPr lang="en-US" sz="2400" dirty="0"/>
          </a:p>
        </p:txBody>
      </p:sp>
      <p:grpSp>
        <p:nvGrpSpPr>
          <p:cNvPr id="474" name="Google Shape;474;p41"/>
          <p:cNvGrpSpPr/>
          <p:nvPr/>
        </p:nvGrpSpPr>
        <p:grpSpPr>
          <a:xfrm>
            <a:off x="1062609" y="494333"/>
            <a:ext cx="1716486" cy="1572909"/>
            <a:chOff x="4126125" y="3064400"/>
            <a:chExt cx="1672825" cy="1532900"/>
          </a:xfrm>
        </p:grpSpPr>
        <p:sp>
          <p:nvSpPr>
            <p:cNvPr id="475" name="Google Shape;475;p41"/>
            <p:cNvSpPr/>
            <p:nvPr/>
          </p:nvSpPr>
          <p:spPr>
            <a:xfrm>
              <a:off x="4126125" y="3064400"/>
              <a:ext cx="1662700" cy="1518025"/>
            </a:xfrm>
            <a:custGeom>
              <a:avLst/>
              <a:gdLst/>
              <a:ahLst/>
              <a:cxnLst/>
              <a:rect l="l" t="t" r="r" b="b"/>
              <a:pathLst>
                <a:path w="66508" h="60721" extrusionOk="0">
                  <a:moveTo>
                    <a:pt x="39442" y="0"/>
                  </a:moveTo>
                  <a:cubicBezTo>
                    <a:pt x="37866" y="0"/>
                    <a:pt x="36635" y="127"/>
                    <a:pt x="35911" y="152"/>
                  </a:cubicBezTo>
                  <a:cubicBezTo>
                    <a:pt x="33499" y="233"/>
                    <a:pt x="18607" y="438"/>
                    <a:pt x="18607" y="438"/>
                  </a:cubicBezTo>
                  <a:cubicBezTo>
                    <a:pt x="18607" y="438"/>
                    <a:pt x="1" y="3405"/>
                    <a:pt x="263" y="23829"/>
                  </a:cubicBezTo>
                  <a:cubicBezTo>
                    <a:pt x="523" y="44252"/>
                    <a:pt x="16201" y="55120"/>
                    <a:pt x="16201" y="55120"/>
                  </a:cubicBezTo>
                  <a:cubicBezTo>
                    <a:pt x="23530" y="59432"/>
                    <a:pt x="28828" y="60720"/>
                    <a:pt x="32734" y="60720"/>
                  </a:cubicBezTo>
                  <a:cubicBezTo>
                    <a:pt x="36345" y="60720"/>
                    <a:pt x="38768" y="59619"/>
                    <a:pt x="40508" y="58788"/>
                  </a:cubicBezTo>
                  <a:cubicBezTo>
                    <a:pt x="44134" y="57055"/>
                    <a:pt x="41067" y="56838"/>
                    <a:pt x="50996" y="54373"/>
                  </a:cubicBezTo>
                  <a:cubicBezTo>
                    <a:pt x="60924" y="51907"/>
                    <a:pt x="66508" y="43145"/>
                    <a:pt x="66506" y="32406"/>
                  </a:cubicBezTo>
                  <a:cubicBezTo>
                    <a:pt x="66504" y="21669"/>
                    <a:pt x="61677" y="11093"/>
                    <a:pt x="54017" y="4972"/>
                  </a:cubicBezTo>
                  <a:cubicBezTo>
                    <a:pt x="48659" y="690"/>
                    <a:pt x="43114" y="0"/>
                    <a:pt x="39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4145625" y="3224625"/>
              <a:ext cx="1653325" cy="1372675"/>
            </a:xfrm>
            <a:custGeom>
              <a:avLst/>
              <a:gdLst/>
              <a:ahLst/>
              <a:cxnLst/>
              <a:rect l="l" t="t" r="r" b="b"/>
              <a:pathLst>
                <a:path w="66133" h="54907" extrusionOk="0">
                  <a:moveTo>
                    <a:pt x="40534" y="0"/>
                  </a:moveTo>
                  <a:cubicBezTo>
                    <a:pt x="38602" y="0"/>
                    <a:pt x="37088" y="187"/>
                    <a:pt x="36254" y="232"/>
                  </a:cubicBezTo>
                  <a:cubicBezTo>
                    <a:pt x="33854" y="365"/>
                    <a:pt x="19048" y="914"/>
                    <a:pt x="19048" y="914"/>
                  </a:cubicBezTo>
                  <a:cubicBezTo>
                    <a:pt x="19048" y="914"/>
                    <a:pt x="483" y="4046"/>
                    <a:pt x="242" y="22447"/>
                  </a:cubicBezTo>
                  <a:cubicBezTo>
                    <a:pt x="0" y="40846"/>
                    <a:pt x="15316" y="50257"/>
                    <a:pt x="15316" y="50257"/>
                  </a:cubicBezTo>
                  <a:cubicBezTo>
                    <a:pt x="22199" y="53812"/>
                    <a:pt x="27294" y="54906"/>
                    <a:pt x="31124" y="54906"/>
                  </a:cubicBezTo>
                  <a:cubicBezTo>
                    <a:pt x="34983" y="54906"/>
                    <a:pt x="37558" y="53796"/>
                    <a:pt x="39387" y="52968"/>
                  </a:cubicBezTo>
                  <a:cubicBezTo>
                    <a:pt x="43030" y="51317"/>
                    <a:pt x="39990" y="51196"/>
                    <a:pt x="49917" y="48731"/>
                  </a:cubicBezTo>
                  <a:cubicBezTo>
                    <a:pt x="59846" y="46266"/>
                    <a:pt x="65611" y="38231"/>
                    <a:pt x="65873" y="28554"/>
                  </a:cubicBezTo>
                  <a:cubicBezTo>
                    <a:pt x="66133" y="18875"/>
                    <a:pt x="61595" y="9461"/>
                    <a:pt x="54134" y="4134"/>
                  </a:cubicBezTo>
                  <a:cubicBezTo>
                    <a:pt x="49266" y="657"/>
                    <a:pt x="44161" y="0"/>
                    <a:pt x="40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192175" y="3261200"/>
              <a:ext cx="1560750" cy="1295875"/>
            </a:xfrm>
            <a:custGeom>
              <a:avLst/>
              <a:gdLst/>
              <a:ahLst/>
              <a:cxnLst/>
              <a:rect l="l" t="t" r="r" b="b"/>
              <a:pathLst>
                <a:path w="62430" h="51835" extrusionOk="0">
                  <a:moveTo>
                    <a:pt x="38263" y="0"/>
                  </a:moveTo>
                  <a:cubicBezTo>
                    <a:pt x="36438" y="0"/>
                    <a:pt x="35010" y="176"/>
                    <a:pt x="34222" y="220"/>
                  </a:cubicBezTo>
                  <a:cubicBezTo>
                    <a:pt x="31958" y="345"/>
                    <a:pt x="17982" y="864"/>
                    <a:pt x="17982" y="864"/>
                  </a:cubicBezTo>
                  <a:cubicBezTo>
                    <a:pt x="17982" y="864"/>
                    <a:pt x="454" y="3819"/>
                    <a:pt x="227" y="21191"/>
                  </a:cubicBezTo>
                  <a:cubicBezTo>
                    <a:pt x="0" y="38563"/>
                    <a:pt x="14457" y="47446"/>
                    <a:pt x="14457" y="47446"/>
                  </a:cubicBezTo>
                  <a:cubicBezTo>
                    <a:pt x="20955" y="50801"/>
                    <a:pt x="25764" y="51834"/>
                    <a:pt x="29381" y="51834"/>
                  </a:cubicBezTo>
                  <a:cubicBezTo>
                    <a:pt x="33023" y="51834"/>
                    <a:pt x="35454" y="50786"/>
                    <a:pt x="37181" y="50003"/>
                  </a:cubicBezTo>
                  <a:cubicBezTo>
                    <a:pt x="40620" y="48446"/>
                    <a:pt x="37750" y="48332"/>
                    <a:pt x="47122" y="46006"/>
                  </a:cubicBezTo>
                  <a:cubicBezTo>
                    <a:pt x="56494" y="43677"/>
                    <a:pt x="61939" y="36093"/>
                    <a:pt x="62184" y="26956"/>
                  </a:cubicBezTo>
                  <a:cubicBezTo>
                    <a:pt x="62430" y="17819"/>
                    <a:pt x="58145" y="8933"/>
                    <a:pt x="51101" y="3903"/>
                  </a:cubicBezTo>
                  <a:cubicBezTo>
                    <a:pt x="46506" y="621"/>
                    <a:pt x="41687" y="0"/>
                    <a:pt x="38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5138550" y="3382500"/>
              <a:ext cx="315625" cy="219175"/>
            </a:xfrm>
            <a:custGeom>
              <a:avLst/>
              <a:gdLst/>
              <a:ahLst/>
              <a:cxnLst/>
              <a:rect l="l" t="t" r="r" b="b"/>
              <a:pathLst>
                <a:path w="12625" h="8767" extrusionOk="0">
                  <a:moveTo>
                    <a:pt x="3498" y="1"/>
                  </a:moveTo>
                  <a:cubicBezTo>
                    <a:pt x="1980" y="1"/>
                    <a:pt x="905" y="641"/>
                    <a:pt x="578" y="2146"/>
                  </a:cubicBezTo>
                  <a:cubicBezTo>
                    <a:pt x="1" y="4810"/>
                    <a:pt x="3540" y="4957"/>
                    <a:pt x="3540" y="4957"/>
                  </a:cubicBezTo>
                  <a:cubicBezTo>
                    <a:pt x="5905" y="5035"/>
                    <a:pt x="7104" y="5788"/>
                    <a:pt x="7761" y="6471"/>
                  </a:cubicBezTo>
                  <a:cubicBezTo>
                    <a:pt x="8553" y="7296"/>
                    <a:pt x="8835" y="8304"/>
                    <a:pt x="9973" y="8652"/>
                  </a:cubicBezTo>
                  <a:cubicBezTo>
                    <a:pt x="10112" y="8694"/>
                    <a:pt x="10395" y="8767"/>
                    <a:pt x="10722" y="8767"/>
                  </a:cubicBezTo>
                  <a:cubicBezTo>
                    <a:pt x="11030" y="8767"/>
                    <a:pt x="11377" y="8703"/>
                    <a:pt x="11679" y="8488"/>
                  </a:cubicBezTo>
                  <a:cubicBezTo>
                    <a:pt x="12383" y="7991"/>
                    <a:pt x="12624" y="6841"/>
                    <a:pt x="12176" y="5675"/>
                  </a:cubicBezTo>
                  <a:cubicBezTo>
                    <a:pt x="12176" y="5675"/>
                    <a:pt x="11227" y="2537"/>
                    <a:pt x="7649" y="1033"/>
                  </a:cubicBezTo>
                  <a:cubicBezTo>
                    <a:pt x="6095" y="379"/>
                    <a:pt x="4665" y="1"/>
                    <a:pt x="3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5145725" y="3379025"/>
              <a:ext cx="307175" cy="226200"/>
            </a:xfrm>
            <a:custGeom>
              <a:avLst/>
              <a:gdLst/>
              <a:ahLst/>
              <a:cxnLst/>
              <a:rect l="l" t="t" r="r" b="b"/>
              <a:pathLst>
                <a:path w="12287" h="9048" extrusionOk="0">
                  <a:moveTo>
                    <a:pt x="3216" y="278"/>
                  </a:moveTo>
                  <a:cubicBezTo>
                    <a:pt x="4312" y="278"/>
                    <a:pt x="5695" y="621"/>
                    <a:pt x="7308" y="1299"/>
                  </a:cubicBezTo>
                  <a:cubicBezTo>
                    <a:pt x="8108" y="1636"/>
                    <a:pt x="8841" y="2085"/>
                    <a:pt x="9483" y="2633"/>
                  </a:cubicBezTo>
                  <a:cubicBezTo>
                    <a:pt x="9997" y="3071"/>
                    <a:pt x="10457" y="3574"/>
                    <a:pt x="10848" y="4126"/>
                  </a:cubicBezTo>
                  <a:cubicBezTo>
                    <a:pt x="11515" y="5072"/>
                    <a:pt x="11754" y="5847"/>
                    <a:pt x="11756" y="5855"/>
                  </a:cubicBezTo>
                  <a:lnTo>
                    <a:pt x="11760" y="5863"/>
                  </a:lnTo>
                  <a:cubicBezTo>
                    <a:pt x="11967" y="6403"/>
                    <a:pt x="12028" y="6952"/>
                    <a:pt x="11936" y="7447"/>
                  </a:cubicBezTo>
                  <a:cubicBezTo>
                    <a:pt x="11848" y="7911"/>
                    <a:pt x="11627" y="8292"/>
                    <a:pt x="11312" y="8515"/>
                  </a:cubicBezTo>
                  <a:cubicBezTo>
                    <a:pt x="11039" y="8708"/>
                    <a:pt x="10723" y="8768"/>
                    <a:pt x="10437" y="8768"/>
                  </a:cubicBezTo>
                  <a:cubicBezTo>
                    <a:pt x="10140" y="8768"/>
                    <a:pt x="9875" y="8703"/>
                    <a:pt x="9727" y="8658"/>
                  </a:cubicBezTo>
                  <a:cubicBezTo>
                    <a:pt x="9007" y="8437"/>
                    <a:pt x="8655" y="7940"/>
                    <a:pt x="8248" y="7365"/>
                  </a:cubicBezTo>
                  <a:cubicBezTo>
                    <a:pt x="8047" y="7083"/>
                    <a:pt x="7840" y="6790"/>
                    <a:pt x="7574" y="6514"/>
                  </a:cubicBezTo>
                  <a:cubicBezTo>
                    <a:pt x="6644" y="5544"/>
                    <a:pt x="5189" y="5020"/>
                    <a:pt x="3260" y="4957"/>
                  </a:cubicBezTo>
                  <a:cubicBezTo>
                    <a:pt x="3241" y="4955"/>
                    <a:pt x="1467" y="4869"/>
                    <a:pt x="710" y="3889"/>
                  </a:cubicBezTo>
                  <a:cubicBezTo>
                    <a:pt x="571" y="3709"/>
                    <a:pt x="475" y="3511"/>
                    <a:pt x="420" y="3292"/>
                  </a:cubicBezTo>
                  <a:cubicBezTo>
                    <a:pt x="348" y="2999"/>
                    <a:pt x="350" y="2674"/>
                    <a:pt x="428" y="2316"/>
                  </a:cubicBezTo>
                  <a:cubicBezTo>
                    <a:pt x="602" y="1510"/>
                    <a:pt x="1009" y="937"/>
                    <a:pt x="1635" y="611"/>
                  </a:cubicBezTo>
                  <a:cubicBezTo>
                    <a:pt x="2062" y="389"/>
                    <a:pt x="2593" y="278"/>
                    <a:pt x="3216" y="278"/>
                  </a:cubicBezTo>
                  <a:close/>
                  <a:moveTo>
                    <a:pt x="3216" y="0"/>
                  </a:moveTo>
                  <a:cubicBezTo>
                    <a:pt x="2545" y="0"/>
                    <a:pt x="1972" y="122"/>
                    <a:pt x="1506" y="364"/>
                  </a:cubicBezTo>
                  <a:cubicBezTo>
                    <a:pt x="802" y="728"/>
                    <a:pt x="348" y="1366"/>
                    <a:pt x="156" y="2256"/>
                  </a:cubicBezTo>
                  <a:cubicBezTo>
                    <a:pt x="0" y="2966"/>
                    <a:pt x="113" y="3574"/>
                    <a:pt x="489" y="4059"/>
                  </a:cubicBezTo>
                  <a:cubicBezTo>
                    <a:pt x="843" y="4517"/>
                    <a:pt x="1416" y="4855"/>
                    <a:pt x="2194" y="5061"/>
                  </a:cubicBezTo>
                  <a:cubicBezTo>
                    <a:pt x="2764" y="5215"/>
                    <a:pt x="3229" y="5235"/>
                    <a:pt x="3249" y="5235"/>
                  </a:cubicBezTo>
                  <a:cubicBezTo>
                    <a:pt x="5105" y="5297"/>
                    <a:pt x="6494" y="5792"/>
                    <a:pt x="7374" y="6708"/>
                  </a:cubicBezTo>
                  <a:cubicBezTo>
                    <a:pt x="7624" y="6968"/>
                    <a:pt x="7826" y="7253"/>
                    <a:pt x="8020" y="7527"/>
                  </a:cubicBezTo>
                  <a:cubicBezTo>
                    <a:pt x="8438" y="8118"/>
                    <a:pt x="8833" y="8677"/>
                    <a:pt x="9645" y="8924"/>
                  </a:cubicBezTo>
                  <a:cubicBezTo>
                    <a:pt x="9810" y="8975"/>
                    <a:pt x="10103" y="9047"/>
                    <a:pt x="10437" y="9047"/>
                  </a:cubicBezTo>
                  <a:cubicBezTo>
                    <a:pt x="10770" y="9047"/>
                    <a:pt x="11144" y="8976"/>
                    <a:pt x="11474" y="8742"/>
                  </a:cubicBezTo>
                  <a:cubicBezTo>
                    <a:pt x="11848" y="8478"/>
                    <a:pt x="12110" y="8036"/>
                    <a:pt x="12210" y="7498"/>
                  </a:cubicBezTo>
                  <a:cubicBezTo>
                    <a:pt x="12286" y="7087"/>
                    <a:pt x="12268" y="6645"/>
                    <a:pt x="12157" y="6201"/>
                  </a:cubicBezTo>
                  <a:cubicBezTo>
                    <a:pt x="12122" y="6056"/>
                    <a:pt x="12077" y="5912"/>
                    <a:pt x="12022" y="5769"/>
                  </a:cubicBezTo>
                  <a:cubicBezTo>
                    <a:pt x="11998" y="5692"/>
                    <a:pt x="11750" y="4926"/>
                    <a:pt x="11081" y="3977"/>
                  </a:cubicBezTo>
                  <a:cubicBezTo>
                    <a:pt x="10678" y="3402"/>
                    <a:pt x="10201" y="2880"/>
                    <a:pt x="9669" y="2424"/>
                  </a:cubicBezTo>
                  <a:cubicBezTo>
                    <a:pt x="9005" y="1855"/>
                    <a:pt x="8245" y="1391"/>
                    <a:pt x="7417" y="1043"/>
                  </a:cubicBezTo>
                  <a:cubicBezTo>
                    <a:pt x="6169" y="517"/>
                    <a:pt x="5044" y="188"/>
                    <a:pt x="4074" y="59"/>
                  </a:cubicBezTo>
                  <a:cubicBezTo>
                    <a:pt x="3772" y="20"/>
                    <a:pt x="348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5165500" y="3407800"/>
              <a:ext cx="272350" cy="174900"/>
            </a:xfrm>
            <a:custGeom>
              <a:avLst/>
              <a:gdLst/>
              <a:ahLst/>
              <a:cxnLst/>
              <a:rect l="l" t="t" r="r" b="b"/>
              <a:pathLst>
                <a:path w="10894" h="6996" extrusionOk="0">
                  <a:moveTo>
                    <a:pt x="1102" y="1"/>
                  </a:moveTo>
                  <a:cubicBezTo>
                    <a:pt x="573" y="1"/>
                    <a:pt x="0" y="1157"/>
                    <a:pt x="312" y="2124"/>
                  </a:cubicBezTo>
                  <a:cubicBezTo>
                    <a:pt x="505" y="2725"/>
                    <a:pt x="712" y="3028"/>
                    <a:pt x="920" y="3028"/>
                  </a:cubicBezTo>
                  <a:cubicBezTo>
                    <a:pt x="1100" y="3028"/>
                    <a:pt x="1281" y="2799"/>
                    <a:pt x="1454" y="2335"/>
                  </a:cubicBezTo>
                  <a:cubicBezTo>
                    <a:pt x="1577" y="2003"/>
                    <a:pt x="1667" y="1868"/>
                    <a:pt x="1755" y="1868"/>
                  </a:cubicBezTo>
                  <a:cubicBezTo>
                    <a:pt x="1933" y="1868"/>
                    <a:pt x="2104" y="2412"/>
                    <a:pt x="2524" y="2994"/>
                  </a:cubicBezTo>
                  <a:cubicBezTo>
                    <a:pt x="2683" y="3215"/>
                    <a:pt x="2842" y="3301"/>
                    <a:pt x="2994" y="3301"/>
                  </a:cubicBezTo>
                  <a:cubicBezTo>
                    <a:pt x="3442" y="3301"/>
                    <a:pt x="3822" y="2547"/>
                    <a:pt x="3909" y="2280"/>
                  </a:cubicBezTo>
                  <a:cubicBezTo>
                    <a:pt x="3963" y="2112"/>
                    <a:pt x="4098" y="1957"/>
                    <a:pt x="4248" y="1957"/>
                  </a:cubicBezTo>
                  <a:cubicBezTo>
                    <a:pt x="4419" y="1957"/>
                    <a:pt x="4612" y="2158"/>
                    <a:pt x="4731" y="2775"/>
                  </a:cubicBezTo>
                  <a:cubicBezTo>
                    <a:pt x="4822" y="3240"/>
                    <a:pt x="5002" y="3398"/>
                    <a:pt x="5219" y="3398"/>
                  </a:cubicBezTo>
                  <a:cubicBezTo>
                    <a:pt x="5543" y="3398"/>
                    <a:pt x="5948" y="3049"/>
                    <a:pt x="6260" y="2849"/>
                  </a:cubicBezTo>
                  <a:cubicBezTo>
                    <a:pt x="6378" y="2772"/>
                    <a:pt x="6457" y="2734"/>
                    <a:pt x="6511" y="2734"/>
                  </a:cubicBezTo>
                  <a:cubicBezTo>
                    <a:pt x="6691" y="2734"/>
                    <a:pt x="6564" y="3174"/>
                    <a:pt x="6589" y="4043"/>
                  </a:cubicBezTo>
                  <a:cubicBezTo>
                    <a:pt x="6607" y="4675"/>
                    <a:pt x="6967" y="4877"/>
                    <a:pt x="7400" y="4877"/>
                  </a:cubicBezTo>
                  <a:cubicBezTo>
                    <a:pt x="7737" y="4877"/>
                    <a:pt x="8119" y="4754"/>
                    <a:pt x="8418" y="4616"/>
                  </a:cubicBezTo>
                  <a:cubicBezTo>
                    <a:pt x="8489" y="4584"/>
                    <a:pt x="8544" y="4569"/>
                    <a:pt x="8586" y="4569"/>
                  </a:cubicBezTo>
                  <a:cubicBezTo>
                    <a:pt x="8954" y="4569"/>
                    <a:pt x="8349" y="5664"/>
                    <a:pt x="8349" y="5664"/>
                  </a:cubicBezTo>
                  <a:cubicBezTo>
                    <a:pt x="8349" y="5664"/>
                    <a:pt x="8197" y="6543"/>
                    <a:pt x="9132" y="6908"/>
                  </a:cubicBezTo>
                  <a:cubicBezTo>
                    <a:pt x="9290" y="6970"/>
                    <a:pt x="9434" y="6995"/>
                    <a:pt x="9566" y="6995"/>
                  </a:cubicBezTo>
                  <a:cubicBezTo>
                    <a:pt x="10213" y="6995"/>
                    <a:pt x="10542" y="6374"/>
                    <a:pt x="10542" y="6374"/>
                  </a:cubicBezTo>
                  <a:cubicBezTo>
                    <a:pt x="10894" y="5430"/>
                    <a:pt x="10770" y="5085"/>
                    <a:pt x="10491" y="5085"/>
                  </a:cubicBezTo>
                  <a:cubicBezTo>
                    <a:pt x="10261" y="5085"/>
                    <a:pt x="9925" y="5320"/>
                    <a:pt x="9662" y="5645"/>
                  </a:cubicBezTo>
                  <a:cubicBezTo>
                    <a:pt x="9557" y="5775"/>
                    <a:pt x="9473" y="5832"/>
                    <a:pt x="9407" y="5832"/>
                  </a:cubicBezTo>
                  <a:cubicBezTo>
                    <a:pt x="9109" y="5832"/>
                    <a:pt x="9182" y="4657"/>
                    <a:pt x="9306" y="3800"/>
                  </a:cubicBezTo>
                  <a:cubicBezTo>
                    <a:pt x="9429" y="2954"/>
                    <a:pt x="9254" y="2371"/>
                    <a:pt x="8674" y="2371"/>
                  </a:cubicBezTo>
                  <a:cubicBezTo>
                    <a:pt x="8537" y="2371"/>
                    <a:pt x="8378" y="2403"/>
                    <a:pt x="8195" y="2472"/>
                  </a:cubicBezTo>
                  <a:cubicBezTo>
                    <a:pt x="8011" y="2541"/>
                    <a:pt x="7865" y="2571"/>
                    <a:pt x="7746" y="2571"/>
                  </a:cubicBezTo>
                  <a:cubicBezTo>
                    <a:pt x="7244" y="2571"/>
                    <a:pt x="7238" y="2031"/>
                    <a:pt x="7025" y="1568"/>
                  </a:cubicBezTo>
                  <a:cubicBezTo>
                    <a:pt x="6836" y="1163"/>
                    <a:pt x="6585" y="754"/>
                    <a:pt x="6191" y="754"/>
                  </a:cubicBezTo>
                  <a:cubicBezTo>
                    <a:pt x="6029" y="754"/>
                    <a:pt x="5842" y="823"/>
                    <a:pt x="5625" y="991"/>
                  </a:cubicBezTo>
                  <a:cubicBezTo>
                    <a:pt x="5432" y="1140"/>
                    <a:pt x="5289" y="1201"/>
                    <a:pt x="5171" y="1201"/>
                  </a:cubicBezTo>
                  <a:cubicBezTo>
                    <a:pt x="4835" y="1201"/>
                    <a:pt x="4713" y="707"/>
                    <a:pt x="4275" y="359"/>
                  </a:cubicBezTo>
                  <a:cubicBezTo>
                    <a:pt x="4000" y="139"/>
                    <a:pt x="3783" y="26"/>
                    <a:pt x="3588" y="26"/>
                  </a:cubicBezTo>
                  <a:cubicBezTo>
                    <a:pt x="3364" y="26"/>
                    <a:pt x="3169" y="174"/>
                    <a:pt x="2949" y="481"/>
                  </a:cubicBezTo>
                  <a:cubicBezTo>
                    <a:pt x="2815" y="669"/>
                    <a:pt x="2660" y="744"/>
                    <a:pt x="2491" y="744"/>
                  </a:cubicBezTo>
                  <a:cubicBezTo>
                    <a:pt x="2142" y="744"/>
                    <a:pt x="1737" y="419"/>
                    <a:pt x="1351" y="97"/>
                  </a:cubicBezTo>
                  <a:cubicBezTo>
                    <a:pt x="1272" y="31"/>
                    <a:pt x="1188" y="1"/>
                    <a:pt x="1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5187850" y="4078050"/>
              <a:ext cx="350225" cy="149000"/>
            </a:xfrm>
            <a:custGeom>
              <a:avLst/>
              <a:gdLst/>
              <a:ahLst/>
              <a:cxnLst/>
              <a:rect l="l" t="t" r="r" b="b"/>
              <a:pathLst>
                <a:path w="14009" h="5960" extrusionOk="0">
                  <a:moveTo>
                    <a:pt x="10738" y="0"/>
                  </a:moveTo>
                  <a:cubicBezTo>
                    <a:pt x="10362" y="0"/>
                    <a:pt x="9966" y="96"/>
                    <a:pt x="9568" y="315"/>
                  </a:cubicBezTo>
                  <a:cubicBezTo>
                    <a:pt x="8158" y="1092"/>
                    <a:pt x="6923" y="1284"/>
                    <a:pt x="6033" y="1284"/>
                  </a:cubicBezTo>
                  <a:cubicBezTo>
                    <a:pt x="5415" y="1284"/>
                    <a:pt x="4963" y="1191"/>
                    <a:pt x="4735" y="1136"/>
                  </a:cubicBezTo>
                  <a:cubicBezTo>
                    <a:pt x="4417" y="1057"/>
                    <a:pt x="2850" y="359"/>
                    <a:pt x="1628" y="359"/>
                  </a:cubicBezTo>
                  <a:cubicBezTo>
                    <a:pt x="719" y="359"/>
                    <a:pt x="1" y="745"/>
                    <a:pt x="128" y="2059"/>
                  </a:cubicBezTo>
                  <a:cubicBezTo>
                    <a:pt x="427" y="5142"/>
                    <a:pt x="5515" y="5868"/>
                    <a:pt x="5515" y="5868"/>
                  </a:cubicBezTo>
                  <a:cubicBezTo>
                    <a:pt x="6106" y="5929"/>
                    <a:pt x="6648" y="5959"/>
                    <a:pt x="7151" y="5959"/>
                  </a:cubicBezTo>
                  <a:cubicBezTo>
                    <a:pt x="9631" y="5959"/>
                    <a:pt x="11132" y="5224"/>
                    <a:pt x="12567" y="3820"/>
                  </a:cubicBezTo>
                  <a:cubicBezTo>
                    <a:pt x="14009" y="2413"/>
                    <a:pt x="12624" y="0"/>
                    <a:pt x="10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185825" y="4074550"/>
              <a:ext cx="334625" cy="156000"/>
            </a:xfrm>
            <a:custGeom>
              <a:avLst/>
              <a:gdLst/>
              <a:ahLst/>
              <a:cxnLst/>
              <a:rect l="l" t="t" r="r" b="b"/>
              <a:pathLst>
                <a:path w="13385" h="6240" extrusionOk="0">
                  <a:moveTo>
                    <a:pt x="10819" y="279"/>
                  </a:moveTo>
                  <a:cubicBezTo>
                    <a:pt x="11575" y="279"/>
                    <a:pt x="12234" y="695"/>
                    <a:pt x="12642" y="1245"/>
                  </a:cubicBezTo>
                  <a:cubicBezTo>
                    <a:pt x="13184" y="1974"/>
                    <a:pt x="13364" y="3066"/>
                    <a:pt x="12550" y="3862"/>
                  </a:cubicBezTo>
                  <a:cubicBezTo>
                    <a:pt x="11631" y="4760"/>
                    <a:pt x="10766" y="5302"/>
                    <a:pt x="9747" y="5619"/>
                  </a:cubicBezTo>
                  <a:cubicBezTo>
                    <a:pt x="9017" y="5848"/>
                    <a:pt x="8200" y="5961"/>
                    <a:pt x="7240" y="5961"/>
                  </a:cubicBezTo>
                  <a:cubicBezTo>
                    <a:pt x="6739" y="5961"/>
                    <a:pt x="6199" y="5930"/>
                    <a:pt x="5612" y="5869"/>
                  </a:cubicBezTo>
                  <a:cubicBezTo>
                    <a:pt x="5549" y="5861"/>
                    <a:pt x="4319" y="5673"/>
                    <a:pt x="3069" y="5132"/>
                  </a:cubicBezTo>
                  <a:cubicBezTo>
                    <a:pt x="2325" y="4809"/>
                    <a:pt x="1721" y="4427"/>
                    <a:pt x="1273" y="3995"/>
                  </a:cubicBezTo>
                  <a:cubicBezTo>
                    <a:pt x="725" y="3463"/>
                    <a:pt x="412" y="2855"/>
                    <a:pt x="348" y="2186"/>
                  </a:cubicBezTo>
                  <a:cubicBezTo>
                    <a:pt x="289" y="1577"/>
                    <a:pt x="418" y="1145"/>
                    <a:pt x="733" y="902"/>
                  </a:cubicBezTo>
                  <a:cubicBezTo>
                    <a:pt x="979" y="711"/>
                    <a:pt x="1322" y="638"/>
                    <a:pt x="1707" y="638"/>
                  </a:cubicBezTo>
                  <a:cubicBezTo>
                    <a:pt x="2630" y="638"/>
                    <a:pt x="3787" y="1059"/>
                    <a:pt x="4383" y="1274"/>
                  </a:cubicBezTo>
                  <a:cubicBezTo>
                    <a:pt x="4569" y="1343"/>
                    <a:pt x="4704" y="1390"/>
                    <a:pt x="4784" y="1411"/>
                  </a:cubicBezTo>
                  <a:cubicBezTo>
                    <a:pt x="5198" y="1513"/>
                    <a:pt x="5654" y="1564"/>
                    <a:pt x="6123" y="1564"/>
                  </a:cubicBezTo>
                  <a:cubicBezTo>
                    <a:pt x="6266" y="1564"/>
                    <a:pt x="6409" y="1560"/>
                    <a:pt x="6553" y="1550"/>
                  </a:cubicBezTo>
                  <a:cubicBezTo>
                    <a:pt x="7613" y="1476"/>
                    <a:pt x="8677" y="1149"/>
                    <a:pt x="9716" y="576"/>
                  </a:cubicBezTo>
                  <a:cubicBezTo>
                    <a:pt x="10095" y="369"/>
                    <a:pt x="10467" y="279"/>
                    <a:pt x="10819" y="279"/>
                  </a:cubicBezTo>
                  <a:close/>
                  <a:moveTo>
                    <a:pt x="10818" y="1"/>
                  </a:moveTo>
                  <a:cubicBezTo>
                    <a:pt x="10401" y="1"/>
                    <a:pt x="9982" y="112"/>
                    <a:pt x="9581" y="333"/>
                  </a:cubicBezTo>
                  <a:cubicBezTo>
                    <a:pt x="8579" y="885"/>
                    <a:pt x="7554" y="1200"/>
                    <a:pt x="6535" y="1270"/>
                  </a:cubicBezTo>
                  <a:cubicBezTo>
                    <a:pt x="6394" y="1280"/>
                    <a:pt x="6253" y="1284"/>
                    <a:pt x="6114" y="1284"/>
                  </a:cubicBezTo>
                  <a:cubicBezTo>
                    <a:pt x="5671" y="1284"/>
                    <a:pt x="5240" y="1235"/>
                    <a:pt x="4849" y="1139"/>
                  </a:cubicBezTo>
                  <a:cubicBezTo>
                    <a:pt x="4786" y="1125"/>
                    <a:pt x="4651" y="1073"/>
                    <a:pt x="4479" y="1012"/>
                  </a:cubicBezTo>
                  <a:cubicBezTo>
                    <a:pt x="3821" y="774"/>
                    <a:pt x="2677" y="358"/>
                    <a:pt x="1713" y="358"/>
                  </a:cubicBezTo>
                  <a:cubicBezTo>
                    <a:pt x="1269" y="358"/>
                    <a:pt x="864" y="446"/>
                    <a:pt x="561" y="681"/>
                  </a:cubicBezTo>
                  <a:cubicBezTo>
                    <a:pt x="166" y="985"/>
                    <a:pt x="0" y="1501"/>
                    <a:pt x="70" y="2213"/>
                  </a:cubicBezTo>
                  <a:cubicBezTo>
                    <a:pt x="142" y="2949"/>
                    <a:pt x="481" y="3616"/>
                    <a:pt x="1079" y="4195"/>
                  </a:cubicBezTo>
                  <a:cubicBezTo>
                    <a:pt x="1549" y="4650"/>
                    <a:pt x="2181" y="5053"/>
                    <a:pt x="2959" y="5388"/>
                  </a:cubicBezTo>
                  <a:cubicBezTo>
                    <a:pt x="4270" y="5955"/>
                    <a:pt x="5522" y="6139"/>
                    <a:pt x="5576" y="6145"/>
                  </a:cubicBezTo>
                  <a:lnTo>
                    <a:pt x="5580" y="6147"/>
                  </a:lnTo>
                  <a:cubicBezTo>
                    <a:pt x="6175" y="6208"/>
                    <a:pt x="6725" y="6239"/>
                    <a:pt x="7235" y="6239"/>
                  </a:cubicBezTo>
                  <a:cubicBezTo>
                    <a:pt x="8226" y="6239"/>
                    <a:pt x="9072" y="6123"/>
                    <a:pt x="9829" y="5885"/>
                  </a:cubicBezTo>
                  <a:cubicBezTo>
                    <a:pt x="10893" y="5554"/>
                    <a:pt x="11793" y="4991"/>
                    <a:pt x="12744" y="4060"/>
                  </a:cubicBezTo>
                  <a:cubicBezTo>
                    <a:pt x="13066" y="3749"/>
                    <a:pt x="13270" y="3373"/>
                    <a:pt x="13348" y="2962"/>
                  </a:cubicBezTo>
                  <a:cubicBezTo>
                    <a:pt x="13373" y="2833"/>
                    <a:pt x="13385" y="2700"/>
                    <a:pt x="13385" y="2565"/>
                  </a:cubicBezTo>
                  <a:cubicBezTo>
                    <a:pt x="13383" y="2053"/>
                    <a:pt x="13199" y="1528"/>
                    <a:pt x="12867" y="1079"/>
                  </a:cubicBezTo>
                  <a:cubicBezTo>
                    <a:pt x="12507" y="595"/>
                    <a:pt x="12008" y="243"/>
                    <a:pt x="11458" y="89"/>
                  </a:cubicBezTo>
                  <a:cubicBezTo>
                    <a:pt x="11247" y="30"/>
                    <a:pt x="11033" y="1"/>
                    <a:pt x="10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5195500" y="4099350"/>
              <a:ext cx="312325" cy="108900"/>
            </a:xfrm>
            <a:custGeom>
              <a:avLst/>
              <a:gdLst/>
              <a:ahLst/>
              <a:cxnLst/>
              <a:rect l="l" t="t" r="r" b="b"/>
              <a:pathLst>
                <a:path w="12493" h="4356" extrusionOk="0">
                  <a:moveTo>
                    <a:pt x="10606" y="1"/>
                  </a:moveTo>
                  <a:cubicBezTo>
                    <a:pt x="10305" y="1"/>
                    <a:pt x="10126" y="261"/>
                    <a:pt x="10224" y="703"/>
                  </a:cubicBezTo>
                  <a:cubicBezTo>
                    <a:pt x="10305" y="1071"/>
                    <a:pt x="10272" y="1272"/>
                    <a:pt x="10087" y="1272"/>
                  </a:cubicBezTo>
                  <a:cubicBezTo>
                    <a:pt x="9935" y="1272"/>
                    <a:pt x="9681" y="1137"/>
                    <a:pt x="9303" y="849"/>
                  </a:cubicBezTo>
                  <a:cubicBezTo>
                    <a:pt x="9071" y="671"/>
                    <a:pt x="8877" y="594"/>
                    <a:pt x="8718" y="594"/>
                  </a:cubicBezTo>
                  <a:cubicBezTo>
                    <a:pt x="8304" y="594"/>
                    <a:pt x="8127" y="1118"/>
                    <a:pt x="8124" y="1747"/>
                  </a:cubicBezTo>
                  <a:cubicBezTo>
                    <a:pt x="8121" y="2199"/>
                    <a:pt x="8046" y="2407"/>
                    <a:pt x="7877" y="2407"/>
                  </a:cubicBezTo>
                  <a:cubicBezTo>
                    <a:pt x="7722" y="2407"/>
                    <a:pt x="7487" y="2231"/>
                    <a:pt x="7155" y="1904"/>
                  </a:cubicBezTo>
                  <a:cubicBezTo>
                    <a:pt x="6928" y="1682"/>
                    <a:pt x="6757" y="1590"/>
                    <a:pt x="6615" y="1590"/>
                  </a:cubicBezTo>
                  <a:cubicBezTo>
                    <a:pt x="6322" y="1590"/>
                    <a:pt x="6153" y="1983"/>
                    <a:pt x="5872" y="2438"/>
                  </a:cubicBezTo>
                  <a:cubicBezTo>
                    <a:pt x="5774" y="2597"/>
                    <a:pt x="5684" y="2663"/>
                    <a:pt x="5599" y="2663"/>
                  </a:cubicBezTo>
                  <a:cubicBezTo>
                    <a:pt x="5323" y="2663"/>
                    <a:pt x="5109" y="1968"/>
                    <a:pt x="4910" y="1544"/>
                  </a:cubicBezTo>
                  <a:cubicBezTo>
                    <a:pt x="4801" y="1314"/>
                    <a:pt x="4554" y="1200"/>
                    <a:pt x="4272" y="1200"/>
                  </a:cubicBezTo>
                  <a:cubicBezTo>
                    <a:pt x="3880" y="1200"/>
                    <a:pt x="3421" y="1421"/>
                    <a:pt x="3177" y="1855"/>
                  </a:cubicBezTo>
                  <a:cubicBezTo>
                    <a:pt x="3044" y="2095"/>
                    <a:pt x="2948" y="2176"/>
                    <a:pt x="2878" y="2176"/>
                  </a:cubicBezTo>
                  <a:cubicBezTo>
                    <a:pt x="2731" y="2176"/>
                    <a:pt x="2705" y="1812"/>
                    <a:pt x="2705" y="1812"/>
                  </a:cubicBezTo>
                  <a:cubicBezTo>
                    <a:pt x="2705" y="1812"/>
                    <a:pt x="2899" y="1276"/>
                    <a:pt x="2212" y="435"/>
                  </a:cubicBezTo>
                  <a:cubicBezTo>
                    <a:pt x="2047" y="234"/>
                    <a:pt x="1826" y="147"/>
                    <a:pt x="1594" y="147"/>
                  </a:cubicBezTo>
                  <a:cubicBezTo>
                    <a:pt x="857" y="147"/>
                    <a:pt x="1" y="1026"/>
                    <a:pt x="438" y="1929"/>
                  </a:cubicBezTo>
                  <a:cubicBezTo>
                    <a:pt x="650" y="2365"/>
                    <a:pt x="823" y="2503"/>
                    <a:pt x="957" y="2503"/>
                  </a:cubicBezTo>
                  <a:cubicBezTo>
                    <a:pt x="1187" y="2503"/>
                    <a:pt x="1301" y="2095"/>
                    <a:pt x="1301" y="2095"/>
                  </a:cubicBezTo>
                  <a:cubicBezTo>
                    <a:pt x="1361" y="1610"/>
                    <a:pt x="1481" y="1436"/>
                    <a:pt x="1624" y="1436"/>
                  </a:cubicBezTo>
                  <a:cubicBezTo>
                    <a:pt x="1987" y="1436"/>
                    <a:pt x="2492" y="2573"/>
                    <a:pt x="2492" y="2573"/>
                  </a:cubicBezTo>
                  <a:cubicBezTo>
                    <a:pt x="2492" y="2573"/>
                    <a:pt x="2920" y="4139"/>
                    <a:pt x="3560" y="4139"/>
                  </a:cubicBezTo>
                  <a:cubicBezTo>
                    <a:pt x="3700" y="4139"/>
                    <a:pt x="3849" y="4065"/>
                    <a:pt x="4006" y="3885"/>
                  </a:cubicBezTo>
                  <a:cubicBezTo>
                    <a:pt x="4325" y="3519"/>
                    <a:pt x="4624" y="3403"/>
                    <a:pt x="4877" y="3403"/>
                  </a:cubicBezTo>
                  <a:cubicBezTo>
                    <a:pt x="5321" y="3403"/>
                    <a:pt x="5620" y="3764"/>
                    <a:pt x="5620" y="3764"/>
                  </a:cubicBezTo>
                  <a:cubicBezTo>
                    <a:pt x="5620" y="3764"/>
                    <a:pt x="6078" y="4356"/>
                    <a:pt x="6532" y="4356"/>
                  </a:cubicBezTo>
                  <a:cubicBezTo>
                    <a:pt x="6705" y="4356"/>
                    <a:pt x="6877" y="4270"/>
                    <a:pt x="7024" y="4032"/>
                  </a:cubicBezTo>
                  <a:cubicBezTo>
                    <a:pt x="7287" y="3605"/>
                    <a:pt x="7542" y="3464"/>
                    <a:pt x="7803" y="3464"/>
                  </a:cubicBezTo>
                  <a:cubicBezTo>
                    <a:pt x="8068" y="3464"/>
                    <a:pt x="8340" y="3608"/>
                    <a:pt x="8636" y="3746"/>
                  </a:cubicBezTo>
                  <a:cubicBezTo>
                    <a:pt x="8823" y="3832"/>
                    <a:pt x="8986" y="3886"/>
                    <a:pt x="9132" y="3886"/>
                  </a:cubicBezTo>
                  <a:cubicBezTo>
                    <a:pt x="9447" y="3886"/>
                    <a:pt x="9685" y="3635"/>
                    <a:pt x="9917" y="2913"/>
                  </a:cubicBezTo>
                  <a:cubicBezTo>
                    <a:pt x="10028" y="2566"/>
                    <a:pt x="10135" y="2460"/>
                    <a:pt x="10263" y="2460"/>
                  </a:cubicBezTo>
                  <a:cubicBezTo>
                    <a:pt x="10466" y="2460"/>
                    <a:pt x="10721" y="2729"/>
                    <a:pt x="11128" y="2729"/>
                  </a:cubicBezTo>
                  <a:cubicBezTo>
                    <a:pt x="11246" y="2729"/>
                    <a:pt x="11378" y="2706"/>
                    <a:pt x="11525" y="2647"/>
                  </a:cubicBezTo>
                  <a:cubicBezTo>
                    <a:pt x="12492" y="2258"/>
                    <a:pt x="11723" y="646"/>
                    <a:pt x="11142" y="214"/>
                  </a:cubicBezTo>
                  <a:cubicBezTo>
                    <a:pt x="10945" y="68"/>
                    <a:pt x="10759" y="1"/>
                    <a:pt x="10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4692700" y="4198050"/>
              <a:ext cx="235400" cy="260425"/>
            </a:xfrm>
            <a:custGeom>
              <a:avLst/>
              <a:gdLst/>
              <a:ahLst/>
              <a:cxnLst/>
              <a:rect l="l" t="t" r="r" b="b"/>
              <a:pathLst>
                <a:path w="9416" h="10417" extrusionOk="0">
                  <a:moveTo>
                    <a:pt x="2509" y="0"/>
                  </a:moveTo>
                  <a:cubicBezTo>
                    <a:pt x="2087" y="0"/>
                    <a:pt x="1652" y="225"/>
                    <a:pt x="1269" y="812"/>
                  </a:cubicBezTo>
                  <a:cubicBezTo>
                    <a:pt x="1" y="2766"/>
                    <a:pt x="1296" y="5397"/>
                    <a:pt x="1296" y="5397"/>
                  </a:cubicBezTo>
                  <a:cubicBezTo>
                    <a:pt x="1725" y="6664"/>
                    <a:pt x="3411" y="8849"/>
                    <a:pt x="5150" y="9849"/>
                  </a:cubicBezTo>
                  <a:cubicBezTo>
                    <a:pt x="5822" y="10236"/>
                    <a:pt x="6428" y="10416"/>
                    <a:pt x="6956" y="10416"/>
                  </a:cubicBezTo>
                  <a:cubicBezTo>
                    <a:pt x="7795" y="10416"/>
                    <a:pt x="8433" y="9958"/>
                    <a:pt x="8806" y="9148"/>
                  </a:cubicBezTo>
                  <a:cubicBezTo>
                    <a:pt x="9416" y="7826"/>
                    <a:pt x="8761" y="6964"/>
                    <a:pt x="6885" y="5764"/>
                  </a:cubicBezTo>
                  <a:cubicBezTo>
                    <a:pt x="5007" y="4563"/>
                    <a:pt x="4385" y="2877"/>
                    <a:pt x="4389" y="1895"/>
                  </a:cubicBezTo>
                  <a:cubicBezTo>
                    <a:pt x="4392" y="1210"/>
                    <a:pt x="3487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4704375" y="4195025"/>
              <a:ext cx="219225" cy="266375"/>
            </a:xfrm>
            <a:custGeom>
              <a:avLst/>
              <a:gdLst/>
              <a:ahLst/>
              <a:cxnLst/>
              <a:rect l="l" t="t" r="r" b="b"/>
              <a:pathLst>
                <a:path w="8769" h="10655" extrusionOk="0">
                  <a:moveTo>
                    <a:pt x="2047" y="240"/>
                  </a:moveTo>
                  <a:cubicBezTo>
                    <a:pt x="2156" y="240"/>
                    <a:pt x="2268" y="257"/>
                    <a:pt x="2382" y="291"/>
                  </a:cubicBezTo>
                  <a:cubicBezTo>
                    <a:pt x="2733" y="397"/>
                    <a:pt x="3100" y="669"/>
                    <a:pt x="3384" y="1038"/>
                  </a:cubicBezTo>
                  <a:cubicBezTo>
                    <a:pt x="3644" y="1373"/>
                    <a:pt x="3806" y="1748"/>
                    <a:pt x="3803" y="2016"/>
                  </a:cubicBezTo>
                  <a:cubicBezTo>
                    <a:pt x="3801" y="2593"/>
                    <a:pt x="4004" y="3290"/>
                    <a:pt x="4360" y="3927"/>
                  </a:cubicBezTo>
                  <a:cubicBezTo>
                    <a:pt x="4810" y="4727"/>
                    <a:pt x="5500" y="5439"/>
                    <a:pt x="6355" y="5985"/>
                  </a:cubicBezTo>
                  <a:cubicBezTo>
                    <a:pt x="7349" y="6621"/>
                    <a:pt x="7922" y="7116"/>
                    <a:pt x="8210" y="7593"/>
                  </a:cubicBezTo>
                  <a:cubicBezTo>
                    <a:pt x="8513" y="8092"/>
                    <a:pt x="8519" y="8593"/>
                    <a:pt x="8233" y="9217"/>
                  </a:cubicBezTo>
                  <a:cubicBezTo>
                    <a:pt x="7967" y="9794"/>
                    <a:pt x="7576" y="10169"/>
                    <a:pt x="7071" y="10330"/>
                  </a:cubicBezTo>
                  <a:cubicBezTo>
                    <a:pt x="6890" y="10388"/>
                    <a:pt x="6697" y="10417"/>
                    <a:pt x="6492" y="10417"/>
                  </a:cubicBezTo>
                  <a:cubicBezTo>
                    <a:pt x="5971" y="10417"/>
                    <a:pt x="5378" y="10231"/>
                    <a:pt x="4745" y="9868"/>
                  </a:cubicBezTo>
                  <a:cubicBezTo>
                    <a:pt x="3957" y="9414"/>
                    <a:pt x="3110" y="8669"/>
                    <a:pt x="2357" y="7767"/>
                  </a:cubicBezTo>
                  <a:cubicBezTo>
                    <a:pt x="1684" y="6961"/>
                    <a:pt x="1154" y="6106"/>
                    <a:pt x="943" y="5479"/>
                  </a:cubicBezTo>
                  <a:lnTo>
                    <a:pt x="941" y="5471"/>
                  </a:lnTo>
                  <a:lnTo>
                    <a:pt x="937" y="5465"/>
                  </a:lnTo>
                  <a:cubicBezTo>
                    <a:pt x="933" y="5459"/>
                    <a:pt x="616" y="4806"/>
                    <a:pt x="456" y="3931"/>
                  </a:cubicBezTo>
                  <a:cubicBezTo>
                    <a:pt x="315" y="3155"/>
                    <a:pt x="272" y="2042"/>
                    <a:pt x="847" y="1089"/>
                  </a:cubicBezTo>
                  <a:cubicBezTo>
                    <a:pt x="866" y="1058"/>
                    <a:pt x="884" y="1028"/>
                    <a:pt x="904" y="999"/>
                  </a:cubicBezTo>
                  <a:cubicBezTo>
                    <a:pt x="1230" y="497"/>
                    <a:pt x="1620" y="240"/>
                    <a:pt x="2047" y="240"/>
                  </a:cubicBezTo>
                  <a:close/>
                  <a:moveTo>
                    <a:pt x="2043" y="1"/>
                  </a:moveTo>
                  <a:cubicBezTo>
                    <a:pt x="1874" y="1"/>
                    <a:pt x="1710" y="33"/>
                    <a:pt x="1551" y="99"/>
                  </a:cubicBezTo>
                  <a:cubicBezTo>
                    <a:pt x="1236" y="230"/>
                    <a:pt x="949" y="487"/>
                    <a:pt x="702" y="868"/>
                  </a:cubicBezTo>
                  <a:cubicBezTo>
                    <a:pt x="166" y="1692"/>
                    <a:pt x="0" y="2769"/>
                    <a:pt x="223" y="3980"/>
                  </a:cubicBezTo>
                  <a:cubicBezTo>
                    <a:pt x="381" y="4847"/>
                    <a:pt x="681" y="5486"/>
                    <a:pt x="718" y="5563"/>
                  </a:cubicBezTo>
                  <a:cubicBezTo>
                    <a:pt x="941" y="6214"/>
                    <a:pt x="1483" y="7096"/>
                    <a:pt x="2173" y="7920"/>
                  </a:cubicBezTo>
                  <a:cubicBezTo>
                    <a:pt x="2944" y="8843"/>
                    <a:pt x="3814" y="9608"/>
                    <a:pt x="4624" y="10075"/>
                  </a:cubicBezTo>
                  <a:cubicBezTo>
                    <a:pt x="5293" y="10460"/>
                    <a:pt x="5926" y="10655"/>
                    <a:pt x="6490" y="10655"/>
                  </a:cubicBezTo>
                  <a:cubicBezTo>
                    <a:pt x="6720" y="10655"/>
                    <a:pt x="6938" y="10623"/>
                    <a:pt x="7142" y="10557"/>
                  </a:cubicBezTo>
                  <a:cubicBezTo>
                    <a:pt x="7617" y="10408"/>
                    <a:pt x="8012" y="10081"/>
                    <a:pt x="8298" y="9604"/>
                  </a:cubicBezTo>
                  <a:cubicBezTo>
                    <a:pt x="8352" y="9514"/>
                    <a:pt x="8403" y="9418"/>
                    <a:pt x="8450" y="9318"/>
                  </a:cubicBezTo>
                  <a:cubicBezTo>
                    <a:pt x="8769" y="8624"/>
                    <a:pt x="8759" y="8037"/>
                    <a:pt x="8415" y="7470"/>
                  </a:cubicBezTo>
                  <a:cubicBezTo>
                    <a:pt x="8106" y="6961"/>
                    <a:pt x="7511" y="6441"/>
                    <a:pt x="6484" y="5784"/>
                  </a:cubicBezTo>
                  <a:cubicBezTo>
                    <a:pt x="5661" y="5258"/>
                    <a:pt x="5000" y="4575"/>
                    <a:pt x="4569" y="3810"/>
                  </a:cubicBezTo>
                  <a:cubicBezTo>
                    <a:pt x="4231" y="3208"/>
                    <a:pt x="4039" y="2554"/>
                    <a:pt x="4043" y="2016"/>
                  </a:cubicBezTo>
                  <a:cubicBezTo>
                    <a:pt x="4045" y="1353"/>
                    <a:pt x="3310" y="320"/>
                    <a:pt x="2449" y="62"/>
                  </a:cubicBezTo>
                  <a:cubicBezTo>
                    <a:pt x="2312" y="21"/>
                    <a:pt x="2176" y="1"/>
                    <a:pt x="2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4725075" y="4220750"/>
              <a:ext cx="179975" cy="226375"/>
            </a:xfrm>
            <a:custGeom>
              <a:avLst/>
              <a:gdLst/>
              <a:ahLst/>
              <a:cxnLst/>
              <a:rect l="l" t="t" r="r" b="b"/>
              <a:pathLst>
                <a:path w="7199" h="9055" extrusionOk="0">
                  <a:moveTo>
                    <a:pt x="1245" y="1"/>
                  </a:moveTo>
                  <a:cubicBezTo>
                    <a:pt x="807" y="1"/>
                    <a:pt x="329" y="210"/>
                    <a:pt x="177" y="668"/>
                  </a:cubicBezTo>
                  <a:cubicBezTo>
                    <a:pt x="1" y="1192"/>
                    <a:pt x="226" y="1274"/>
                    <a:pt x="384" y="1274"/>
                  </a:cubicBezTo>
                  <a:cubicBezTo>
                    <a:pt x="456" y="1274"/>
                    <a:pt x="514" y="1257"/>
                    <a:pt x="514" y="1257"/>
                  </a:cubicBezTo>
                  <a:cubicBezTo>
                    <a:pt x="815" y="1128"/>
                    <a:pt x="1022" y="1072"/>
                    <a:pt x="1157" y="1072"/>
                  </a:cubicBezTo>
                  <a:cubicBezTo>
                    <a:pt x="1810" y="1072"/>
                    <a:pt x="762" y="2376"/>
                    <a:pt x="447" y="2930"/>
                  </a:cubicBezTo>
                  <a:cubicBezTo>
                    <a:pt x="64" y="3597"/>
                    <a:pt x="162" y="4043"/>
                    <a:pt x="795" y="4178"/>
                  </a:cubicBezTo>
                  <a:cubicBezTo>
                    <a:pt x="1427" y="4315"/>
                    <a:pt x="1666" y="4358"/>
                    <a:pt x="1558" y="5353"/>
                  </a:cubicBezTo>
                  <a:cubicBezTo>
                    <a:pt x="1457" y="6257"/>
                    <a:pt x="1719" y="6450"/>
                    <a:pt x="2179" y="6450"/>
                  </a:cubicBezTo>
                  <a:cubicBezTo>
                    <a:pt x="2225" y="6450"/>
                    <a:pt x="2273" y="6449"/>
                    <a:pt x="2323" y="6445"/>
                  </a:cubicBezTo>
                  <a:cubicBezTo>
                    <a:pt x="2426" y="6439"/>
                    <a:pt x="2512" y="6432"/>
                    <a:pt x="2585" y="6432"/>
                  </a:cubicBezTo>
                  <a:cubicBezTo>
                    <a:pt x="2899" y="6432"/>
                    <a:pt x="2972" y="6554"/>
                    <a:pt x="3205" y="7323"/>
                  </a:cubicBezTo>
                  <a:cubicBezTo>
                    <a:pt x="3377" y="7892"/>
                    <a:pt x="3488" y="8071"/>
                    <a:pt x="3705" y="8071"/>
                  </a:cubicBezTo>
                  <a:cubicBezTo>
                    <a:pt x="3849" y="8071"/>
                    <a:pt x="4040" y="7992"/>
                    <a:pt x="4326" y="7896"/>
                  </a:cubicBezTo>
                  <a:cubicBezTo>
                    <a:pt x="4468" y="7848"/>
                    <a:pt x="4571" y="7825"/>
                    <a:pt x="4649" y="7825"/>
                  </a:cubicBezTo>
                  <a:cubicBezTo>
                    <a:pt x="4962" y="7825"/>
                    <a:pt x="4859" y="8195"/>
                    <a:pt x="5255" y="8761"/>
                  </a:cubicBezTo>
                  <a:cubicBezTo>
                    <a:pt x="5398" y="8965"/>
                    <a:pt x="5589" y="9055"/>
                    <a:pt x="5794" y="9055"/>
                  </a:cubicBezTo>
                  <a:cubicBezTo>
                    <a:pt x="6297" y="9055"/>
                    <a:pt x="6884" y="8519"/>
                    <a:pt x="7045" y="7820"/>
                  </a:cubicBezTo>
                  <a:cubicBezTo>
                    <a:pt x="7198" y="7148"/>
                    <a:pt x="7144" y="6778"/>
                    <a:pt x="6837" y="6778"/>
                  </a:cubicBezTo>
                  <a:cubicBezTo>
                    <a:pt x="6694" y="6778"/>
                    <a:pt x="6495" y="6859"/>
                    <a:pt x="6237" y="7028"/>
                  </a:cubicBezTo>
                  <a:cubicBezTo>
                    <a:pt x="6060" y="7144"/>
                    <a:pt x="5942" y="7194"/>
                    <a:pt x="5863" y="7194"/>
                  </a:cubicBezTo>
                  <a:cubicBezTo>
                    <a:pt x="5580" y="7194"/>
                    <a:pt x="5802" y="6561"/>
                    <a:pt x="5635" y="6095"/>
                  </a:cubicBezTo>
                  <a:cubicBezTo>
                    <a:pt x="5521" y="5772"/>
                    <a:pt x="5394" y="5608"/>
                    <a:pt x="5184" y="5608"/>
                  </a:cubicBezTo>
                  <a:cubicBezTo>
                    <a:pt x="5006" y="5608"/>
                    <a:pt x="4770" y="5725"/>
                    <a:pt x="4432" y="5960"/>
                  </a:cubicBezTo>
                  <a:cubicBezTo>
                    <a:pt x="4212" y="6114"/>
                    <a:pt x="4054" y="6180"/>
                    <a:pt x="3945" y="6180"/>
                  </a:cubicBezTo>
                  <a:cubicBezTo>
                    <a:pt x="3688" y="6180"/>
                    <a:pt x="3705" y="5814"/>
                    <a:pt x="3829" y="5373"/>
                  </a:cubicBezTo>
                  <a:cubicBezTo>
                    <a:pt x="3973" y="4853"/>
                    <a:pt x="3870" y="4602"/>
                    <a:pt x="3313" y="4602"/>
                  </a:cubicBezTo>
                  <a:cubicBezTo>
                    <a:pt x="3198" y="4602"/>
                    <a:pt x="3062" y="4613"/>
                    <a:pt x="2906" y="4635"/>
                  </a:cubicBezTo>
                  <a:cubicBezTo>
                    <a:pt x="2805" y="4648"/>
                    <a:pt x="2722" y="4654"/>
                    <a:pt x="2653" y="4654"/>
                  </a:cubicBezTo>
                  <a:cubicBezTo>
                    <a:pt x="2097" y="4654"/>
                    <a:pt x="2482" y="4256"/>
                    <a:pt x="2482" y="4256"/>
                  </a:cubicBezTo>
                  <a:cubicBezTo>
                    <a:pt x="2482" y="4256"/>
                    <a:pt x="3057" y="3603"/>
                    <a:pt x="2849" y="2969"/>
                  </a:cubicBezTo>
                  <a:cubicBezTo>
                    <a:pt x="2640" y="2333"/>
                    <a:pt x="2202" y="2619"/>
                    <a:pt x="1599" y="2439"/>
                  </a:cubicBezTo>
                  <a:cubicBezTo>
                    <a:pt x="993" y="2259"/>
                    <a:pt x="2024" y="1901"/>
                    <a:pt x="2216" y="1412"/>
                  </a:cubicBezTo>
                  <a:cubicBezTo>
                    <a:pt x="2409" y="921"/>
                    <a:pt x="2329" y="719"/>
                    <a:pt x="1963" y="275"/>
                  </a:cubicBezTo>
                  <a:cubicBezTo>
                    <a:pt x="1816" y="96"/>
                    <a:pt x="1540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080050" y="4261925"/>
              <a:ext cx="135000" cy="132250"/>
            </a:xfrm>
            <a:custGeom>
              <a:avLst/>
              <a:gdLst/>
              <a:ahLst/>
              <a:cxnLst/>
              <a:rect l="l" t="t" r="r" b="b"/>
              <a:pathLst>
                <a:path w="5400" h="5290" extrusionOk="0">
                  <a:moveTo>
                    <a:pt x="2594" y="1"/>
                  </a:moveTo>
                  <a:cubicBezTo>
                    <a:pt x="2418" y="1"/>
                    <a:pt x="2239" y="22"/>
                    <a:pt x="2061" y="66"/>
                  </a:cubicBezTo>
                  <a:cubicBezTo>
                    <a:pt x="764" y="387"/>
                    <a:pt x="0" y="1803"/>
                    <a:pt x="354" y="3227"/>
                  </a:cubicBezTo>
                  <a:cubicBezTo>
                    <a:pt x="660" y="4455"/>
                    <a:pt x="1696" y="5289"/>
                    <a:pt x="2807" y="5289"/>
                  </a:cubicBezTo>
                  <a:cubicBezTo>
                    <a:pt x="2984" y="5289"/>
                    <a:pt x="3163" y="5268"/>
                    <a:pt x="3341" y="5224"/>
                  </a:cubicBezTo>
                  <a:cubicBezTo>
                    <a:pt x="4636" y="4903"/>
                    <a:pt x="5400" y="3487"/>
                    <a:pt x="5046" y="2063"/>
                  </a:cubicBezTo>
                  <a:cubicBezTo>
                    <a:pt x="4740" y="835"/>
                    <a:pt x="3705" y="1"/>
                    <a:pt x="2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252000" y="3810550"/>
              <a:ext cx="109500" cy="107275"/>
            </a:xfrm>
            <a:custGeom>
              <a:avLst/>
              <a:gdLst/>
              <a:ahLst/>
              <a:cxnLst/>
              <a:rect l="l" t="t" r="r" b="b"/>
              <a:pathLst>
                <a:path w="4380" h="4291" extrusionOk="0">
                  <a:moveTo>
                    <a:pt x="2103" y="1"/>
                  </a:moveTo>
                  <a:cubicBezTo>
                    <a:pt x="1960" y="1"/>
                    <a:pt x="1815" y="18"/>
                    <a:pt x="1670" y="53"/>
                  </a:cubicBezTo>
                  <a:cubicBezTo>
                    <a:pt x="621" y="315"/>
                    <a:pt x="1" y="1463"/>
                    <a:pt x="287" y="2617"/>
                  </a:cubicBezTo>
                  <a:cubicBezTo>
                    <a:pt x="534" y="3614"/>
                    <a:pt x="1375" y="4290"/>
                    <a:pt x="2277" y="4290"/>
                  </a:cubicBezTo>
                  <a:cubicBezTo>
                    <a:pt x="2420" y="4290"/>
                    <a:pt x="2565" y="4273"/>
                    <a:pt x="2710" y="4237"/>
                  </a:cubicBezTo>
                  <a:cubicBezTo>
                    <a:pt x="3759" y="3975"/>
                    <a:pt x="4379" y="2828"/>
                    <a:pt x="4093" y="1672"/>
                  </a:cubicBezTo>
                  <a:cubicBezTo>
                    <a:pt x="3846" y="676"/>
                    <a:pt x="3005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231800" y="3592700"/>
              <a:ext cx="109525" cy="107250"/>
            </a:xfrm>
            <a:custGeom>
              <a:avLst/>
              <a:gdLst/>
              <a:ahLst/>
              <a:cxnLst/>
              <a:rect l="l" t="t" r="r" b="b"/>
              <a:pathLst>
                <a:path w="4381" h="4290" extrusionOk="0">
                  <a:moveTo>
                    <a:pt x="2107" y="0"/>
                  </a:moveTo>
                  <a:cubicBezTo>
                    <a:pt x="1963" y="0"/>
                    <a:pt x="1817" y="18"/>
                    <a:pt x="1672" y="54"/>
                  </a:cubicBezTo>
                  <a:cubicBezTo>
                    <a:pt x="621" y="314"/>
                    <a:pt x="1" y="1461"/>
                    <a:pt x="289" y="2617"/>
                  </a:cubicBezTo>
                  <a:cubicBezTo>
                    <a:pt x="536" y="3612"/>
                    <a:pt x="1376" y="4289"/>
                    <a:pt x="2275" y="4289"/>
                  </a:cubicBezTo>
                  <a:cubicBezTo>
                    <a:pt x="2419" y="4289"/>
                    <a:pt x="2565" y="4272"/>
                    <a:pt x="2709" y="4236"/>
                  </a:cubicBezTo>
                  <a:cubicBezTo>
                    <a:pt x="3761" y="3976"/>
                    <a:pt x="4381" y="2826"/>
                    <a:pt x="4093" y="1672"/>
                  </a:cubicBezTo>
                  <a:cubicBezTo>
                    <a:pt x="3846" y="676"/>
                    <a:pt x="3006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479050" y="3803950"/>
              <a:ext cx="162875" cy="159600"/>
            </a:xfrm>
            <a:custGeom>
              <a:avLst/>
              <a:gdLst/>
              <a:ahLst/>
              <a:cxnLst/>
              <a:rect l="l" t="t" r="r" b="b"/>
              <a:pathLst>
                <a:path w="6515" h="6384" extrusionOk="0">
                  <a:moveTo>
                    <a:pt x="3132" y="1"/>
                  </a:moveTo>
                  <a:cubicBezTo>
                    <a:pt x="2918" y="1"/>
                    <a:pt x="2702" y="26"/>
                    <a:pt x="2486" y="80"/>
                  </a:cubicBezTo>
                  <a:cubicBezTo>
                    <a:pt x="923" y="469"/>
                    <a:pt x="1" y="2177"/>
                    <a:pt x="428" y="3896"/>
                  </a:cubicBezTo>
                  <a:cubicBezTo>
                    <a:pt x="795" y="5377"/>
                    <a:pt x="2046" y="6383"/>
                    <a:pt x="3385" y="6383"/>
                  </a:cubicBezTo>
                  <a:cubicBezTo>
                    <a:pt x="3599" y="6383"/>
                    <a:pt x="3816" y="6357"/>
                    <a:pt x="4031" y="6304"/>
                  </a:cubicBezTo>
                  <a:cubicBezTo>
                    <a:pt x="5594" y="5915"/>
                    <a:pt x="6515" y="4207"/>
                    <a:pt x="6089" y="2488"/>
                  </a:cubicBezTo>
                  <a:cubicBezTo>
                    <a:pt x="5721" y="1006"/>
                    <a:pt x="4472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4325300" y="3727700"/>
              <a:ext cx="283850" cy="534075"/>
            </a:xfrm>
            <a:custGeom>
              <a:avLst/>
              <a:gdLst/>
              <a:ahLst/>
              <a:cxnLst/>
              <a:rect l="l" t="t" r="r" b="b"/>
              <a:pathLst>
                <a:path w="11354" h="21363" extrusionOk="0">
                  <a:moveTo>
                    <a:pt x="4507" y="0"/>
                  </a:moveTo>
                  <a:cubicBezTo>
                    <a:pt x="4317" y="0"/>
                    <a:pt x="4131" y="92"/>
                    <a:pt x="4017" y="256"/>
                  </a:cubicBezTo>
                  <a:cubicBezTo>
                    <a:pt x="3894" y="427"/>
                    <a:pt x="1046" y="4556"/>
                    <a:pt x="2079" y="9679"/>
                  </a:cubicBezTo>
                  <a:cubicBezTo>
                    <a:pt x="2900" y="13748"/>
                    <a:pt x="3583" y="15058"/>
                    <a:pt x="6961" y="18209"/>
                  </a:cubicBezTo>
                  <a:cubicBezTo>
                    <a:pt x="6100" y="17609"/>
                    <a:pt x="5195" y="16852"/>
                    <a:pt x="4369" y="15917"/>
                  </a:cubicBezTo>
                  <a:cubicBezTo>
                    <a:pt x="4342" y="15886"/>
                    <a:pt x="1728" y="12789"/>
                    <a:pt x="1230" y="8971"/>
                  </a:cubicBezTo>
                  <a:cubicBezTo>
                    <a:pt x="1191" y="8670"/>
                    <a:pt x="934" y="8453"/>
                    <a:pt x="638" y="8453"/>
                  </a:cubicBezTo>
                  <a:cubicBezTo>
                    <a:pt x="612" y="8453"/>
                    <a:pt x="586" y="8454"/>
                    <a:pt x="559" y="8458"/>
                  </a:cubicBezTo>
                  <a:cubicBezTo>
                    <a:pt x="232" y="8503"/>
                    <a:pt x="1" y="8801"/>
                    <a:pt x="44" y="9129"/>
                  </a:cubicBezTo>
                  <a:cubicBezTo>
                    <a:pt x="179" y="10162"/>
                    <a:pt x="449" y="11140"/>
                    <a:pt x="780" y="12028"/>
                  </a:cubicBezTo>
                  <a:cubicBezTo>
                    <a:pt x="1791" y="14724"/>
                    <a:pt x="3372" y="16592"/>
                    <a:pt x="3464" y="16701"/>
                  </a:cubicBezTo>
                  <a:cubicBezTo>
                    <a:pt x="6501" y="20138"/>
                    <a:pt x="10363" y="21292"/>
                    <a:pt x="10527" y="21339"/>
                  </a:cubicBezTo>
                  <a:cubicBezTo>
                    <a:pt x="10582" y="21355"/>
                    <a:pt x="10638" y="21363"/>
                    <a:pt x="10693" y="21363"/>
                  </a:cubicBezTo>
                  <a:cubicBezTo>
                    <a:pt x="10907" y="21363"/>
                    <a:pt x="11110" y="21248"/>
                    <a:pt x="11219" y="21054"/>
                  </a:cubicBezTo>
                  <a:cubicBezTo>
                    <a:pt x="11354" y="20811"/>
                    <a:pt x="11302" y="20506"/>
                    <a:pt x="11094" y="20320"/>
                  </a:cubicBezTo>
                  <a:cubicBezTo>
                    <a:pt x="4733" y="14669"/>
                    <a:pt x="4213" y="14207"/>
                    <a:pt x="3252" y="9440"/>
                  </a:cubicBezTo>
                  <a:cubicBezTo>
                    <a:pt x="2955" y="7971"/>
                    <a:pt x="3023" y="6577"/>
                    <a:pt x="3252" y="5360"/>
                  </a:cubicBezTo>
                  <a:lnTo>
                    <a:pt x="3252" y="5360"/>
                  </a:lnTo>
                  <a:cubicBezTo>
                    <a:pt x="3039" y="10731"/>
                    <a:pt x="6149" y="14440"/>
                    <a:pt x="6302" y="14620"/>
                  </a:cubicBezTo>
                  <a:cubicBezTo>
                    <a:pt x="6314" y="14632"/>
                    <a:pt x="6325" y="14645"/>
                    <a:pt x="6337" y="14657"/>
                  </a:cubicBezTo>
                  <a:cubicBezTo>
                    <a:pt x="9064" y="17337"/>
                    <a:pt x="10292" y="17497"/>
                    <a:pt x="10511" y="17501"/>
                  </a:cubicBezTo>
                  <a:cubicBezTo>
                    <a:pt x="10515" y="17501"/>
                    <a:pt x="10520" y="17501"/>
                    <a:pt x="10525" y="17501"/>
                  </a:cubicBezTo>
                  <a:cubicBezTo>
                    <a:pt x="10777" y="17501"/>
                    <a:pt x="11003" y="17341"/>
                    <a:pt x="11088" y="17104"/>
                  </a:cubicBezTo>
                  <a:cubicBezTo>
                    <a:pt x="11174" y="16860"/>
                    <a:pt x="11094" y="16588"/>
                    <a:pt x="10889" y="16431"/>
                  </a:cubicBezTo>
                  <a:cubicBezTo>
                    <a:pt x="10873" y="16418"/>
                    <a:pt x="9203" y="15117"/>
                    <a:pt x="7921" y="12222"/>
                  </a:cubicBezTo>
                  <a:cubicBezTo>
                    <a:pt x="6783" y="9657"/>
                    <a:pt x="6656" y="8578"/>
                    <a:pt x="6814" y="7179"/>
                  </a:cubicBezTo>
                  <a:lnTo>
                    <a:pt x="6814" y="7179"/>
                  </a:lnTo>
                  <a:lnTo>
                    <a:pt x="7790" y="10160"/>
                  </a:lnTo>
                  <a:cubicBezTo>
                    <a:pt x="7875" y="10411"/>
                    <a:pt x="8107" y="10570"/>
                    <a:pt x="8358" y="10570"/>
                  </a:cubicBezTo>
                  <a:cubicBezTo>
                    <a:pt x="8420" y="10570"/>
                    <a:pt x="8482" y="10561"/>
                    <a:pt x="8545" y="10540"/>
                  </a:cubicBezTo>
                  <a:cubicBezTo>
                    <a:pt x="8858" y="10436"/>
                    <a:pt x="9029" y="10101"/>
                    <a:pt x="8927" y="9788"/>
                  </a:cubicBezTo>
                  <a:lnTo>
                    <a:pt x="7472" y="5340"/>
                  </a:lnTo>
                  <a:cubicBezTo>
                    <a:pt x="7317" y="4635"/>
                    <a:pt x="6931" y="4521"/>
                    <a:pt x="6700" y="4521"/>
                  </a:cubicBezTo>
                  <a:cubicBezTo>
                    <a:pt x="6693" y="4521"/>
                    <a:pt x="6687" y="4521"/>
                    <a:pt x="6681" y="4521"/>
                  </a:cubicBezTo>
                  <a:cubicBezTo>
                    <a:pt x="5993" y="4540"/>
                    <a:pt x="5860" y="5415"/>
                    <a:pt x="5744" y="6189"/>
                  </a:cubicBezTo>
                  <a:cubicBezTo>
                    <a:pt x="5416" y="8345"/>
                    <a:pt x="5422" y="9538"/>
                    <a:pt x="6826" y="12705"/>
                  </a:cubicBezTo>
                  <a:cubicBezTo>
                    <a:pt x="7069" y="13253"/>
                    <a:pt x="7325" y="13748"/>
                    <a:pt x="7581" y="14194"/>
                  </a:cubicBezTo>
                  <a:cubicBezTo>
                    <a:pt x="7458" y="14078"/>
                    <a:pt x="7331" y="13957"/>
                    <a:pt x="7200" y="13828"/>
                  </a:cubicBezTo>
                  <a:cubicBezTo>
                    <a:pt x="6941" y="13511"/>
                    <a:pt x="3342" y="8957"/>
                    <a:pt x="4788" y="2985"/>
                  </a:cubicBezTo>
                  <a:cubicBezTo>
                    <a:pt x="4792" y="2964"/>
                    <a:pt x="4796" y="2944"/>
                    <a:pt x="4800" y="2923"/>
                  </a:cubicBezTo>
                  <a:lnTo>
                    <a:pt x="5099" y="673"/>
                  </a:lnTo>
                  <a:cubicBezTo>
                    <a:pt x="5136" y="401"/>
                    <a:pt x="4981" y="139"/>
                    <a:pt x="4723" y="41"/>
                  </a:cubicBezTo>
                  <a:cubicBezTo>
                    <a:pt x="4653" y="13"/>
                    <a:pt x="4580" y="0"/>
                    <a:pt x="4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4318450" y="3720475"/>
              <a:ext cx="298725" cy="548525"/>
            </a:xfrm>
            <a:custGeom>
              <a:avLst/>
              <a:gdLst/>
              <a:ahLst/>
              <a:cxnLst/>
              <a:rect l="l" t="t" r="r" b="b"/>
              <a:pathLst>
                <a:path w="11949" h="21941" extrusionOk="0">
                  <a:moveTo>
                    <a:pt x="4780" y="577"/>
                  </a:moveTo>
                  <a:cubicBezTo>
                    <a:pt x="4818" y="577"/>
                    <a:pt x="4856" y="584"/>
                    <a:pt x="4892" y="598"/>
                  </a:cubicBezTo>
                  <a:cubicBezTo>
                    <a:pt x="5025" y="649"/>
                    <a:pt x="5105" y="784"/>
                    <a:pt x="5087" y="925"/>
                  </a:cubicBezTo>
                  <a:lnTo>
                    <a:pt x="4788" y="3176"/>
                  </a:lnTo>
                  <a:cubicBezTo>
                    <a:pt x="4786" y="3186"/>
                    <a:pt x="4784" y="3196"/>
                    <a:pt x="4782" y="3206"/>
                  </a:cubicBezTo>
                  <a:cubicBezTo>
                    <a:pt x="3292" y="9358"/>
                    <a:pt x="7088" y="14101"/>
                    <a:pt x="7249" y="14299"/>
                  </a:cubicBezTo>
                  <a:cubicBezTo>
                    <a:pt x="7255" y="14308"/>
                    <a:pt x="7264" y="14316"/>
                    <a:pt x="7272" y="14322"/>
                  </a:cubicBezTo>
                  <a:cubicBezTo>
                    <a:pt x="7405" y="14453"/>
                    <a:pt x="7534" y="14576"/>
                    <a:pt x="7656" y="14692"/>
                  </a:cubicBezTo>
                  <a:cubicBezTo>
                    <a:pt x="7712" y="14744"/>
                    <a:pt x="7784" y="14771"/>
                    <a:pt x="7856" y="14771"/>
                  </a:cubicBezTo>
                  <a:cubicBezTo>
                    <a:pt x="7919" y="14771"/>
                    <a:pt x="7982" y="14751"/>
                    <a:pt x="8035" y="14709"/>
                  </a:cubicBezTo>
                  <a:cubicBezTo>
                    <a:pt x="8147" y="14621"/>
                    <a:pt x="8176" y="14463"/>
                    <a:pt x="8107" y="14340"/>
                  </a:cubicBezTo>
                  <a:cubicBezTo>
                    <a:pt x="7839" y="13876"/>
                    <a:pt x="7589" y="13385"/>
                    <a:pt x="7366" y="12877"/>
                  </a:cubicBezTo>
                  <a:cubicBezTo>
                    <a:pt x="5991" y="9780"/>
                    <a:pt x="5985" y="8618"/>
                    <a:pt x="6304" y="6521"/>
                  </a:cubicBezTo>
                  <a:cubicBezTo>
                    <a:pt x="6425" y="5721"/>
                    <a:pt x="6550" y="5109"/>
                    <a:pt x="6963" y="5099"/>
                  </a:cubicBezTo>
                  <a:cubicBezTo>
                    <a:pt x="6968" y="5099"/>
                    <a:pt x="6972" y="5099"/>
                    <a:pt x="6977" y="5099"/>
                  </a:cubicBezTo>
                  <a:cubicBezTo>
                    <a:pt x="7213" y="5099"/>
                    <a:pt x="7378" y="5299"/>
                    <a:pt x="7464" y="5690"/>
                  </a:cubicBezTo>
                  <a:cubicBezTo>
                    <a:pt x="7466" y="5700"/>
                    <a:pt x="7468" y="5708"/>
                    <a:pt x="7472" y="5719"/>
                  </a:cubicBezTo>
                  <a:lnTo>
                    <a:pt x="8927" y="10167"/>
                  </a:lnTo>
                  <a:cubicBezTo>
                    <a:pt x="8980" y="10328"/>
                    <a:pt x="8890" y="10502"/>
                    <a:pt x="8729" y="10555"/>
                  </a:cubicBezTo>
                  <a:cubicBezTo>
                    <a:pt x="8696" y="10566"/>
                    <a:pt x="8663" y="10571"/>
                    <a:pt x="8631" y="10571"/>
                  </a:cubicBezTo>
                  <a:cubicBezTo>
                    <a:pt x="8501" y="10571"/>
                    <a:pt x="8384" y="10490"/>
                    <a:pt x="8340" y="10359"/>
                  </a:cubicBezTo>
                  <a:lnTo>
                    <a:pt x="7364" y="7378"/>
                  </a:lnTo>
                  <a:cubicBezTo>
                    <a:pt x="7324" y="7262"/>
                    <a:pt x="7214" y="7180"/>
                    <a:pt x="7089" y="7180"/>
                  </a:cubicBezTo>
                  <a:cubicBezTo>
                    <a:pt x="7079" y="7180"/>
                    <a:pt x="7069" y="7180"/>
                    <a:pt x="7059" y="7182"/>
                  </a:cubicBezTo>
                  <a:cubicBezTo>
                    <a:pt x="6924" y="7196"/>
                    <a:pt x="6818" y="7302"/>
                    <a:pt x="6801" y="7437"/>
                  </a:cubicBezTo>
                  <a:cubicBezTo>
                    <a:pt x="6642" y="8863"/>
                    <a:pt x="6769" y="10003"/>
                    <a:pt x="7931" y="12628"/>
                  </a:cubicBezTo>
                  <a:cubicBezTo>
                    <a:pt x="9246" y="15592"/>
                    <a:pt x="10971" y="16934"/>
                    <a:pt x="10987" y="16949"/>
                  </a:cubicBezTo>
                  <a:cubicBezTo>
                    <a:pt x="11094" y="17031"/>
                    <a:pt x="11135" y="17170"/>
                    <a:pt x="11092" y="17297"/>
                  </a:cubicBezTo>
                  <a:cubicBezTo>
                    <a:pt x="11047" y="17420"/>
                    <a:pt x="10929" y="17503"/>
                    <a:pt x="10798" y="17503"/>
                  </a:cubicBezTo>
                  <a:cubicBezTo>
                    <a:pt x="10796" y="17503"/>
                    <a:pt x="10794" y="17503"/>
                    <a:pt x="10793" y="17503"/>
                  </a:cubicBezTo>
                  <a:cubicBezTo>
                    <a:pt x="10670" y="17499"/>
                    <a:pt x="9520" y="17399"/>
                    <a:pt x="6816" y="14741"/>
                  </a:cubicBezTo>
                  <a:cubicBezTo>
                    <a:pt x="6809" y="14733"/>
                    <a:pt x="6803" y="14727"/>
                    <a:pt x="6797" y="14721"/>
                  </a:cubicBezTo>
                  <a:cubicBezTo>
                    <a:pt x="6666" y="14569"/>
                    <a:pt x="3606" y="10936"/>
                    <a:pt x="3816" y="5659"/>
                  </a:cubicBezTo>
                  <a:cubicBezTo>
                    <a:pt x="3822" y="5508"/>
                    <a:pt x="3710" y="5379"/>
                    <a:pt x="3560" y="5363"/>
                  </a:cubicBezTo>
                  <a:cubicBezTo>
                    <a:pt x="3550" y="5362"/>
                    <a:pt x="3539" y="5361"/>
                    <a:pt x="3528" y="5361"/>
                  </a:cubicBezTo>
                  <a:cubicBezTo>
                    <a:pt x="3390" y="5361"/>
                    <a:pt x="3270" y="5457"/>
                    <a:pt x="3243" y="5596"/>
                  </a:cubicBezTo>
                  <a:cubicBezTo>
                    <a:pt x="2971" y="7032"/>
                    <a:pt x="2971" y="8442"/>
                    <a:pt x="3243" y="9786"/>
                  </a:cubicBezTo>
                  <a:cubicBezTo>
                    <a:pt x="4223" y="14647"/>
                    <a:pt x="4749" y="15114"/>
                    <a:pt x="11175" y="20824"/>
                  </a:cubicBezTo>
                  <a:cubicBezTo>
                    <a:pt x="11284" y="20922"/>
                    <a:pt x="11310" y="21077"/>
                    <a:pt x="11241" y="21204"/>
                  </a:cubicBezTo>
                  <a:cubicBezTo>
                    <a:pt x="11184" y="21305"/>
                    <a:pt x="11080" y="21364"/>
                    <a:pt x="10970" y="21364"/>
                  </a:cubicBezTo>
                  <a:cubicBezTo>
                    <a:pt x="10941" y="21364"/>
                    <a:pt x="10912" y="21360"/>
                    <a:pt x="10883" y="21352"/>
                  </a:cubicBezTo>
                  <a:cubicBezTo>
                    <a:pt x="10723" y="21305"/>
                    <a:pt x="6938" y="20175"/>
                    <a:pt x="3957" y="16801"/>
                  </a:cubicBezTo>
                  <a:cubicBezTo>
                    <a:pt x="3892" y="16724"/>
                    <a:pt x="2323" y="14876"/>
                    <a:pt x="1326" y="12215"/>
                  </a:cubicBezTo>
                  <a:lnTo>
                    <a:pt x="1324" y="12215"/>
                  </a:lnTo>
                  <a:cubicBezTo>
                    <a:pt x="966" y="11257"/>
                    <a:pt x="725" y="10304"/>
                    <a:pt x="604" y="9379"/>
                  </a:cubicBezTo>
                  <a:cubicBezTo>
                    <a:pt x="592" y="9297"/>
                    <a:pt x="614" y="9217"/>
                    <a:pt x="666" y="9152"/>
                  </a:cubicBezTo>
                  <a:cubicBezTo>
                    <a:pt x="715" y="9086"/>
                    <a:pt x="788" y="9043"/>
                    <a:pt x="870" y="9033"/>
                  </a:cubicBezTo>
                  <a:cubicBezTo>
                    <a:pt x="884" y="9031"/>
                    <a:pt x="897" y="9031"/>
                    <a:pt x="911" y="9031"/>
                  </a:cubicBezTo>
                  <a:cubicBezTo>
                    <a:pt x="979" y="9031"/>
                    <a:pt x="1045" y="9052"/>
                    <a:pt x="1099" y="9094"/>
                  </a:cubicBezTo>
                  <a:cubicBezTo>
                    <a:pt x="1146" y="9129"/>
                    <a:pt x="1181" y="9176"/>
                    <a:pt x="1199" y="9230"/>
                  </a:cubicBezTo>
                  <a:cubicBezTo>
                    <a:pt x="1208" y="9252"/>
                    <a:pt x="1214" y="9275"/>
                    <a:pt x="1216" y="9299"/>
                  </a:cubicBezTo>
                  <a:cubicBezTo>
                    <a:pt x="1721" y="13156"/>
                    <a:pt x="4311" y="16261"/>
                    <a:pt x="4426" y="16396"/>
                  </a:cubicBezTo>
                  <a:cubicBezTo>
                    <a:pt x="5183" y="17254"/>
                    <a:pt x="6073" y="18039"/>
                    <a:pt x="7069" y="18735"/>
                  </a:cubicBezTo>
                  <a:cubicBezTo>
                    <a:pt x="7119" y="18769"/>
                    <a:pt x="7177" y="18786"/>
                    <a:pt x="7234" y="18786"/>
                  </a:cubicBezTo>
                  <a:cubicBezTo>
                    <a:pt x="7319" y="18786"/>
                    <a:pt x="7403" y="18749"/>
                    <a:pt x="7460" y="18680"/>
                  </a:cubicBezTo>
                  <a:cubicBezTo>
                    <a:pt x="7556" y="18561"/>
                    <a:pt x="7544" y="18389"/>
                    <a:pt x="7433" y="18287"/>
                  </a:cubicBezTo>
                  <a:cubicBezTo>
                    <a:pt x="4178" y="15253"/>
                    <a:pt x="3462" y="14001"/>
                    <a:pt x="2636" y="9909"/>
                  </a:cubicBezTo>
                  <a:cubicBezTo>
                    <a:pt x="1627" y="4909"/>
                    <a:pt x="4408" y="878"/>
                    <a:pt x="4526" y="708"/>
                  </a:cubicBezTo>
                  <a:cubicBezTo>
                    <a:pt x="4585" y="624"/>
                    <a:pt x="4681" y="577"/>
                    <a:pt x="4780" y="577"/>
                  </a:cubicBezTo>
                  <a:close/>
                  <a:moveTo>
                    <a:pt x="4780" y="1"/>
                  </a:moveTo>
                  <a:cubicBezTo>
                    <a:pt x="4497" y="1"/>
                    <a:pt x="4225" y="136"/>
                    <a:pt x="4054" y="379"/>
                  </a:cubicBezTo>
                  <a:cubicBezTo>
                    <a:pt x="3929" y="557"/>
                    <a:pt x="1013" y="4784"/>
                    <a:pt x="2071" y="10025"/>
                  </a:cubicBezTo>
                  <a:cubicBezTo>
                    <a:pt x="2216" y="10748"/>
                    <a:pt x="2357" y="11386"/>
                    <a:pt x="2511" y="11961"/>
                  </a:cubicBezTo>
                  <a:cubicBezTo>
                    <a:pt x="2186" y="11124"/>
                    <a:pt x="1918" y="10197"/>
                    <a:pt x="1789" y="9221"/>
                  </a:cubicBezTo>
                  <a:cubicBezTo>
                    <a:pt x="1760" y="8988"/>
                    <a:pt x="1639" y="8779"/>
                    <a:pt x="1451" y="8636"/>
                  </a:cubicBezTo>
                  <a:cubicBezTo>
                    <a:pt x="1295" y="8517"/>
                    <a:pt x="1107" y="8455"/>
                    <a:pt x="914" y="8455"/>
                  </a:cubicBezTo>
                  <a:cubicBezTo>
                    <a:pt x="875" y="8455"/>
                    <a:pt x="836" y="8457"/>
                    <a:pt x="796" y="8462"/>
                  </a:cubicBezTo>
                  <a:cubicBezTo>
                    <a:pt x="561" y="8493"/>
                    <a:pt x="352" y="8614"/>
                    <a:pt x="207" y="8802"/>
                  </a:cubicBezTo>
                  <a:cubicBezTo>
                    <a:pt x="62" y="8988"/>
                    <a:pt x="1" y="9221"/>
                    <a:pt x="31" y="9455"/>
                  </a:cubicBezTo>
                  <a:cubicBezTo>
                    <a:pt x="158" y="10422"/>
                    <a:pt x="410" y="11419"/>
                    <a:pt x="784" y="12417"/>
                  </a:cubicBezTo>
                  <a:cubicBezTo>
                    <a:pt x="1817" y="15173"/>
                    <a:pt x="3450" y="17096"/>
                    <a:pt x="3522" y="17180"/>
                  </a:cubicBezTo>
                  <a:cubicBezTo>
                    <a:pt x="6613" y="20681"/>
                    <a:pt x="10553" y="21855"/>
                    <a:pt x="10719" y="21904"/>
                  </a:cubicBezTo>
                  <a:cubicBezTo>
                    <a:pt x="10803" y="21928"/>
                    <a:pt x="10888" y="21940"/>
                    <a:pt x="10971" y="21940"/>
                  </a:cubicBezTo>
                  <a:cubicBezTo>
                    <a:pt x="11287" y="21940"/>
                    <a:pt x="11584" y="21772"/>
                    <a:pt x="11744" y="21483"/>
                  </a:cubicBezTo>
                  <a:cubicBezTo>
                    <a:pt x="11949" y="21118"/>
                    <a:pt x="11871" y="20670"/>
                    <a:pt x="11560" y="20394"/>
                  </a:cubicBezTo>
                  <a:cubicBezTo>
                    <a:pt x="5938" y="15398"/>
                    <a:pt x="4927" y="14502"/>
                    <a:pt x="4103" y="11034"/>
                  </a:cubicBezTo>
                  <a:lnTo>
                    <a:pt x="4103" y="11034"/>
                  </a:lnTo>
                  <a:cubicBezTo>
                    <a:pt x="4995" y="13479"/>
                    <a:pt x="6271" y="14997"/>
                    <a:pt x="6357" y="15095"/>
                  </a:cubicBezTo>
                  <a:cubicBezTo>
                    <a:pt x="6374" y="15116"/>
                    <a:pt x="6390" y="15134"/>
                    <a:pt x="6408" y="15152"/>
                  </a:cubicBezTo>
                  <a:cubicBezTo>
                    <a:pt x="9142" y="17837"/>
                    <a:pt x="10443" y="18072"/>
                    <a:pt x="10776" y="18078"/>
                  </a:cubicBezTo>
                  <a:cubicBezTo>
                    <a:pt x="10783" y="18078"/>
                    <a:pt x="10789" y="18078"/>
                    <a:pt x="10796" y="18078"/>
                  </a:cubicBezTo>
                  <a:cubicBezTo>
                    <a:pt x="11173" y="18078"/>
                    <a:pt x="11507" y="17843"/>
                    <a:pt x="11634" y="17487"/>
                  </a:cubicBezTo>
                  <a:cubicBezTo>
                    <a:pt x="11763" y="17127"/>
                    <a:pt x="11644" y="16726"/>
                    <a:pt x="11341" y="16493"/>
                  </a:cubicBezTo>
                  <a:cubicBezTo>
                    <a:pt x="11325" y="16480"/>
                    <a:pt x="9702" y="15197"/>
                    <a:pt x="8458" y="12393"/>
                  </a:cubicBezTo>
                  <a:cubicBezTo>
                    <a:pt x="7881" y="11089"/>
                    <a:pt x="7571" y="10183"/>
                    <a:pt x="7425" y="9428"/>
                  </a:cubicBezTo>
                  <a:lnTo>
                    <a:pt x="7425" y="9428"/>
                  </a:lnTo>
                  <a:lnTo>
                    <a:pt x="7789" y="10541"/>
                  </a:lnTo>
                  <a:cubicBezTo>
                    <a:pt x="7914" y="10909"/>
                    <a:pt x="8263" y="11145"/>
                    <a:pt x="8633" y="11145"/>
                  </a:cubicBezTo>
                  <a:cubicBezTo>
                    <a:pt x="8724" y="11145"/>
                    <a:pt x="8816" y="11131"/>
                    <a:pt x="8906" y="11102"/>
                  </a:cubicBezTo>
                  <a:cubicBezTo>
                    <a:pt x="9373" y="10950"/>
                    <a:pt x="9627" y="10449"/>
                    <a:pt x="9475" y="9987"/>
                  </a:cubicBezTo>
                  <a:lnTo>
                    <a:pt x="8025" y="5551"/>
                  </a:lnTo>
                  <a:cubicBezTo>
                    <a:pt x="7816" y="4631"/>
                    <a:pt x="7235" y="4522"/>
                    <a:pt x="6971" y="4522"/>
                  </a:cubicBezTo>
                  <a:cubicBezTo>
                    <a:pt x="6964" y="4522"/>
                    <a:pt x="6956" y="4522"/>
                    <a:pt x="6949" y="4522"/>
                  </a:cubicBezTo>
                  <a:cubicBezTo>
                    <a:pt x="6020" y="4546"/>
                    <a:pt x="5854" y="5639"/>
                    <a:pt x="5733" y="6435"/>
                  </a:cubicBezTo>
                  <a:cubicBezTo>
                    <a:pt x="5488" y="8041"/>
                    <a:pt x="5424" y="9127"/>
                    <a:pt x="5954" y="10836"/>
                  </a:cubicBezTo>
                  <a:cubicBezTo>
                    <a:pt x="5195" y="8937"/>
                    <a:pt x="4622" y="6314"/>
                    <a:pt x="5342" y="3341"/>
                  </a:cubicBezTo>
                  <a:cubicBezTo>
                    <a:pt x="5351" y="3311"/>
                    <a:pt x="5357" y="3280"/>
                    <a:pt x="5361" y="3249"/>
                  </a:cubicBezTo>
                  <a:lnTo>
                    <a:pt x="5660" y="999"/>
                  </a:lnTo>
                  <a:cubicBezTo>
                    <a:pt x="5713" y="594"/>
                    <a:pt x="5484" y="209"/>
                    <a:pt x="5103" y="62"/>
                  </a:cubicBezTo>
                  <a:cubicBezTo>
                    <a:pt x="4997" y="20"/>
                    <a:pt x="4888" y="1"/>
                    <a:pt x="4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4449950" y="3323325"/>
              <a:ext cx="515450" cy="313050"/>
            </a:xfrm>
            <a:custGeom>
              <a:avLst/>
              <a:gdLst/>
              <a:ahLst/>
              <a:cxnLst/>
              <a:rect l="l" t="t" r="r" b="b"/>
              <a:pathLst>
                <a:path w="20618" h="12522" extrusionOk="0">
                  <a:moveTo>
                    <a:pt x="11132" y="0"/>
                  </a:moveTo>
                  <a:cubicBezTo>
                    <a:pt x="11084" y="0"/>
                    <a:pt x="11036" y="6"/>
                    <a:pt x="10987" y="18"/>
                  </a:cubicBezTo>
                  <a:cubicBezTo>
                    <a:pt x="9975" y="270"/>
                    <a:pt x="9035" y="648"/>
                    <a:pt x="8191" y="1080"/>
                  </a:cubicBezTo>
                  <a:cubicBezTo>
                    <a:pt x="5627" y="2389"/>
                    <a:pt x="3949" y="4173"/>
                    <a:pt x="3853" y="4276"/>
                  </a:cubicBezTo>
                  <a:cubicBezTo>
                    <a:pt x="784" y="7684"/>
                    <a:pt x="76" y="11653"/>
                    <a:pt x="48" y="11821"/>
                  </a:cubicBezTo>
                  <a:cubicBezTo>
                    <a:pt x="1" y="12095"/>
                    <a:pt x="150" y="12367"/>
                    <a:pt x="408" y="12476"/>
                  </a:cubicBezTo>
                  <a:cubicBezTo>
                    <a:pt x="482" y="12507"/>
                    <a:pt x="560" y="12521"/>
                    <a:pt x="637" y="12521"/>
                  </a:cubicBezTo>
                  <a:cubicBezTo>
                    <a:pt x="826" y="12521"/>
                    <a:pt x="1009" y="12432"/>
                    <a:pt x="1124" y="12269"/>
                  </a:cubicBezTo>
                  <a:cubicBezTo>
                    <a:pt x="6016" y="5307"/>
                    <a:pt x="6415" y="4738"/>
                    <a:pt x="11043" y="3240"/>
                  </a:cubicBezTo>
                  <a:cubicBezTo>
                    <a:pt x="12150" y="2881"/>
                    <a:pt x="13237" y="2747"/>
                    <a:pt x="14246" y="2747"/>
                  </a:cubicBezTo>
                  <a:cubicBezTo>
                    <a:pt x="14536" y="2747"/>
                    <a:pt x="14819" y="2758"/>
                    <a:pt x="15095" y="2778"/>
                  </a:cubicBezTo>
                  <a:cubicBezTo>
                    <a:pt x="9735" y="3175"/>
                    <a:pt x="6402" y="6688"/>
                    <a:pt x="6243" y="6860"/>
                  </a:cubicBezTo>
                  <a:cubicBezTo>
                    <a:pt x="6231" y="6874"/>
                    <a:pt x="6220" y="6886"/>
                    <a:pt x="6210" y="6899"/>
                  </a:cubicBezTo>
                  <a:cubicBezTo>
                    <a:pt x="3857" y="9912"/>
                    <a:pt x="3839" y="11152"/>
                    <a:pt x="3857" y="11369"/>
                  </a:cubicBezTo>
                  <a:cubicBezTo>
                    <a:pt x="3882" y="11627"/>
                    <a:pt x="4068" y="11839"/>
                    <a:pt x="4320" y="11897"/>
                  </a:cubicBezTo>
                  <a:cubicBezTo>
                    <a:pt x="4365" y="11907"/>
                    <a:pt x="4410" y="11912"/>
                    <a:pt x="4454" y="11912"/>
                  </a:cubicBezTo>
                  <a:cubicBezTo>
                    <a:pt x="4660" y="11912"/>
                    <a:pt x="4855" y="11804"/>
                    <a:pt x="4964" y="11623"/>
                  </a:cubicBezTo>
                  <a:cubicBezTo>
                    <a:pt x="4974" y="11606"/>
                    <a:pt x="6079" y="9800"/>
                    <a:pt x="8810" y="8196"/>
                  </a:cubicBezTo>
                  <a:cubicBezTo>
                    <a:pt x="11229" y="6774"/>
                    <a:pt x="12286" y="6524"/>
                    <a:pt x="13692" y="6524"/>
                  </a:cubicBezTo>
                  <a:lnTo>
                    <a:pt x="10842" y="7832"/>
                  </a:lnTo>
                  <a:cubicBezTo>
                    <a:pt x="10543" y="7973"/>
                    <a:pt x="10412" y="8323"/>
                    <a:pt x="10551" y="8623"/>
                  </a:cubicBezTo>
                  <a:cubicBezTo>
                    <a:pt x="10652" y="8844"/>
                    <a:pt x="10869" y="8974"/>
                    <a:pt x="11095" y="8974"/>
                  </a:cubicBezTo>
                  <a:cubicBezTo>
                    <a:pt x="11178" y="8974"/>
                    <a:pt x="11261" y="8957"/>
                    <a:pt x="11341" y="8920"/>
                  </a:cubicBezTo>
                  <a:lnTo>
                    <a:pt x="15597" y="6966"/>
                  </a:lnTo>
                  <a:cubicBezTo>
                    <a:pt x="16296" y="6727"/>
                    <a:pt x="16352" y="6315"/>
                    <a:pt x="16319" y="6088"/>
                  </a:cubicBezTo>
                  <a:cubicBezTo>
                    <a:pt x="16223" y="5409"/>
                    <a:pt x="15337" y="5376"/>
                    <a:pt x="14555" y="5348"/>
                  </a:cubicBezTo>
                  <a:cubicBezTo>
                    <a:pt x="14275" y="5338"/>
                    <a:pt x="14012" y="5331"/>
                    <a:pt x="13759" y="5331"/>
                  </a:cubicBezTo>
                  <a:cubicBezTo>
                    <a:pt x="12042" y="5331"/>
                    <a:pt x="10806" y="5635"/>
                    <a:pt x="8203" y="7165"/>
                  </a:cubicBezTo>
                  <a:cubicBezTo>
                    <a:pt x="7687" y="7467"/>
                    <a:pt x="7225" y="7776"/>
                    <a:pt x="6810" y="8083"/>
                  </a:cubicBezTo>
                  <a:cubicBezTo>
                    <a:pt x="6912" y="7948"/>
                    <a:pt x="7018" y="7807"/>
                    <a:pt x="7133" y="7662"/>
                  </a:cubicBezTo>
                  <a:cubicBezTo>
                    <a:pt x="7393" y="7394"/>
                    <a:pt x="10863" y="3941"/>
                    <a:pt x="16127" y="3941"/>
                  </a:cubicBezTo>
                  <a:cubicBezTo>
                    <a:pt x="16613" y="3941"/>
                    <a:pt x="17115" y="3970"/>
                    <a:pt x="17630" y="4034"/>
                  </a:cubicBezTo>
                  <a:cubicBezTo>
                    <a:pt x="17651" y="4036"/>
                    <a:pt x="17671" y="4038"/>
                    <a:pt x="17694" y="4038"/>
                  </a:cubicBezTo>
                  <a:lnTo>
                    <a:pt x="19963" y="4079"/>
                  </a:lnTo>
                  <a:cubicBezTo>
                    <a:pt x="19967" y="4079"/>
                    <a:pt x="19972" y="4079"/>
                    <a:pt x="19976" y="4079"/>
                  </a:cubicBezTo>
                  <a:cubicBezTo>
                    <a:pt x="20245" y="4079"/>
                    <a:pt x="20479" y="3897"/>
                    <a:pt x="20548" y="3635"/>
                  </a:cubicBezTo>
                  <a:cubicBezTo>
                    <a:pt x="20617" y="3367"/>
                    <a:pt x="20497" y="3089"/>
                    <a:pt x="20255" y="2956"/>
                  </a:cubicBezTo>
                  <a:cubicBezTo>
                    <a:pt x="20116" y="2881"/>
                    <a:pt x="17610" y="1544"/>
                    <a:pt x="14277" y="1544"/>
                  </a:cubicBezTo>
                  <a:cubicBezTo>
                    <a:pt x="13150" y="1544"/>
                    <a:pt x="11928" y="1697"/>
                    <a:pt x="10672" y="2103"/>
                  </a:cubicBezTo>
                  <a:cubicBezTo>
                    <a:pt x="6722" y="3382"/>
                    <a:pt x="5498" y="4208"/>
                    <a:pt x="2752" y="7924"/>
                  </a:cubicBezTo>
                  <a:cubicBezTo>
                    <a:pt x="3250" y="6999"/>
                    <a:pt x="3898" y="6015"/>
                    <a:pt x="4735" y="5088"/>
                  </a:cubicBezTo>
                  <a:cubicBezTo>
                    <a:pt x="4762" y="5057"/>
                    <a:pt x="7542" y="2107"/>
                    <a:pt x="11278" y="1178"/>
                  </a:cubicBezTo>
                  <a:cubicBezTo>
                    <a:pt x="11597" y="1098"/>
                    <a:pt x="11791" y="775"/>
                    <a:pt x="11712" y="454"/>
                  </a:cubicBezTo>
                  <a:cubicBezTo>
                    <a:pt x="11642" y="181"/>
                    <a:pt x="11399" y="0"/>
                    <a:pt x="11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4442275" y="3316075"/>
              <a:ext cx="530950" cy="327575"/>
            </a:xfrm>
            <a:custGeom>
              <a:avLst/>
              <a:gdLst/>
              <a:ahLst/>
              <a:cxnLst/>
              <a:rect l="l" t="t" r="r" b="b"/>
              <a:pathLst>
                <a:path w="21238" h="13103" extrusionOk="0">
                  <a:moveTo>
                    <a:pt x="11440" y="579"/>
                  </a:moveTo>
                  <a:cubicBezTo>
                    <a:pt x="11495" y="579"/>
                    <a:pt x="11550" y="594"/>
                    <a:pt x="11599" y="623"/>
                  </a:cubicBezTo>
                  <a:cubicBezTo>
                    <a:pt x="11669" y="666"/>
                    <a:pt x="11720" y="734"/>
                    <a:pt x="11738" y="813"/>
                  </a:cubicBezTo>
                  <a:cubicBezTo>
                    <a:pt x="11759" y="893"/>
                    <a:pt x="11746" y="977"/>
                    <a:pt x="11703" y="1049"/>
                  </a:cubicBezTo>
                  <a:cubicBezTo>
                    <a:pt x="11675" y="1098"/>
                    <a:pt x="11632" y="1139"/>
                    <a:pt x="11581" y="1163"/>
                  </a:cubicBezTo>
                  <a:cubicBezTo>
                    <a:pt x="11560" y="1174"/>
                    <a:pt x="11538" y="1182"/>
                    <a:pt x="11515" y="1188"/>
                  </a:cubicBezTo>
                  <a:cubicBezTo>
                    <a:pt x="7741" y="2127"/>
                    <a:pt x="4950" y="5053"/>
                    <a:pt x="4827" y="5182"/>
                  </a:cubicBezTo>
                  <a:cubicBezTo>
                    <a:pt x="4062" y="6033"/>
                    <a:pt x="3383" y="7004"/>
                    <a:pt x="2806" y="8074"/>
                  </a:cubicBezTo>
                  <a:cubicBezTo>
                    <a:pt x="2734" y="8207"/>
                    <a:pt x="2777" y="8375"/>
                    <a:pt x="2906" y="8457"/>
                  </a:cubicBezTo>
                  <a:cubicBezTo>
                    <a:pt x="2953" y="8488"/>
                    <a:pt x="3007" y="8502"/>
                    <a:pt x="3060" y="8502"/>
                  </a:cubicBezTo>
                  <a:cubicBezTo>
                    <a:pt x="3148" y="8502"/>
                    <a:pt x="3235" y="8461"/>
                    <a:pt x="3291" y="8385"/>
                  </a:cubicBezTo>
                  <a:cubicBezTo>
                    <a:pt x="5936" y="4807"/>
                    <a:pt x="7100" y="3952"/>
                    <a:pt x="11069" y="2667"/>
                  </a:cubicBezTo>
                  <a:cubicBezTo>
                    <a:pt x="12296" y="2270"/>
                    <a:pt x="13490" y="2120"/>
                    <a:pt x="14590" y="2120"/>
                  </a:cubicBezTo>
                  <a:cubicBezTo>
                    <a:pt x="17844" y="2120"/>
                    <a:pt x="20291" y="3426"/>
                    <a:pt x="20425" y="3500"/>
                  </a:cubicBezTo>
                  <a:cubicBezTo>
                    <a:pt x="20552" y="3567"/>
                    <a:pt x="20613" y="3713"/>
                    <a:pt x="20577" y="3850"/>
                  </a:cubicBezTo>
                  <a:cubicBezTo>
                    <a:pt x="20542" y="3987"/>
                    <a:pt x="20420" y="4081"/>
                    <a:pt x="20278" y="4081"/>
                  </a:cubicBezTo>
                  <a:cubicBezTo>
                    <a:pt x="20277" y="4081"/>
                    <a:pt x="20275" y="4081"/>
                    <a:pt x="20274" y="4081"/>
                  </a:cubicBezTo>
                  <a:lnTo>
                    <a:pt x="18005" y="4040"/>
                  </a:lnTo>
                  <a:cubicBezTo>
                    <a:pt x="17995" y="4040"/>
                    <a:pt x="17984" y="4038"/>
                    <a:pt x="17972" y="4038"/>
                  </a:cubicBezTo>
                  <a:cubicBezTo>
                    <a:pt x="17451" y="3973"/>
                    <a:pt x="16944" y="3943"/>
                    <a:pt x="16451" y="3943"/>
                  </a:cubicBezTo>
                  <a:cubicBezTo>
                    <a:pt x="11011" y="3943"/>
                    <a:pt x="7398" y="7580"/>
                    <a:pt x="7233" y="7749"/>
                  </a:cubicBezTo>
                  <a:cubicBezTo>
                    <a:pt x="7227" y="7757"/>
                    <a:pt x="7219" y="7766"/>
                    <a:pt x="7213" y="7774"/>
                  </a:cubicBezTo>
                  <a:cubicBezTo>
                    <a:pt x="7098" y="7921"/>
                    <a:pt x="6990" y="8062"/>
                    <a:pt x="6887" y="8199"/>
                  </a:cubicBezTo>
                  <a:cubicBezTo>
                    <a:pt x="6803" y="8314"/>
                    <a:pt x="6814" y="8473"/>
                    <a:pt x="6914" y="8576"/>
                  </a:cubicBezTo>
                  <a:cubicBezTo>
                    <a:pt x="6971" y="8633"/>
                    <a:pt x="7046" y="8662"/>
                    <a:pt x="7121" y="8662"/>
                  </a:cubicBezTo>
                  <a:cubicBezTo>
                    <a:pt x="7180" y="8662"/>
                    <a:pt x="7240" y="8644"/>
                    <a:pt x="7290" y="8606"/>
                  </a:cubicBezTo>
                  <a:cubicBezTo>
                    <a:pt x="7720" y="8287"/>
                    <a:pt x="8180" y="7984"/>
                    <a:pt x="8659" y="7704"/>
                  </a:cubicBezTo>
                  <a:cubicBezTo>
                    <a:pt x="11204" y="6206"/>
                    <a:pt x="12409" y="5910"/>
                    <a:pt x="14079" y="5910"/>
                  </a:cubicBezTo>
                  <a:cubicBezTo>
                    <a:pt x="14326" y="5910"/>
                    <a:pt x="14582" y="5916"/>
                    <a:pt x="14854" y="5926"/>
                  </a:cubicBezTo>
                  <a:cubicBezTo>
                    <a:pt x="15662" y="5955"/>
                    <a:pt x="16284" y="6010"/>
                    <a:pt x="16342" y="6419"/>
                  </a:cubicBezTo>
                  <a:cubicBezTo>
                    <a:pt x="16376" y="6661"/>
                    <a:pt x="16198" y="6851"/>
                    <a:pt x="15812" y="6984"/>
                  </a:cubicBezTo>
                  <a:cubicBezTo>
                    <a:pt x="15801" y="6988"/>
                    <a:pt x="15793" y="6990"/>
                    <a:pt x="15783" y="6994"/>
                  </a:cubicBezTo>
                  <a:lnTo>
                    <a:pt x="11530" y="8946"/>
                  </a:lnTo>
                  <a:cubicBezTo>
                    <a:pt x="11488" y="8965"/>
                    <a:pt x="11444" y="8975"/>
                    <a:pt x="11401" y="8975"/>
                  </a:cubicBezTo>
                  <a:cubicBezTo>
                    <a:pt x="11285" y="8975"/>
                    <a:pt x="11173" y="8908"/>
                    <a:pt x="11120" y="8795"/>
                  </a:cubicBezTo>
                  <a:cubicBezTo>
                    <a:pt x="11049" y="8637"/>
                    <a:pt x="11116" y="8459"/>
                    <a:pt x="11272" y="8383"/>
                  </a:cubicBezTo>
                  <a:lnTo>
                    <a:pt x="14122" y="7076"/>
                  </a:lnTo>
                  <a:cubicBezTo>
                    <a:pt x="14240" y="7021"/>
                    <a:pt x="14312" y="6886"/>
                    <a:pt x="14281" y="6753"/>
                  </a:cubicBezTo>
                  <a:cubicBezTo>
                    <a:pt x="14253" y="6620"/>
                    <a:pt x="14136" y="6526"/>
                    <a:pt x="13999" y="6526"/>
                  </a:cubicBezTo>
                  <a:cubicBezTo>
                    <a:pt x="12565" y="6528"/>
                    <a:pt x="11446" y="6783"/>
                    <a:pt x="8972" y="8238"/>
                  </a:cubicBezTo>
                  <a:cubicBezTo>
                    <a:pt x="6175" y="9881"/>
                    <a:pt x="5036" y="11747"/>
                    <a:pt x="5026" y="11765"/>
                  </a:cubicBezTo>
                  <a:cubicBezTo>
                    <a:pt x="4969" y="11859"/>
                    <a:pt x="4867" y="11915"/>
                    <a:pt x="4762" y="11915"/>
                  </a:cubicBezTo>
                  <a:cubicBezTo>
                    <a:pt x="4739" y="11915"/>
                    <a:pt x="4715" y="11912"/>
                    <a:pt x="4692" y="11906"/>
                  </a:cubicBezTo>
                  <a:cubicBezTo>
                    <a:pt x="4561" y="11876"/>
                    <a:pt x="4465" y="11767"/>
                    <a:pt x="4453" y="11634"/>
                  </a:cubicBezTo>
                  <a:cubicBezTo>
                    <a:pt x="4440" y="11512"/>
                    <a:pt x="4412" y="10358"/>
                    <a:pt x="6744" y="7369"/>
                  </a:cubicBezTo>
                  <a:cubicBezTo>
                    <a:pt x="6750" y="7362"/>
                    <a:pt x="6756" y="7354"/>
                    <a:pt x="6763" y="7348"/>
                  </a:cubicBezTo>
                  <a:cubicBezTo>
                    <a:pt x="6898" y="7201"/>
                    <a:pt x="10161" y="3747"/>
                    <a:pt x="15425" y="3357"/>
                  </a:cubicBezTo>
                  <a:cubicBezTo>
                    <a:pt x="15576" y="3346"/>
                    <a:pt x="15691" y="3219"/>
                    <a:pt x="15691" y="3068"/>
                  </a:cubicBezTo>
                  <a:cubicBezTo>
                    <a:pt x="15691" y="2917"/>
                    <a:pt x="15574" y="2792"/>
                    <a:pt x="15423" y="2782"/>
                  </a:cubicBezTo>
                  <a:cubicBezTo>
                    <a:pt x="15131" y="2760"/>
                    <a:pt x="14842" y="2750"/>
                    <a:pt x="14555" y="2750"/>
                  </a:cubicBezTo>
                  <a:cubicBezTo>
                    <a:pt x="13409" y="2750"/>
                    <a:pt x="12303" y="2919"/>
                    <a:pt x="11259" y="3256"/>
                  </a:cubicBezTo>
                  <a:cubicBezTo>
                    <a:pt x="6544" y="4783"/>
                    <a:pt x="6139" y="5357"/>
                    <a:pt x="1196" y="12393"/>
                  </a:cubicBezTo>
                  <a:cubicBezTo>
                    <a:pt x="1136" y="12478"/>
                    <a:pt x="1043" y="12524"/>
                    <a:pt x="945" y="12524"/>
                  </a:cubicBezTo>
                  <a:cubicBezTo>
                    <a:pt x="905" y="12524"/>
                    <a:pt x="865" y="12516"/>
                    <a:pt x="825" y="12500"/>
                  </a:cubicBezTo>
                  <a:cubicBezTo>
                    <a:pt x="692" y="12445"/>
                    <a:pt x="615" y="12305"/>
                    <a:pt x="639" y="12162"/>
                  </a:cubicBezTo>
                  <a:cubicBezTo>
                    <a:pt x="668" y="11997"/>
                    <a:pt x="1359" y="8109"/>
                    <a:pt x="4373" y="4764"/>
                  </a:cubicBezTo>
                  <a:cubicBezTo>
                    <a:pt x="4442" y="4691"/>
                    <a:pt x="6098" y="2921"/>
                    <a:pt x="8630" y="1628"/>
                  </a:cubicBezTo>
                  <a:cubicBezTo>
                    <a:pt x="9541" y="1163"/>
                    <a:pt x="10460" y="813"/>
                    <a:pt x="11364" y="588"/>
                  </a:cubicBezTo>
                  <a:cubicBezTo>
                    <a:pt x="11389" y="582"/>
                    <a:pt x="11415" y="579"/>
                    <a:pt x="11440" y="579"/>
                  </a:cubicBezTo>
                  <a:close/>
                  <a:moveTo>
                    <a:pt x="11441" y="1"/>
                  </a:moveTo>
                  <a:cubicBezTo>
                    <a:pt x="11369" y="1"/>
                    <a:pt x="11297" y="10"/>
                    <a:pt x="11225" y="28"/>
                  </a:cubicBezTo>
                  <a:cubicBezTo>
                    <a:pt x="10277" y="263"/>
                    <a:pt x="9316" y="627"/>
                    <a:pt x="8369" y="1112"/>
                  </a:cubicBezTo>
                  <a:lnTo>
                    <a:pt x="8367" y="1114"/>
                  </a:lnTo>
                  <a:cubicBezTo>
                    <a:pt x="5746" y="2452"/>
                    <a:pt x="4021" y="4294"/>
                    <a:pt x="3947" y="4373"/>
                  </a:cubicBezTo>
                  <a:cubicBezTo>
                    <a:pt x="821" y="7843"/>
                    <a:pt x="101" y="11892"/>
                    <a:pt x="70" y="12062"/>
                  </a:cubicBezTo>
                  <a:cubicBezTo>
                    <a:pt x="1" y="12473"/>
                    <a:pt x="220" y="12872"/>
                    <a:pt x="606" y="13034"/>
                  </a:cubicBezTo>
                  <a:cubicBezTo>
                    <a:pt x="718" y="13080"/>
                    <a:pt x="833" y="13102"/>
                    <a:pt x="947" y="13102"/>
                  </a:cubicBezTo>
                  <a:cubicBezTo>
                    <a:pt x="1227" y="13102"/>
                    <a:pt x="1497" y="12968"/>
                    <a:pt x="1668" y="12727"/>
                  </a:cubicBezTo>
                  <a:cubicBezTo>
                    <a:pt x="5991" y="6571"/>
                    <a:pt x="6767" y="5466"/>
                    <a:pt x="10118" y="4255"/>
                  </a:cubicBezTo>
                  <a:lnTo>
                    <a:pt x="10118" y="4255"/>
                  </a:lnTo>
                  <a:cubicBezTo>
                    <a:pt x="7790" y="5417"/>
                    <a:pt x="6427" y="6859"/>
                    <a:pt x="6339" y="6953"/>
                  </a:cubicBezTo>
                  <a:cubicBezTo>
                    <a:pt x="6323" y="6972"/>
                    <a:pt x="6306" y="6992"/>
                    <a:pt x="6290" y="7013"/>
                  </a:cubicBezTo>
                  <a:cubicBezTo>
                    <a:pt x="3931" y="10032"/>
                    <a:pt x="3847" y="11352"/>
                    <a:pt x="3878" y="11686"/>
                  </a:cubicBezTo>
                  <a:cubicBezTo>
                    <a:pt x="3915" y="12068"/>
                    <a:pt x="4189" y="12383"/>
                    <a:pt x="4563" y="12469"/>
                  </a:cubicBezTo>
                  <a:cubicBezTo>
                    <a:pt x="4630" y="12484"/>
                    <a:pt x="4697" y="12492"/>
                    <a:pt x="4764" y="12492"/>
                  </a:cubicBezTo>
                  <a:cubicBezTo>
                    <a:pt x="5068" y="12492"/>
                    <a:pt x="5356" y="12335"/>
                    <a:pt x="5519" y="12064"/>
                  </a:cubicBezTo>
                  <a:cubicBezTo>
                    <a:pt x="5529" y="12048"/>
                    <a:pt x="6619" y="10288"/>
                    <a:pt x="9263" y="8735"/>
                  </a:cubicBezTo>
                  <a:cubicBezTo>
                    <a:pt x="10494" y="8013"/>
                    <a:pt x="11358" y="7600"/>
                    <a:pt x="12092" y="7371"/>
                  </a:cubicBezTo>
                  <a:lnTo>
                    <a:pt x="12092" y="7371"/>
                  </a:lnTo>
                  <a:lnTo>
                    <a:pt x="11026" y="7860"/>
                  </a:lnTo>
                  <a:cubicBezTo>
                    <a:pt x="10588" y="8066"/>
                    <a:pt x="10394" y="8594"/>
                    <a:pt x="10597" y="9034"/>
                  </a:cubicBezTo>
                  <a:cubicBezTo>
                    <a:pt x="10747" y="9359"/>
                    <a:pt x="11069" y="9552"/>
                    <a:pt x="11405" y="9552"/>
                  </a:cubicBezTo>
                  <a:cubicBezTo>
                    <a:pt x="11528" y="9552"/>
                    <a:pt x="11652" y="9526"/>
                    <a:pt x="11771" y="9472"/>
                  </a:cubicBezTo>
                  <a:lnTo>
                    <a:pt x="16012" y="7526"/>
                  </a:lnTo>
                  <a:cubicBezTo>
                    <a:pt x="16929" y="7205"/>
                    <a:pt x="16947" y="6589"/>
                    <a:pt x="16910" y="6340"/>
                  </a:cubicBezTo>
                  <a:cubicBezTo>
                    <a:pt x="16781" y="5419"/>
                    <a:pt x="15679" y="5378"/>
                    <a:pt x="14873" y="5349"/>
                  </a:cubicBezTo>
                  <a:cubicBezTo>
                    <a:pt x="14584" y="5339"/>
                    <a:pt x="14312" y="5332"/>
                    <a:pt x="14051" y="5332"/>
                  </a:cubicBezTo>
                  <a:cubicBezTo>
                    <a:pt x="12845" y="5332"/>
                    <a:pt x="11872" y="5477"/>
                    <a:pt x="10525" y="6069"/>
                  </a:cubicBezTo>
                  <a:cubicBezTo>
                    <a:pt x="12030" y="5259"/>
                    <a:pt x="14052" y="4520"/>
                    <a:pt x="16448" y="4520"/>
                  </a:cubicBezTo>
                  <a:cubicBezTo>
                    <a:pt x="16918" y="4520"/>
                    <a:pt x="17404" y="4549"/>
                    <a:pt x="17903" y="4611"/>
                  </a:cubicBezTo>
                  <a:cubicBezTo>
                    <a:pt x="17933" y="4615"/>
                    <a:pt x="17964" y="4617"/>
                    <a:pt x="17995" y="4617"/>
                  </a:cubicBezTo>
                  <a:lnTo>
                    <a:pt x="20266" y="4658"/>
                  </a:lnTo>
                  <a:cubicBezTo>
                    <a:pt x="20272" y="4658"/>
                    <a:pt x="20278" y="4658"/>
                    <a:pt x="20284" y="4658"/>
                  </a:cubicBezTo>
                  <a:cubicBezTo>
                    <a:pt x="20683" y="4658"/>
                    <a:pt x="21032" y="4388"/>
                    <a:pt x="21133" y="3999"/>
                  </a:cubicBezTo>
                  <a:cubicBezTo>
                    <a:pt x="21237" y="3602"/>
                    <a:pt x="21057" y="3189"/>
                    <a:pt x="20699" y="2992"/>
                  </a:cubicBezTo>
                  <a:cubicBezTo>
                    <a:pt x="20557" y="2916"/>
                    <a:pt x="17990" y="1546"/>
                    <a:pt x="14579" y="1546"/>
                  </a:cubicBezTo>
                  <a:cubicBezTo>
                    <a:pt x="13426" y="1546"/>
                    <a:pt x="12176" y="1703"/>
                    <a:pt x="10891" y="2119"/>
                  </a:cubicBezTo>
                  <a:cubicBezTo>
                    <a:pt x="10187" y="2346"/>
                    <a:pt x="9572" y="2559"/>
                    <a:pt x="9015" y="2778"/>
                  </a:cubicBezTo>
                  <a:cubicBezTo>
                    <a:pt x="9811" y="2358"/>
                    <a:pt x="10701" y="1986"/>
                    <a:pt x="11654" y="1748"/>
                  </a:cubicBezTo>
                  <a:cubicBezTo>
                    <a:pt x="11886" y="1691"/>
                    <a:pt x="12078" y="1548"/>
                    <a:pt x="12199" y="1345"/>
                  </a:cubicBezTo>
                  <a:cubicBezTo>
                    <a:pt x="12319" y="1143"/>
                    <a:pt x="12354" y="903"/>
                    <a:pt x="12297" y="674"/>
                  </a:cubicBezTo>
                  <a:cubicBezTo>
                    <a:pt x="12239" y="445"/>
                    <a:pt x="12096" y="251"/>
                    <a:pt x="11894" y="128"/>
                  </a:cubicBezTo>
                  <a:cubicBezTo>
                    <a:pt x="11755" y="44"/>
                    <a:pt x="11599" y="1"/>
                    <a:pt x="1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598600" y="3582675"/>
              <a:ext cx="561100" cy="563375"/>
            </a:xfrm>
            <a:custGeom>
              <a:avLst/>
              <a:gdLst/>
              <a:ahLst/>
              <a:cxnLst/>
              <a:rect l="l" t="t" r="r" b="b"/>
              <a:pathLst>
                <a:path w="22444" h="22535" extrusionOk="0">
                  <a:moveTo>
                    <a:pt x="11222" y="1"/>
                  </a:moveTo>
                  <a:cubicBezTo>
                    <a:pt x="8247" y="1"/>
                    <a:pt x="5391" y="1187"/>
                    <a:pt x="3288" y="3301"/>
                  </a:cubicBezTo>
                  <a:cubicBezTo>
                    <a:pt x="1183" y="5414"/>
                    <a:pt x="0" y="8278"/>
                    <a:pt x="0" y="11268"/>
                  </a:cubicBezTo>
                  <a:cubicBezTo>
                    <a:pt x="0" y="14255"/>
                    <a:pt x="1183" y="17121"/>
                    <a:pt x="3288" y="19234"/>
                  </a:cubicBezTo>
                  <a:cubicBezTo>
                    <a:pt x="5391" y="21348"/>
                    <a:pt x="8247" y="22534"/>
                    <a:pt x="11222" y="22534"/>
                  </a:cubicBezTo>
                  <a:cubicBezTo>
                    <a:pt x="14199" y="22534"/>
                    <a:pt x="17053" y="21348"/>
                    <a:pt x="19158" y="19234"/>
                  </a:cubicBezTo>
                  <a:cubicBezTo>
                    <a:pt x="21261" y="17121"/>
                    <a:pt x="22444" y="14255"/>
                    <a:pt x="22444" y="11268"/>
                  </a:cubicBezTo>
                  <a:cubicBezTo>
                    <a:pt x="22444" y="8278"/>
                    <a:pt x="21261" y="5414"/>
                    <a:pt x="19158" y="3301"/>
                  </a:cubicBezTo>
                  <a:cubicBezTo>
                    <a:pt x="17053" y="1187"/>
                    <a:pt x="14199" y="1"/>
                    <a:pt x="1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782200" y="3644100"/>
              <a:ext cx="204075" cy="204875"/>
            </a:xfrm>
            <a:custGeom>
              <a:avLst/>
              <a:gdLst/>
              <a:ahLst/>
              <a:cxnLst/>
              <a:rect l="l" t="t" r="r" b="b"/>
              <a:pathLst>
                <a:path w="8163" h="8195" extrusionOk="0">
                  <a:moveTo>
                    <a:pt x="4083" y="1"/>
                  </a:moveTo>
                  <a:cubicBezTo>
                    <a:pt x="1828" y="1"/>
                    <a:pt x="1" y="1836"/>
                    <a:pt x="1" y="4099"/>
                  </a:cubicBezTo>
                  <a:cubicBezTo>
                    <a:pt x="1" y="6362"/>
                    <a:pt x="1828" y="8195"/>
                    <a:pt x="4083" y="8195"/>
                  </a:cubicBezTo>
                  <a:cubicBezTo>
                    <a:pt x="6337" y="8195"/>
                    <a:pt x="8162" y="6362"/>
                    <a:pt x="8162" y="4099"/>
                  </a:cubicBezTo>
                  <a:cubicBezTo>
                    <a:pt x="8162" y="1836"/>
                    <a:pt x="6337" y="1"/>
                    <a:pt x="4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7" name="Google Shape;497;p41"/>
          <p:cNvGrpSpPr/>
          <p:nvPr/>
        </p:nvGrpSpPr>
        <p:grpSpPr>
          <a:xfrm rot="-875401">
            <a:off x="4511402" y="226498"/>
            <a:ext cx="2355437" cy="1745523"/>
            <a:chOff x="1128325" y="-486263"/>
            <a:chExt cx="2844375" cy="2107855"/>
          </a:xfrm>
        </p:grpSpPr>
        <p:sp>
          <p:nvSpPr>
            <p:cNvPr id="498" name="Google Shape;498;p41"/>
            <p:cNvSpPr/>
            <p:nvPr/>
          </p:nvSpPr>
          <p:spPr>
            <a:xfrm rot="1290252">
              <a:off x="1347892" y="-65885"/>
              <a:ext cx="2506519" cy="1121359"/>
            </a:xfrm>
            <a:custGeom>
              <a:avLst/>
              <a:gdLst/>
              <a:ahLst/>
              <a:cxnLst/>
              <a:rect l="l" t="t" r="r" b="b"/>
              <a:pathLst>
                <a:path w="61418" h="27477" extrusionOk="0">
                  <a:moveTo>
                    <a:pt x="32191" y="1"/>
                  </a:moveTo>
                  <a:cubicBezTo>
                    <a:pt x="30488" y="1"/>
                    <a:pt x="28708" y="115"/>
                    <a:pt x="26855" y="371"/>
                  </a:cubicBezTo>
                  <a:cubicBezTo>
                    <a:pt x="14772" y="2041"/>
                    <a:pt x="5602" y="5732"/>
                    <a:pt x="2543" y="11775"/>
                  </a:cubicBezTo>
                  <a:cubicBezTo>
                    <a:pt x="2543" y="11775"/>
                    <a:pt x="0" y="16266"/>
                    <a:pt x="1551" y="22823"/>
                  </a:cubicBezTo>
                  <a:lnTo>
                    <a:pt x="3073" y="22826"/>
                  </a:lnTo>
                  <a:cubicBezTo>
                    <a:pt x="5004" y="26403"/>
                    <a:pt x="8143" y="27477"/>
                    <a:pt x="11214" y="27477"/>
                  </a:cubicBezTo>
                  <a:cubicBezTo>
                    <a:pt x="15822" y="27477"/>
                    <a:pt x="20280" y="25060"/>
                    <a:pt x="20280" y="25060"/>
                  </a:cubicBezTo>
                  <a:cubicBezTo>
                    <a:pt x="21865" y="24182"/>
                    <a:pt x="23365" y="23460"/>
                    <a:pt x="24783" y="22871"/>
                  </a:cubicBezTo>
                  <a:lnTo>
                    <a:pt x="44505" y="22911"/>
                  </a:lnTo>
                  <a:cubicBezTo>
                    <a:pt x="46781" y="23920"/>
                    <a:pt x="48925" y="24887"/>
                    <a:pt x="51404" y="24887"/>
                  </a:cubicBezTo>
                  <a:cubicBezTo>
                    <a:pt x="52147" y="24887"/>
                    <a:pt x="52921" y="24800"/>
                    <a:pt x="53737" y="24601"/>
                  </a:cubicBezTo>
                  <a:cubicBezTo>
                    <a:pt x="54475" y="24421"/>
                    <a:pt x="56051" y="23953"/>
                    <a:pt x="57491" y="22938"/>
                  </a:cubicBezTo>
                  <a:lnTo>
                    <a:pt x="59831" y="22942"/>
                  </a:lnTo>
                  <a:cubicBezTo>
                    <a:pt x="59831" y="22942"/>
                    <a:pt x="61417" y="17428"/>
                    <a:pt x="60009" y="14521"/>
                  </a:cubicBezTo>
                  <a:cubicBezTo>
                    <a:pt x="60009" y="14519"/>
                    <a:pt x="60009" y="14519"/>
                    <a:pt x="60009" y="14519"/>
                  </a:cubicBezTo>
                  <a:cubicBezTo>
                    <a:pt x="59267" y="12207"/>
                    <a:pt x="57636" y="9869"/>
                    <a:pt x="55214" y="7972"/>
                  </a:cubicBezTo>
                  <a:cubicBezTo>
                    <a:pt x="55214" y="7972"/>
                    <a:pt x="46404" y="1"/>
                    <a:pt x="3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41"/>
            <p:cNvSpPr/>
            <p:nvPr/>
          </p:nvSpPr>
          <p:spPr>
            <a:xfrm rot="1290252">
              <a:off x="1240975" y="85604"/>
              <a:ext cx="2513171" cy="1091853"/>
            </a:xfrm>
            <a:custGeom>
              <a:avLst/>
              <a:gdLst/>
              <a:ahLst/>
              <a:cxnLst/>
              <a:rect l="l" t="t" r="r" b="b"/>
              <a:pathLst>
                <a:path w="61581" h="26754" extrusionOk="0">
                  <a:moveTo>
                    <a:pt x="33077" y="1"/>
                  </a:moveTo>
                  <a:cubicBezTo>
                    <a:pt x="31420" y="1"/>
                    <a:pt x="29688" y="112"/>
                    <a:pt x="27886" y="361"/>
                  </a:cubicBezTo>
                  <a:cubicBezTo>
                    <a:pt x="11032" y="2692"/>
                    <a:pt x="0" y="9056"/>
                    <a:pt x="3943" y="20415"/>
                  </a:cubicBezTo>
                  <a:cubicBezTo>
                    <a:pt x="5657" y="25358"/>
                    <a:pt x="9199" y="26754"/>
                    <a:pt x="12655" y="26754"/>
                  </a:cubicBezTo>
                  <a:cubicBezTo>
                    <a:pt x="17143" y="26754"/>
                    <a:pt x="21484" y="24399"/>
                    <a:pt x="21484" y="24399"/>
                  </a:cubicBezTo>
                  <a:cubicBezTo>
                    <a:pt x="27494" y="21074"/>
                    <a:pt x="32254" y="20029"/>
                    <a:pt x="35955" y="20029"/>
                  </a:cubicBezTo>
                  <a:cubicBezTo>
                    <a:pt x="37824" y="20029"/>
                    <a:pt x="39422" y="20296"/>
                    <a:pt x="40775" y="20669"/>
                  </a:cubicBezTo>
                  <a:cubicBezTo>
                    <a:pt x="44867" y="21797"/>
                    <a:pt x="47905" y="24231"/>
                    <a:pt x="51787" y="24231"/>
                  </a:cubicBezTo>
                  <a:cubicBezTo>
                    <a:pt x="52511" y="24231"/>
                    <a:pt x="53265" y="24146"/>
                    <a:pt x="54060" y="23953"/>
                  </a:cubicBezTo>
                  <a:cubicBezTo>
                    <a:pt x="55267" y="23658"/>
                    <a:pt x="58759" y="22580"/>
                    <a:pt x="60087" y="19513"/>
                  </a:cubicBezTo>
                  <a:cubicBezTo>
                    <a:pt x="61580" y="16060"/>
                    <a:pt x="59854" y="11172"/>
                    <a:pt x="55498" y="7763"/>
                  </a:cubicBezTo>
                  <a:cubicBezTo>
                    <a:pt x="55498" y="7763"/>
                    <a:pt x="46918" y="1"/>
                    <a:pt x="33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1"/>
            <p:cNvSpPr/>
            <p:nvPr/>
          </p:nvSpPr>
          <p:spPr>
            <a:xfrm rot="1290252">
              <a:off x="1321708" y="74925"/>
              <a:ext cx="2424244" cy="1142091"/>
            </a:xfrm>
            <a:custGeom>
              <a:avLst/>
              <a:gdLst/>
              <a:ahLst/>
              <a:cxnLst/>
              <a:rect l="l" t="t" r="r" b="b"/>
              <a:pathLst>
                <a:path w="59402" h="27985" extrusionOk="0">
                  <a:moveTo>
                    <a:pt x="31041" y="1227"/>
                  </a:moveTo>
                  <a:cubicBezTo>
                    <a:pt x="33093" y="1227"/>
                    <a:pt x="35131" y="1399"/>
                    <a:pt x="37136" y="1745"/>
                  </a:cubicBezTo>
                  <a:cubicBezTo>
                    <a:pt x="40069" y="2250"/>
                    <a:pt x="42944" y="3121"/>
                    <a:pt x="45677" y="4339"/>
                  </a:cubicBezTo>
                  <a:cubicBezTo>
                    <a:pt x="50342" y="6413"/>
                    <a:pt x="53018" y="8803"/>
                    <a:pt x="53045" y="8828"/>
                  </a:cubicBezTo>
                  <a:lnTo>
                    <a:pt x="53077" y="8856"/>
                  </a:lnTo>
                  <a:cubicBezTo>
                    <a:pt x="55095" y="10434"/>
                    <a:pt x="56578" y="12367"/>
                    <a:pt x="57368" y="14444"/>
                  </a:cubicBezTo>
                  <a:cubicBezTo>
                    <a:pt x="58108" y="16397"/>
                    <a:pt x="58147" y="18327"/>
                    <a:pt x="57476" y="19876"/>
                  </a:cubicBezTo>
                  <a:cubicBezTo>
                    <a:pt x="56288" y="22625"/>
                    <a:pt x="53153" y="23654"/>
                    <a:pt x="51860" y="23969"/>
                  </a:cubicBezTo>
                  <a:cubicBezTo>
                    <a:pt x="51112" y="24151"/>
                    <a:pt x="50405" y="24232"/>
                    <a:pt x="49725" y="24232"/>
                  </a:cubicBezTo>
                  <a:cubicBezTo>
                    <a:pt x="47489" y="24232"/>
                    <a:pt x="45538" y="23366"/>
                    <a:pt x="43359" y="22400"/>
                  </a:cubicBezTo>
                  <a:cubicBezTo>
                    <a:pt x="41960" y="21780"/>
                    <a:pt x="40513" y="21140"/>
                    <a:pt x="38885" y="20690"/>
                  </a:cubicBezTo>
                  <a:cubicBezTo>
                    <a:pt x="37301" y="20253"/>
                    <a:pt x="35645" y="20035"/>
                    <a:pt x="33923" y="20035"/>
                  </a:cubicBezTo>
                  <a:cubicBezTo>
                    <a:pt x="29428" y="20035"/>
                    <a:pt x="24476" y="21519"/>
                    <a:pt x="19140" y="24473"/>
                  </a:cubicBezTo>
                  <a:cubicBezTo>
                    <a:pt x="19087" y="24502"/>
                    <a:pt x="14866" y="26751"/>
                    <a:pt x="10591" y="26751"/>
                  </a:cubicBezTo>
                  <a:cubicBezTo>
                    <a:pt x="9414" y="26751"/>
                    <a:pt x="8233" y="26580"/>
                    <a:pt x="7134" y="26146"/>
                  </a:cubicBezTo>
                  <a:cubicBezTo>
                    <a:pt x="6207" y="25780"/>
                    <a:pt x="5389" y="25242"/>
                    <a:pt x="4683" y="24536"/>
                  </a:cubicBezTo>
                  <a:cubicBezTo>
                    <a:pt x="3744" y="23597"/>
                    <a:pt x="3003" y="22359"/>
                    <a:pt x="2476" y="20833"/>
                  </a:cubicBezTo>
                  <a:cubicBezTo>
                    <a:pt x="1283" y="17398"/>
                    <a:pt x="1489" y="14321"/>
                    <a:pt x="3091" y="11688"/>
                  </a:cubicBezTo>
                  <a:cubicBezTo>
                    <a:pt x="6105" y="6724"/>
                    <a:pt x="14004" y="3230"/>
                    <a:pt x="25932" y="1581"/>
                  </a:cubicBezTo>
                  <a:cubicBezTo>
                    <a:pt x="27638" y="1345"/>
                    <a:pt x="29344" y="1227"/>
                    <a:pt x="31041" y="1227"/>
                  </a:cubicBezTo>
                  <a:close/>
                  <a:moveTo>
                    <a:pt x="31023" y="0"/>
                  </a:moveTo>
                  <a:cubicBezTo>
                    <a:pt x="29272" y="0"/>
                    <a:pt x="27510" y="122"/>
                    <a:pt x="25748" y="366"/>
                  </a:cubicBezTo>
                  <a:cubicBezTo>
                    <a:pt x="19870" y="1178"/>
                    <a:pt x="14898" y="2448"/>
                    <a:pt x="10968" y="4140"/>
                  </a:cubicBezTo>
                  <a:cubicBezTo>
                    <a:pt x="6711" y="5973"/>
                    <a:pt x="3707" y="8296"/>
                    <a:pt x="2040" y="11041"/>
                  </a:cubicBezTo>
                  <a:cubicBezTo>
                    <a:pt x="243" y="14000"/>
                    <a:pt x="0" y="17424"/>
                    <a:pt x="1318" y="21222"/>
                  </a:cubicBezTo>
                  <a:cubicBezTo>
                    <a:pt x="2369" y="24252"/>
                    <a:pt x="4180" y="26292"/>
                    <a:pt x="6700" y="27288"/>
                  </a:cubicBezTo>
                  <a:cubicBezTo>
                    <a:pt x="7877" y="27752"/>
                    <a:pt x="9187" y="27985"/>
                    <a:pt x="10620" y="27985"/>
                  </a:cubicBezTo>
                  <a:cubicBezTo>
                    <a:pt x="12084" y="27985"/>
                    <a:pt x="13676" y="27742"/>
                    <a:pt x="15387" y="27257"/>
                  </a:cubicBezTo>
                  <a:cubicBezTo>
                    <a:pt x="17875" y="26553"/>
                    <a:pt x="19661" y="25592"/>
                    <a:pt x="19741" y="25549"/>
                  </a:cubicBezTo>
                  <a:cubicBezTo>
                    <a:pt x="24897" y="22695"/>
                    <a:pt x="29652" y="21262"/>
                    <a:pt x="33937" y="21262"/>
                  </a:cubicBezTo>
                  <a:cubicBezTo>
                    <a:pt x="35550" y="21262"/>
                    <a:pt x="37097" y="21465"/>
                    <a:pt x="38574" y="21872"/>
                  </a:cubicBezTo>
                  <a:cubicBezTo>
                    <a:pt x="40114" y="22296"/>
                    <a:pt x="41518" y="22918"/>
                    <a:pt x="42874" y="23521"/>
                  </a:cubicBezTo>
                  <a:cubicBezTo>
                    <a:pt x="45106" y="24511"/>
                    <a:pt x="47244" y="25458"/>
                    <a:pt x="49738" y="25458"/>
                  </a:cubicBezTo>
                  <a:cubicBezTo>
                    <a:pt x="50508" y="25458"/>
                    <a:pt x="51313" y="25368"/>
                    <a:pt x="52165" y="25160"/>
                  </a:cubicBezTo>
                  <a:cubicBezTo>
                    <a:pt x="53634" y="24804"/>
                    <a:pt x="57198" y="23622"/>
                    <a:pt x="58604" y="20377"/>
                  </a:cubicBezTo>
                  <a:cubicBezTo>
                    <a:pt x="59401" y="18533"/>
                    <a:pt x="59369" y="16277"/>
                    <a:pt x="58513" y="14022"/>
                  </a:cubicBezTo>
                  <a:cubicBezTo>
                    <a:pt x="57859" y="12297"/>
                    <a:pt x="56777" y="10669"/>
                    <a:pt x="55342" y="9237"/>
                  </a:cubicBezTo>
                  <a:cubicBezTo>
                    <a:pt x="54880" y="8772"/>
                    <a:pt x="54377" y="8328"/>
                    <a:pt x="53841" y="7907"/>
                  </a:cubicBezTo>
                  <a:cubicBezTo>
                    <a:pt x="53579" y="7674"/>
                    <a:pt x="50894" y="5333"/>
                    <a:pt x="46209" y="3240"/>
                  </a:cubicBezTo>
                  <a:cubicBezTo>
                    <a:pt x="43378" y="1976"/>
                    <a:pt x="40401" y="1067"/>
                    <a:pt x="37361" y="542"/>
                  </a:cubicBezTo>
                  <a:cubicBezTo>
                    <a:pt x="35275" y="181"/>
                    <a:pt x="33157" y="0"/>
                    <a:pt x="3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41"/>
            <p:cNvSpPr/>
            <p:nvPr/>
          </p:nvSpPr>
          <p:spPr>
            <a:xfrm rot="-9509748">
              <a:off x="1458792" y="257860"/>
              <a:ext cx="2135793" cy="852538"/>
            </a:xfrm>
            <a:custGeom>
              <a:avLst/>
              <a:gdLst/>
              <a:ahLst/>
              <a:cxnLst/>
              <a:rect l="l" t="t" r="r" b="b"/>
              <a:pathLst>
                <a:path w="52334" h="20890" extrusionOk="0">
                  <a:moveTo>
                    <a:pt x="44568" y="0"/>
                  </a:moveTo>
                  <a:cubicBezTo>
                    <a:pt x="43432" y="0"/>
                    <a:pt x="43082" y="1324"/>
                    <a:pt x="43598" y="3961"/>
                  </a:cubicBezTo>
                  <a:cubicBezTo>
                    <a:pt x="43958" y="5803"/>
                    <a:pt x="43843" y="6456"/>
                    <a:pt x="43295" y="6456"/>
                  </a:cubicBezTo>
                  <a:cubicBezTo>
                    <a:pt x="42475" y="6456"/>
                    <a:pt x="40687" y="4994"/>
                    <a:pt x="38078" y="3861"/>
                  </a:cubicBezTo>
                  <a:cubicBezTo>
                    <a:pt x="37502" y="3611"/>
                    <a:pt x="37010" y="3500"/>
                    <a:pt x="36590" y="3500"/>
                  </a:cubicBezTo>
                  <a:cubicBezTo>
                    <a:pt x="33833" y="3500"/>
                    <a:pt x="34188" y="8264"/>
                    <a:pt x="34520" y="9667"/>
                  </a:cubicBezTo>
                  <a:cubicBezTo>
                    <a:pt x="34746" y="10620"/>
                    <a:pt x="34455" y="11786"/>
                    <a:pt x="33459" y="11786"/>
                  </a:cubicBezTo>
                  <a:cubicBezTo>
                    <a:pt x="32768" y="11786"/>
                    <a:pt x="31737" y="11224"/>
                    <a:pt x="30303" y="9638"/>
                  </a:cubicBezTo>
                  <a:cubicBezTo>
                    <a:pt x="29333" y="8566"/>
                    <a:pt x="28539" y="8142"/>
                    <a:pt x="27873" y="8142"/>
                  </a:cubicBezTo>
                  <a:cubicBezTo>
                    <a:pt x="26134" y="8142"/>
                    <a:pt x="25265" y="11024"/>
                    <a:pt x="24409" y="12783"/>
                  </a:cubicBezTo>
                  <a:cubicBezTo>
                    <a:pt x="24059" y="13502"/>
                    <a:pt x="23805" y="13831"/>
                    <a:pt x="23550" y="13831"/>
                  </a:cubicBezTo>
                  <a:cubicBezTo>
                    <a:pt x="22943" y="13831"/>
                    <a:pt x="22337" y="11954"/>
                    <a:pt x="20438" y="9012"/>
                  </a:cubicBezTo>
                  <a:cubicBezTo>
                    <a:pt x="19525" y="7600"/>
                    <a:pt x="18505" y="7053"/>
                    <a:pt x="17484" y="7053"/>
                  </a:cubicBezTo>
                  <a:cubicBezTo>
                    <a:pt x="15486" y="7053"/>
                    <a:pt x="13483" y="9143"/>
                    <a:pt x="12264" y="10939"/>
                  </a:cubicBezTo>
                  <a:cubicBezTo>
                    <a:pt x="11958" y="11390"/>
                    <a:pt x="11695" y="11579"/>
                    <a:pt x="11469" y="11579"/>
                  </a:cubicBezTo>
                  <a:cubicBezTo>
                    <a:pt x="10331" y="11579"/>
                    <a:pt x="10126" y="6831"/>
                    <a:pt x="10126" y="6831"/>
                  </a:cubicBezTo>
                  <a:cubicBezTo>
                    <a:pt x="10126" y="6831"/>
                    <a:pt x="8922" y="3785"/>
                    <a:pt x="5425" y="3785"/>
                  </a:cubicBezTo>
                  <a:cubicBezTo>
                    <a:pt x="5085" y="3785"/>
                    <a:pt x="4723" y="3814"/>
                    <a:pt x="4338" y="3877"/>
                  </a:cubicBezTo>
                  <a:cubicBezTo>
                    <a:pt x="1" y="4591"/>
                    <a:pt x="281" y="9059"/>
                    <a:pt x="281" y="9059"/>
                  </a:cubicBezTo>
                  <a:cubicBezTo>
                    <a:pt x="979" y="12656"/>
                    <a:pt x="1954" y="13982"/>
                    <a:pt x="2861" y="13982"/>
                  </a:cubicBezTo>
                  <a:cubicBezTo>
                    <a:pt x="3958" y="13982"/>
                    <a:pt x="4957" y="12042"/>
                    <a:pt x="5247" y="9837"/>
                  </a:cubicBezTo>
                  <a:cubicBezTo>
                    <a:pt x="5371" y="8892"/>
                    <a:pt x="5643" y="8495"/>
                    <a:pt x="6010" y="8495"/>
                  </a:cubicBezTo>
                  <a:cubicBezTo>
                    <a:pt x="7206" y="8495"/>
                    <a:pt x="9411" y="12730"/>
                    <a:pt x="10810" y="16015"/>
                  </a:cubicBezTo>
                  <a:cubicBezTo>
                    <a:pt x="11964" y="18725"/>
                    <a:pt x="13432" y="20423"/>
                    <a:pt x="15054" y="20423"/>
                  </a:cubicBezTo>
                  <a:cubicBezTo>
                    <a:pt x="16001" y="20423"/>
                    <a:pt x="17001" y="19843"/>
                    <a:pt x="18021" y="18546"/>
                  </a:cubicBezTo>
                  <a:cubicBezTo>
                    <a:pt x="19009" y="17292"/>
                    <a:pt x="19819" y="16834"/>
                    <a:pt x="20559" y="16834"/>
                  </a:cubicBezTo>
                  <a:cubicBezTo>
                    <a:pt x="21893" y="16834"/>
                    <a:pt x="22995" y="18327"/>
                    <a:pt x="24478" y="19334"/>
                  </a:cubicBezTo>
                  <a:cubicBezTo>
                    <a:pt x="25670" y="20144"/>
                    <a:pt x="26994" y="20889"/>
                    <a:pt x="28198" y="20889"/>
                  </a:cubicBezTo>
                  <a:cubicBezTo>
                    <a:pt x="29321" y="20889"/>
                    <a:pt x="30340" y="20240"/>
                    <a:pt x="31046" y="18389"/>
                  </a:cubicBezTo>
                  <a:cubicBezTo>
                    <a:pt x="31628" y="16859"/>
                    <a:pt x="32257" y="16375"/>
                    <a:pt x="33012" y="16375"/>
                  </a:cubicBezTo>
                  <a:cubicBezTo>
                    <a:pt x="34151" y="16375"/>
                    <a:pt x="35574" y="17476"/>
                    <a:pt x="37554" y="17750"/>
                  </a:cubicBezTo>
                  <a:cubicBezTo>
                    <a:pt x="38113" y="17828"/>
                    <a:pt x="38610" y="17869"/>
                    <a:pt x="39053" y="17869"/>
                  </a:cubicBezTo>
                  <a:cubicBezTo>
                    <a:pt x="41215" y="17869"/>
                    <a:pt x="42055" y="16882"/>
                    <a:pt x="42243" y="14309"/>
                  </a:cubicBezTo>
                  <a:cubicBezTo>
                    <a:pt x="42387" y="12350"/>
                    <a:pt x="43803" y="11812"/>
                    <a:pt x="45641" y="11812"/>
                  </a:cubicBezTo>
                  <a:cubicBezTo>
                    <a:pt x="46712" y="11812"/>
                    <a:pt x="47925" y="11995"/>
                    <a:pt x="49113" y="12185"/>
                  </a:cubicBezTo>
                  <a:cubicBezTo>
                    <a:pt x="49227" y="12204"/>
                    <a:pt x="49336" y="12213"/>
                    <a:pt x="49442" y="12213"/>
                  </a:cubicBezTo>
                  <a:cubicBezTo>
                    <a:pt x="52334" y="12213"/>
                    <a:pt x="52155" y="5513"/>
                    <a:pt x="48363" y="2195"/>
                  </a:cubicBezTo>
                  <a:cubicBezTo>
                    <a:pt x="46687" y="730"/>
                    <a:pt x="45411" y="0"/>
                    <a:pt x="44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2" name="Google Shape;502;p41"/>
          <p:cNvGrpSpPr/>
          <p:nvPr/>
        </p:nvGrpSpPr>
        <p:grpSpPr>
          <a:xfrm>
            <a:off x="361433" y="3442388"/>
            <a:ext cx="1297693" cy="1161459"/>
            <a:chOff x="1567493" y="3722088"/>
            <a:chExt cx="1325394" cy="1186131"/>
          </a:xfrm>
        </p:grpSpPr>
        <p:grpSp>
          <p:nvGrpSpPr>
            <p:cNvPr id="503" name="Google Shape;503;p41"/>
            <p:cNvGrpSpPr/>
            <p:nvPr/>
          </p:nvGrpSpPr>
          <p:grpSpPr>
            <a:xfrm>
              <a:off x="1567493" y="3722088"/>
              <a:ext cx="1325394" cy="1186131"/>
              <a:chOff x="250650" y="3854763"/>
              <a:chExt cx="1123025" cy="1005025"/>
            </a:xfrm>
          </p:grpSpPr>
          <p:sp>
            <p:nvSpPr>
              <p:cNvPr id="504" name="Google Shape;504;p41"/>
              <p:cNvSpPr/>
              <p:nvPr/>
            </p:nvSpPr>
            <p:spPr>
              <a:xfrm>
                <a:off x="519075" y="4071063"/>
                <a:ext cx="147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88" extrusionOk="0">
                    <a:moveTo>
                      <a:pt x="0" y="0"/>
                    </a:moveTo>
                    <a:lnTo>
                      <a:pt x="589" y="688"/>
                    </a:lnTo>
                    <a:cubicBezTo>
                      <a:pt x="391" y="454"/>
                      <a:pt x="194" y="2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41"/>
              <p:cNvSpPr/>
              <p:nvPr/>
            </p:nvSpPr>
            <p:spPr>
              <a:xfrm>
                <a:off x="685800" y="4259438"/>
                <a:ext cx="17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750" extrusionOk="0">
                    <a:moveTo>
                      <a:pt x="1" y="0"/>
                    </a:moveTo>
                    <a:cubicBezTo>
                      <a:pt x="230" y="250"/>
                      <a:pt x="461" y="500"/>
                      <a:pt x="692" y="74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41"/>
              <p:cNvSpPr/>
              <p:nvPr/>
            </p:nvSpPr>
            <p:spPr>
              <a:xfrm>
                <a:off x="1040475" y="4593013"/>
                <a:ext cx="99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1" y="109"/>
                      <a:pt x="262" y="218"/>
                      <a:pt x="397" y="32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41"/>
              <p:cNvSpPr/>
              <p:nvPr/>
            </p:nvSpPr>
            <p:spPr>
              <a:xfrm>
                <a:off x="250650" y="3917688"/>
                <a:ext cx="1123025" cy="942100"/>
              </a:xfrm>
              <a:custGeom>
                <a:avLst/>
                <a:gdLst/>
                <a:ahLst/>
                <a:cxnLst/>
                <a:rect l="l" t="t" r="r" b="b"/>
                <a:pathLst>
                  <a:path w="44921" h="37684" extrusionOk="0">
                    <a:moveTo>
                      <a:pt x="19991" y="1"/>
                    </a:moveTo>
                    <a:cubicBezTo>
                      <a:pt x="19115" y="1"/>
                      <a:pt x="18297" y="413"/>
                      <a:pt x="18297" y="413"/>
                    </a:cubicBezTo>
                    <a:cubicBezTo>
                      <a:pt x="18297" y="413"/>
                      <a:pt x="14954" y="1972"/>
                      <a:pt x="12533" y="3588"/>
                    </a:cubicBezTo>
                    <a:cubicBezTo>
                      <a:pt x="11439" y="4318"/>
                      <a:pt x="10579" y="4518"/>
                      <a:pt x="9964" y="4518"/>
                    </a:cubicBezTo>
                    <a:cubicBezTo>
                      <a:pt x="9688" y="4518"/>
                      <a:pt x="9462" y="4478"/>
                      <a:pt x="9287" y="4427"/>
                    </a:cubicBezTo>
                    <a:lnTo>
                      <a:pt x="9287" y="4427"/>
                    </a:lnTo>
                    <a:cubicBezTo>
                      <a:pt x="9747" y="4973"/>
                      <a:pt x="10230" y="5542"/>
                      <a:pt x="10731" y="6127"/>
                    </a:cubicBezTo>
                    <a:cubicBezTo>
                      <a:pt x="10732" y="6127"/>
                      <a:pt x="16214" y="3160"/>
                      <a:pt x="21198" y="3160"/>
                    </a:cubicBezTo>
                    <a:cubicBezTo>
                      <a:pt x="22927" y="3160"/>
                      <a:pt x="24597" y="3518"/>
                      <a:pt x="25957" y="4480"/>
                    </a:cubicBezTo>
                    <a:cubicBezTo>
                      <a:pt x="25957" y="4480"/>
                      <a:pt x="24211" y="3879"/>
                      <a:pt x="21497" y="3879"/>
                    </a:cubicBezTo>
                    <a:cubicBezTo>
                      <a:pt x="18806" y="3879"/>
                      <a:pt x="15163" y="4470"/>
                      <a:pt x="11326" y="6823"/>
                    </a:cubicBezTo>
                    <a:cubicBezTo>
                      <a:pt x="12012" y="7617"/>
                      <a:pt x="12728" y="8441"/>
                      <a:pt x="13470" y="9286"/>
                    </a:cubicBezTo>
                    <a:cubicBezTo>
                      <a:pt x="15148" y="8672"/>
                      <a:pt x="17284" y="8079"/>
                      <a:pt x="19798" y="7813"/>
                    </a:cubicBezTo>
                    <a:cubicBezTo>
                      <a:pt x="20763" y="7710"/>
                      <a:pt x="21694" y="7665"/>
                      <a:pt x="22586" y="7665"/>
                    </a:cubicBezTo>
                    <a:cubicBezTo>
                      <a:pt x="26302" y="7665"/>
                      <a:pt x="29339" y="8448"/>
                      <a:pt x="31317" y="9118"/>
                    </a:cubicBezTo>
                    <a:cubicBezTo>
                      <a:pt x="31317" y="9118"/>
                      <a:pt x="28126" y="8494"/>
                      <a:pt x="23989" y="8494"/>
                    </a:cubicBezTo>
                    <a:cubicBezTo>
                      <a:pt x="20919" y="8494"/>
                      <a:pt x="17328" y="8838"/>
                      <a:pt x="14131" y="10035"/>
                    </a:cubicBezTo>
                    <a:cubicBezTo>
                      <a:pt x="15173" y="11213"/>
                      <a:pt x="16261" y="12422"/>
                      <a:pt x="17380" y="13640"/>
                    </a:cubicBezTo>
                    <a:cubicBezTo>
                      <a:pt x="17384" y="13640"/>
                      <a:pt x="21123" y="12826"/>
                      <a:pt x="25204" y="12826"/>
                    </a:cubicBezTo>
                    <a:cubicBezTo>
                      <a:pt x="28482" y="12826"/>
                      <a:pt x="31982" y="13351"/>
                      <a:pt x="33942" y="15246"/>
                    </a:cubicBezTo>
                    <a:cubicBezTo>
                      <a:pt x="33942" y="15246"/>
                      <a:pt x="31735" y="13721"/>
                      <a:pt x="25903" y="13721"/>
                    </a:cubicBezTo>
                    <a:cubicBezTo>
                      <a:pt x="23804" y="13721"/>
                      <a:pt x="21236" y="13919"/>
                      <a:pt x="18131" y="14456"/>
                    </a:cubicBezTo>
                    <a:cubicBezTo>
                      <a:pt x="19375" y="15798"/>
                      <a:pt x="20652" y="17144"/>
                      <a:pt x="21941" y="18464"/>
                    </a:cubicBezTo>
                    <a:lnTo>
                      <a:pt x="21202" y="17685"/>
                    </a:lnTo>
                    <a:cubicBezTo>
                      <a:pt x="21202" y="17685"/>
                      <a:pt x="23884" y="16853"/>
                      <a:pt x="27335" y="16853"/>
                    </a:cubicBezTo>
                    <a:cubicBezTo>
                      <a:pt x="30170" y="16853"/>
                      <a:pt x="33524" y="17414"/>
                      <a:pt x="36336" y="19458"/>
                    </a:cubicBezTo>
                    <a:cubicBezTo>
                      <a:pt x="36336" y="19458"/>
                      <a:pt x="32678" y="17689"/>
                      <a:pt x="27610" y="17689"/>
                    </a:cubicBezTo>
                    <a:cubicBezTo>
                      <a:pt x="25859" y="17689"/>
                      <a:pt x="23940" y="17900"/>
                      <a:pt x="21945" y="18468"/>
                    </a:cubicBezTo>
                    <a:cubicBezTo>
                      <a:pt x="22898" y="19444"/>
                      <a:pt x="23860" y="20406"/>
                      <a:pt x="24819" y="21339"/>
                    </a:cubicBezTo>
                    <a:cubicBezTo>
                      <a:pt x="24819" y="21339"/>
                      <a:pt x="25296" y="21762"/>
                      <a:pt x="26405" y="22701"/>
                    </a:cubicBezTo>
                    <a:cubicBezTo>
                      <a:pt x="26405" y="22701"/>
                      <a:pt x="29710" y="21794"/>
                      <a:pt x="32778" y="21794"/>
                    </a:cubicBezTo>
                    <a:cubicBezTo>
                      <a:pt x="34312" y="21794"/>
                      <a:pt x="35787" y="22021"/>
                      <a:pt x="36759" y="22701"/>
                    </a:cubicBezTo>
                    <a:cubicBezTo>
                      <a:pt x="36759" y="22701"/>
                      <a:pt x="35408" y="22208"/>
                      <a:pt x="33248" y="22208"/>
                    </a:cubicBezTo>
                    <a:cubicBezTo>
                      <a:pt x="31636" y="22208"/>
                      <a:pt x="29574" y="22483"/>
                      <a:pt x="27287" y="23444"/>
                    </a:cubicBezTo>
                    <a:cubicBezTo>
                      <a:pt x="28332" y="24324"/>
                      <a:pt x="29748" y="25502"/>
                      <a:pt x="31591" y="27014"/>
                    </a:cubicBezTo>
                    <a:cubicBezTo>
                      <a:pt x="31591" y="27014"/>
                      <a:pt x="33120" y="26630"/>
                      <a:pt x="34808" y="26630"/>
                    </a:cubicBezTo>
                    <a:cubicBezTo>
                      <a:pt x="35822" y="26630"/>
                      <a:pt x="36893" y="26769"/>
                      <a:pt x="37725" y="27212"/>
                    </a:cubicBezTo>
                    <a:cubicBezTo>
                      <a:pt x="37725" y="27212"/>
                      <a:pt x="36896" y="26968"/>
                      <a:pt x="35397" y="26968"/>
                    </a:cubicBezTo>
                    <a:cubicBezTo>
                      <a:pt x="34493" y="26968"/>
                      <a:pt x="33347" y="27057"/>
                      <a:pt x="31992" y="27341"/>
                    </a:cubicBezTo>
                    <a:cubicBezTo>
                      <a:pt x="33420" y="28512"/>
                      <a:pt x="35092" y="29870"/>
                      <a:pt x="37035" y="31437"/>
                    </a:cubicBezTo>
                    <a:cubicBezTo>
                      <a:pt x="37035" y="31437"/>
                      <a:pt x="37037" y="31437"/>
                      <a:pt x="37040" y="31437"/>
                    </a:cubicBezTo>
                    <a:cubicBezTo>
                      <a:pt x="37164" y="31437"/>
                      <a:pt x="39806" y="31449"/>
                      <a:pt x="40229" y="32442"/>
                    </a:cubicBezTo>
                    <a:cubicBezTo>
                      <a:pt x="40229" y="32442"/>
                      <a:pt x="39469" y="31739"/>
                      <a:pt x="37634" y="31739"/>
                    </a:cubicBezTo>
                    <a:cubicBezTo>
                      <a:pt x="37562" y="31739"/>
                      <a:pt x="37489" y="31740"/>
                      <a:pt x="37414" y="31742"/>
                    </a:cubicBezTo>
                    <a:cubicBezTo>
                      <a:pt x="39167" y="33154"/>
                      <a:pt x="41137" y="34731"/>
                      <a:pt x="43337" y="36480"/>
                    </a:cubicBezTo>
                    <a:cubicBezTo>
                      <a:pt x="43337" y="36480"/>
                      <a:pt x="40855" y="35048"/>
                      <a:pt x="37035" y="32315"/>
                    </a:cubicBezTo>
                    <a:lnTo>
                      <a:pt x="37035" y="32315"/>
                    </a:lnTo>
                    <a:cubicBezTo>
                      <a:pt x="37044" y="33315"/>
                      <a:pt x="38140" y="34226"/>
                      <a:pt x="38140" y="34226"/>
                    </a:cubicBezTo>
                    <a:cubicBezTo>
                      <a:pt x="36557" y="33180"/>
                      <a:pt x="36467" y="32250"/>
                      <a:pt x="36493" y="31924"/>
                    </a:cubicBezTo>
                    <a:cubicBezTo>
                      <a:pt x="34981" y="30830"/>
                      <a:pt x="33281" y="29545"/>
                      <a:pt x="31456" y="28076"/>
                    </a:cubicBezTo>
                    <a:lnTo>
                      <a:pt x="31456" y="28076"/>
                    </a:lnTo>
                    <a:cubicBezTo>
                      <a:pt x="30808" y="29952"/>
                      <a:pt x="33077" y="33013"/>
                      <a:pt x="33077" y="33013"/>
                    </a:cubicBezTo>
                    <a:cubicBezTo>
                      <a:pt x="30106" y="30283"/>
                      <a:pt x="30883" y="27611"/>
                      <a:pt x="30883" y="27611"/>
                    </a:cubicBezTo>
                    <a:cubicBezTo>
                      <a:pt x="29502" y="26486"/>
                      <a:pt x="28056" y="25259"/>
                      <a:pt x="26571" y="23935"/>
                    </a:cubicBezTo>
                    <a:lnTo>
                      <a:pt x="26571" y="23935"/>
                    </a:lnTo>
                    <a:cubicBezTo>
                      <a:pt x="26834" y="28137"/>
                      <a:pt x="29195" y="31437"/>
                      <a:pt x="29195" y="31437"/>
                    </a:cubicBezTo>
                    <a:cubicBezTo>
                      <a:pt x="24985" y="25709"/>
                      <a:pt x="25840" y="23276"/>
                      <a:pt x="25840" y="23276"/>
                    </a:cubicBezTo>
                    <a:cubicBezTo>
                      <a:pt x="24320" y="21899"/>
                      <a:pt x="22765" y="20420"/>
                      <a:pt x="21202" y="18843"/>
                    </a:cubicBezTo>
                    <a:lnTo>
                      <a:pt x="21202" y="18843"/>
                    </a:lnTo>
                    <a:cubicBezTo>
                      <a:pt x="20396" y="27751"/>
                      <a:pt x="22047" y="30144"/>
                      <a:pt x="22047" y="30144"/>
                    </a:cubicBezTo>
                    <a:cubicBezTo>
                      <a:pt x="19760" y="27699"/>
                      <a:pt x="20684" y="18378"/>
                      <a:pt x="20684" y="18378"/>
                    </a:cubicBezTo>
                    <a:cubicBezTo>
                      <a:pt x="20040" y="17797"/>
                      <a:pt x="18839" y="16692"/>
                      <a:pt x="17315" y="15207"/>
                    </a:cubicBezTo>
                    <a:cubicBezTo>
                      <a:pt x="14154" y="22468"/>
                      <a:pt x="16754" y="28784"/>
                      <a:pt x="16754" y="28784"/>
                    </a:cubicBezTo>
                    <a:cubicBezTo>
                      <a:pt x="13442" y="23382"/>
                      <a:pt x="16097" y="15974"/>
                      <a:pt x="16656" y="14558"/>
                    </a:cubicBezTo>
                    <a:cubicBezTo>
                      <a:pt x="15588" y="13503"/>
                      <a:pt x="14393" y="12285"/>
                      <a:pt x="13141" y="10947"/>
                    </a:cubicBezTo>
                    <a:cubicBezTo>
                      <a:pt x="9049" y="17149"/>
                      <a:pt x="11011" y="25054"/>
                      <a:pt x="11011" y="25054"/>
                    </a:cubicBezTo>
                    <a:cubicBezTo>
                      <a:pt x="7871" y="16527"/>
                      <a:pt x="12533" y="10295"/>
                      <a:pt x="12533" y="10295"/>
                    </a:cubicBezTo>
                    <a:cubicBezTo>
                      <a:pt x="11754" y="9454"/>
                      <a:pt x="10960" y="8568"/>
                      <a:pt x="10162" y="7651"/>
                    </a:cubicBezTo>
                    <a:cubicBezTo>
                      <a:pt x="4100" y="15064"/>
                      <a:pt x="5367" y="20367"/>
                      <a:pt x="5387" y="20453"/>
                    </a:cubicBezTo>
                    <a:lnTo>
                      <a:pt x="5387" y="20453"/>
                    </a:lnTo>
                    <a:cubicBezTo>
                      <a:pt x="3795" y="14227"/>
                      <a:pt x="9565" y="6958"/>
                      <a:pt x="9565" y="6958"/>
                    </a:cubicBezTo>
                    <a:cubicBezTo>
                      <a:pt x="9021" y="6321"/>
                      <a:pt x="8478" y="5671"/>
                      <a:pt x="7942" y="5010"/>
                    </a:cubicBezTo>
                    <a:lnTo>
                      <a:pt x="7793" y="5141"/>
                    </a:lnTo>
                    <a:cubicBezTo>
                      <a:pt x="7793" y="5141"/>
                      <a:pt x="7447" y="6186"/>
                      <a:pt x="5946" y="8957"/>
                    </a:cubicBezTo>
                    <a:cubicBezTo>
                      <a:pt x="4446" y="11727"/>
                      <a:pt x="0" y="16291"/>
                      <a:pt x="2889" y="23080"/>
                    </a:cubicBezTo>
                    <a:cubicBezTo>
                      <a:pt x="5102" y="28276"/>
                      <a:pt x="8967" y="29320"/>
                      <a:pt x="11405" y="29320"/>
                    </a:cubicBezTo>
                    <a:cubicBezTo>
                      <a:pt x="12152" y="29320"/>
                      <a:pt x="12765" y="29222"/>
                      <a:pt x="13155" y="29115"/>
                    </a:cubicBezTo>
                    <a:cubicBezTo>
                      <a:pt x="13307" y="29074"/>
                      <a:pt x="13466" y="29055"/>
                      <a:pt x="13632" y="29055"/>
                    </a:cubicBezTo>
                    <a:cubicBezTo>
                      <a:pt x="15292" y="29055"/>
                      <a:pt x="17568" y="30970"/>
                      <a:pt x="18297" y="31705"/>
                    </a:cubicBezTo>
                    <a:cubicBezTo>
                      <a:pt x="18672" y="32084"/>
                      <a:pt x="19485" y="32184"/>
                      <a:pt x="20245" y="32184"/>
                    </a:cubicBezTo>
                    <a:cubicBezTo>
                      <a:pt x="21112" y="32184"/>
                      <a:pt x="21910" y="32053"/>
                      <a:pt x="21910" y="32053"/>
                    </a:cubicBezTo>
                    <a:cubicBezTo>
                      <a:pt x="21910" y="32053"/>
                      <a:pt x="22483" y="31984"/>
                      <a:pt x="23194" y="31984"/>
                    </a:cubicBezTo>
                    <a:cubicBezTo>
                      <a:pt x="24208" y="31984"/>
                      <a:pt x="25502" y="32124"/>
                      <a:pt x="25807" y="32804"/>
                    </a:cubicBezTo>
                    <a:cubicBezTo>
                      <a:pt x="26221" y="33722"/>
                      <a:pt x="27731" y="34129"/>
                      <a:pt x="28843" y="34129"/>
                    </a:cubicBezTo>
                    <a:cubicBezTo>
                      <a:pt x="29128" y="34129"/>
                      <a:pt x="29387" y="34102"/>
                      <a:pt x="29594" y="34050"/>
                    </a:cubicBezTo>
                    <a:cubicBezTo>
                      <a:pt x="29873" y="33980"/>
                      <a:pt x="30235" y="33941"/>
                      <a:pt x="30631" y="33941"/>
                    </a:cubicBezTo>
                    <a:cubicBezTo>
                      <a:pt x="31678" y="33941"/>
                      <a:pt x="32959" y="34211"/>
                      <a:pt x="33545" y="34883"/>
                    </a:cubicBezTo>
                    <a:cubicBezTo>
                      <a:pt x="34353" y="35805"/>
                      <a:pt x="36663" y="36151"/>
                      <a:pt x="36663" y="36151"/>
                    </a:cubicBezTo>
                    <a:cubicBezTo>
                      <a:pt x="37048" y="35998"/>
                      <a:pt x="37458" y="35946"/>
                      <a:pt x="37834" y="35946"/>
                    </a:cubicBezTo>
                    <a:cubicBezTo>
                      <a:pt x="38586" y="35946"/>
                      <a:pt x="39202" y="36151"/>
                      <a:pt x="39202" y="36151"/>
                    </a:cubicBezTo>
                    <a:cubicBezTo>
                      <a:pt x="41231" y="37415"/>
                      <a:pt x="42570" y="37684"/>
                      <a:pt x="43341" y="37684"/>
                    </a:cubicBezTo>
                    <a:cubicBezTo>
                      <a:pt x="43908" y="37684"/>
                      <a:pt x="44168" y="37538"/>
                      <a:pt x="44168" y="37538"/>
                    </a:cubicBezTo>
                    <a:cubicBezTo>
                      <a:pt x="44920" y="37307"/>
                      <a:pt x="43822" y="35517"/>
                      <a:pt x="43822" y="35517"/>
                    </a:cubicBezTo>
                    <a:cubicBezTo>
                      <a:pt x="41917" y="34363"/>
                      <a:pt x="42379" y="32630"/>
                      <a:pt x="42379" y="32630"/>
                    </a:cubicBezTo>
                    <a:cubicBezTo>
                      <a:pt x="42782" y="31591"/>
                      <a:pt x="42148" y="30316"/>
                      <a:pt x="42148" y="30316"/>
                    </a:cubicBezTo>
                    <a:cubicBezTo>
                      <a:pt x="41107" y="28579"/>
                      <a:pt x="41917" y="26629"/>
                      <a:pt x="41917" y="26629"/>
                    </a:cubicBezTo>
                    <a:cubicBezTo>
                      <a:pt x="42668" y="24669"/>
                      <a:pt x="41340" y="23542"/>
                      <a:pt x="41340" y="23542"/>
                    </a:cubicBezTo>
                    <a:cubicBezTo>
                      <a:pt x="40127" y="23172"/>
                      <a:pt x="40186" y="19530"/>
                      <a:pt x="40186" y="19530"/>
                    </a:cubicBezTo>
                    <a:cubicBezTo>
                      <a:pt x="40174" y="18720"/>
                      <a:pt x="40098" y="18036"/>
                      <a:pt x="39988" y="17462"/>
                    </a:cubicBezTo>
                    <a:cubicBezTo>
                      <a:pt x="39795" y="17529"/>
                      <a:pt x="39591" y="17566"/>
                      <a:pt x="39376" y="17566"/>
                    </a:cubicBezTo>
                    <a:cubicBezTo>
                      <a:pt x="39077" y="17566"/>
                      <a:pt x="38797" y="17494"/>
                      <a:pt x="38549" y="17367"/>
                    </a:cubicBezTo>
                    <a:cubicBezTo>
                      <a:pt x="38267" y="17552"/>
                      <a:pt x="37927" y="17658"/>
                      <a:pt x="37565" y="17658"/>
                    </a:cubicBezTo>
                    <a:cubicBezTo>
                      <a:pt x="36565" y="17658"/>
                      <a:pt x="35755" y="16848"/>
                      <a:pt x="35755" y="15847"/>
                    </a:cubicBezTo>
                    <a:cubicBezTo>
                      <a:pt x="35755" y="15827"/>
                      <a:pt x="35755" y="15806"/>
                      <a:pt x="35755" y="15788"/>
                    </a:cubicBezTo>
                    <a:cubicBezTo>
                      <a:pt x="35607" y="15827"/>
                      <a:pt x="35452" y="15847"/>
                      <a:pt x="35292" y="15847"/>
                    </a:cubicBezTo>
                    <a:cubicBezTo>
                      <a:pt x="34292" y="15847"/>
                      <a:pt x="33482" y="15037"/>
                      <a:pt x="33482" y="14037"/>
                    </a:cubicBezTo>
                    <a:cubicBezTo>
                      <a:pt x="33482" y="13938"/>
                      <a:pt x="33488" y="13842"/>
                      <a:pt x="33504" y="13748"/>
                    </a:cubicBezTo>
                    <a:cubicBezTo>
                      <a:pt x="32716" y="13552"/>
                      <a:pt x="32131" y="12840"/>
                      <a:pt x="32131" y="11991"/>
                    </a:cubicBezTo>
                    <a:cubicBezTo>
                      <a:pt x="32131" y="11256"/>
                      <a:pt x="32569" y="10624"/>
                      <a:pt x="33199" y="10340"/>
                    </a:cubicBezTo>
                    <a:cubicBezTo>
                      <a:pt x="32899" y="10016"/>
                      <a:pt x="32714" y="9583"/>
                      <a:pt x="32714" y="9106"/>
                    </a:cubicBezTo>
                    <a:cubicBezTo>
                      <a:pt x="32714" y="8412"/>
                      <a:pt x="33105" y="7809"/>
                      <a:pt x="33680" y="7504"/>
                    </a:cubicBezTo>
                    <a:cubicBezTo>
                      <a:pt x="33201" y="7072"/>
                      <a:pt x="32624" y="6659"/>
                      <a:pt x="31929" y="6313"/>
                    </a:cubicBezTo>
                    <a:cubicBezTo>
                      <a:pt x="29273" y="4996"/>
                      <a:pt x="29216" y="3993"/>
                      <a:pt x="28498" y="3101"/>
                    </a:cubicBezTo>
                    <a:cubicBezTo>
                      <a:pt x="27780" y="2209"/>
                      <a:pt x="24885" y="1855"/>
                      <a:pt x="24885" y="1855"/>
                    </a:cubicBezTo>
                    <a:cubicBezTo>
                      <a:pt x="24885" y="1855"/>
                      <a:pt x="24740" y="1870"/>
                      <a:pt x="24507" y="1870"/>
                    </a:cubicBezTo>
                    <a:cubicBezTo>
                      <a:pt x="23807" y="1870"/>
                      <a:pt x="22312" y="1740"/>
                      <a:pt x="21525" y="701"/>
                    </a:cubicBezTo>
                    <a:cubicBezTo>
                      <a:pt x="21119" y="165"/>
                      <a:pt x="20544" y="1"/>
                      <a:pt x="19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41"/>
              <p:cNvSpPr/>
              <p:nvPr/>
            </p:nvSpPr>
            <p:spPr>
              <a:xfrm>
                <a:off x="685150" y="4238313"/>
                <a:ext cx="4140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2421" extrusionOk="0">
                    <a:moveTo>
                      <a:pt x="7826" y="1"/>
                    </a:moveTo>
                    <a:cubicBezTo>
                      <a:pt x="3744" y="1"/>
                      <a:pt x="4" y="816"/>
                      <a:pt x="0" y="817"/>
                    </a:cubicBezTo>
                    <a:cubicBezTo>
                      <a:pt x="8" y="825"/>
                      <a:pt x="17" y="835"/>
                      <a:pt x="27" y="845"/>
                    </a:cubicBezTo>
                    <a:lnTo>
                      <a:pt x="718" y="1594"/>
                    </a:lnTo>
                    <a:cubicBezTo>
                      <a:pt x="731" y="1607"/>
                      <a:pt x="741" y="1621"/>
                      <a:pt x="753" y="1633"/>
                    </a:cubicBezTo>
                    <a:cubicBezTo>
                      <a:pt x="3859" y="1095"/>
                      <a:pt x="6429" y="897"/>
                      <a:pt x="8529" y="897"/>
                    </a:cubicBezTo>
                    <a:cubicBezTo>
                      <a:pt x="14356" y="897"/>
                      <a:pt x="16562" y="2421"/>
                      <a:pt x="16562" y="2421"/>
                    </a:cubicBezTo>
                    <a:cubicBezTo>
                      <a:pt x="14602" y="526"/>
                      <a:pt x="11104" y="1"/>
                      <a:pt x="78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780675" y="4339013"/>
                <a:ext cx="378375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2606" extrusionOk="0">
                    <a:moveTo>
                      <a:pt x="6134" y="0"/>
                    </a:moveTo>
                    <a:cubicBezTo>
                      <a:pt x="2683" y="0"/>
                      <a:pt x="1" y="832"/>
                      <a:pt x="1" y="832"/>
                    </a:cubicBezTo>
                    <a:lnTo>
                      <a:pt x="740" y="1611"/>
                    </a:lnTo>
                    <a:lnTo>
                      <a:pt x="744" y="1615"/>
                    </a:lnTo>
                    <a:cubicBezTo>
                      <a:pt x="2739" y="1047"/>
                      <a:pt x="4658" y="836"/>
                      <a:pt x="6409" y="836"/>
                    </a:cubicBezTo>
                    <a:cubicBezTo>
                      <a:pt x="11477" y="836"/>
                      <a:pt x="15135" y="2605"/>
                      <a:pt x="15135" y="2605"/>
                    </a:cubicBezTo>
                    <a:cubicBezTo>
                      <a:pt x="12323" y="561"/>
                      <a:pt x="8969" y="0"/>
                      <a:pt x="6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326350" y="3854763"/>
                <a:ext cx="156475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7528" extrusionOk="0">
                    <a:moveTo>
                      <a:pt x="565" y="0"/>
                    </a:moveTo>
                    <a:lnTo>
                      <a:pt x="0" y="730"/>
                    </a:lnTo>
                    <a:cubicBezTo>
                      <a:pt x="1451" y="3046"/>
                      <a:pt x="3149" y="5346"/>
                      <a:pt x="4914" y="7527"/>
                    </a:cubicBezTo>
                    <a:lnTo>
                      <a:pt x="5806" y="6741"/>
                    </a:lnTo>
                    <a:cubicBezTo>
                      <a:pt x="5806" y="6741"/>
                      <a:pt x="5806" y="6741"/>
                      <a:pt x="5806" y="6741"/>
                    </a:cubicBezTo>
                    <a:cubicBezTo>
                      <a:pt x="5809" y="6741"/>
                      <a:pt x="5960" y="6859"/>
                      <a:pt x="6259" y="6944"/>
                    </a:cubicBezTo>
                    <a:cubicBezTo>
                      <a:pt x="2809" y="2858"/>
                      <a:pt x="565" y="0"/>
                      <a:pt x="5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41"/>
              <p:cNvSpPr/>
              <p:nvPr/>
            </p:nvSpPr>
            <p:spPr>
              <a:xfrm>
                <a:off x="563975" y="41750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41"/>
              <p:cNvSpPr/>
              <p:nvPr/>
            </p:nvSpPr>
            <p:spPr>
              <a:xfrm>
                <a:off x="345525" y="3996688"/>
                <a:ext cx="988600" cy="833025"/>
              </a:xfrm>
              <a:custGeom>
                <a:avLst/>
                <a:gdLst/>
                <a:ahLst/>
                <a:cxnLst/>
                <a:rect l="l" t="t" r="r" b="b"/>
                <a:pathLst>
                  <a:path w="39544" h="33321" extrusionOk="0">
                    <a:moveTo>
                      <a:pt x="6936" y="2967"/>
                    </a:moveTo>
                    <a:cubicBezTo>
                      <a:pt x="6938" y="2969"/>
                      <a:pt x="6940" y="2971"/>
                      <a:pt x="6942" y="2975"/>
                    </a:cubicBezTo>
                    <a:lnTo>
                      <a:pt x="6936" y="2967"/>
                    </a:lnTo>
                    <a:close/>
                    <a:moveTo>
                      <a:pt x="27798" y="23854"/>
                    </a:moveTo>
                    <a:lnTo>
                      <a:pt x="28195" y="24181"/>
                    </a:lnTo>
                    <a:cubicBezTo>
                      <a:pt x="28060" y="24071"/>
                      <a:pt x="27929" y="23962"/>
                      <a:pt x="27798" y="23854"/>
                    </a:cubicBezTo>
                    <a:close/>
                    <a:moveTo>
                      <a:pt x="33242" y="28277"/>
                    </a:moveTo>
                    <a:lnTo>
                      <a:pt x="33603" y="28568"/>
                    </a:lnTo>
                    <a:cubicBezTo>
                      <a:pt x="33482" y="28472"/>
                      <a:pt x="33361" y="28373"/>
                      <a:pt x="33242" y="28277"/>
                    </a:cubicBezTo>
                    <a:close/>
                    <a:moveTo>
                      <a:pt x="33603" y="28568"/>
                    </a:moveTo>
                    <a:cubicBezTo>
                      <a:pt x="33606" y="28570"/>
                      <a:pt x="33608" y="28572"/>
                      <a:pt x="33611" y="28575"/>
                    </a:cubicBezTo>
                    <a:lnTo>
                      <a:pt x="33611" y="28575"/>
                    </a:lnTo>
                    <a:lnTo>
                      <a:pt x="33603" y="28568"/>
                    </a:lnTo>
                    <a:close/>
                    <a:moveTo>
                      <a:pt x="17403" y="0"/>
                    </a:moveTo>
                    <a:cubicBezTo>
                      <a:pt x="12419" y="0"/>
                      <a:pt x="6937" y="2967"/>
                      <a:pt x="6936" y="2967"/>
                    </a:cubicBezTo>
                    <a:cubicBezTo>
                      <a:pt x="6435" y="2380"/>
                      <a:pt x="5952" y="1813"/>
                      <a:pt x="5492" y="1267"/>
                    </a:cubicBezTo>
                    <a:cubicBezTo>
                      <a:pt x="5191" y="1179"/>
                      <a:pt x="5039" y="1062"/>
                      <a:pt x="5039" y="1062"/>
                    </a:cubicBezTo>
                    <a:lnTo>
                      <a:pt x="4147" y="1848"/>
                    </a:lnTo>
                    <a:cubicBezTo>
                      <a:pt x="4683" y="2511"/>
                      <a:pt x="5228" y="3161"/>
                      <a:pt x="5770" y="3798"/>
                    </a:cubicBezTo>
                    <a:cubicBezTo>
                      <a:pt x="5770" y="3798"/>
                      <a:pt x="0" y="11067"/>
                      <a:pt x="1594" y="17293"/>
                    </a:cubicBezTo>
                    <a:lnTo>
                      <a:pt x="1594" y="17293"/>
                    </a:lnTo>
                    <a:cubicBezTo>
                      <a:pt x="1574" y="17207"/>
                      <a:pt x="305" y="11904"/>
                      <a:pt x="6367" y="4491"/>
                    </a:cubicBezTo>
                    <a:cubicBezTo>
                      <a:pt x="7165" y="5408"/>
                      <a:pt x="7961" y="6292"/>
                      <a:pt x="8738" y="7135"/>
                    </a:cubicBezTo>
                    <a:cubicBezTo>
                      <a:pt x="8738" y="7135"/>
                      <a:pt x="4076" y="13367"/>
                      <a:pt x="7216" y="21894"/>
                    </a:cubicBezTo>
                    <a:cubicBezTo>
                      <a:pt x="7216" y="21894"/>
                      <a:pt x="5256" y="13989"/>
                      <a:pt x="9346" y="7787"/>
                    </a:cubicBezTo>
                    <a:cubicBezTo>
                      <a:pt x="10598" y="9125"/>
                      <a:pt x="11795" y="10343"/>
                      <a:pt x="12863" y="11398"/>
                    </a:cubicBezTo>
                    <a:cubicBezTo>
                      <a:pt x="12304" y="12814"/>
                      <a:pt x="9647" y="20222"/>
                      <a:pt x="12959" y="25624"/>
                    </a:cubicBezTo>
                    <a:cubicBezTo>
                      <a:pt x="12959" y="25624"/>
                      <a:pt x="10361" y="19308"/>
                      <a:pt x="13520" y="12047"/>
                    </a:cubicBezTo>
                    <a:cubicBezTo>
                      <a:pt x="15044" y="13532"/>
                      <a:pt x="16245" y="14637"/>
                      <a:pt x="16889" y="15218"/>
                    </a:cubicBezTo>
                    <a:cubicBezTo>
                      <a:pt x="16889" y="15218"/>
                      <a:pt x="15965" y="24539"/>
                      <a:pt x="18254" y="26984"/>
                    </a:cubicBezTo>
                    <a:cubicBezTo>
                      <a:pt x="18254" y="26984"/>
                      <a:pt x="16601" y="24591"/>
                      <a:pt x="17407" y="15683"/>
                    </a:cubicBezTo>
                    <a:lnTo>
                      <a:pt x="17407" y="15683"/>
                    </a:lnTo>
                    <a:cubicBezTo>
                      <a:pt x="18970" y="17260"/>
                      <a:pt x="20525" y="18739"/>
                      <a:pt x="22045" y="20116"/>
                    </a:cubicBezTo>
                    <a:cubicBezTo>
                      <a:pt x="22045" y="20116"/>
                      <a:pt x="21190" y="22549"/>
                      <a:pt x="25400" y="28277"/>
                    </a:cubicBezTo>
                    <a:cubicBezTo>
                      <a:pt x="25400" y="28277"/>
                      <a:pt x="23040" y="24978"/>
                      <a:pt x="22778" y="20777"/>
                    </a:cubicBezTo>
                    <a:lnTo>
                      <a:pt x="22778" y="20777"/>
                    </a:lnTo>
                    <a:cubicBezTo>
                      <a:pt x="24262" y="22100"/>
                      <a:pt x="25708" y="23327"/>
                      <a:pt x="27088" y="24451"/>
                    </a:cubicBezTo>
                    <a:cubicBezTo>
                      <a:pt x="27088" y="24451"/>
                      <a:pt x="26311" y="27123"/>
                      <a:pt x="29284" y="29853"/>
                    </a:cubicBezTo>
                    <a:cubicBezTo>
                      <a:pt x="29284" y="29853"/>
                      <a:pt x="27015" y="26792"/>
                      <a:pt x="27663" y="24916"/>
                    </a:cubicBezTo>
                    <a:lnTo>
                      <a:pt x="27663" y="24916"/>
                    </a:lnTo>
                    <a:cubicBezTo>
                      <a:pt x="29486" y="26385"/>
                      <a:pt x="31188" y="27670"/>
                      <a:pt x="32698" y="28764"/>
                    </a:cubicBezTo>
                    <a:cubicBezTo>
                      <a:pt x="32674" y="29090"/>
                      <a:pt x="32762" y="30020"/>
                      <a:pt x="34345" y="31066"/>
                    </a:cubicBezTo>
                    <a:cubicBezTo>
                      <a:pt x="34345" y="31066"/>
                      <a:pt x="33249" y="30155"/>
                      <a:pt x="33240" y="29155"/>
                    </a:cubicBezTo>
                    <a:lnTo>
                      <a:pt x="33240" y="29155"/>
                    </a:lnTo>
                    <a:cubicBezTo>
                      <a:pt x="37060" y="31888"/>
                      <a:pt x="39544" y="33320"/>
                      <a:pt x="39544" y="33320"/>
                    </a:cubicBezTo>
                    <a:cubicBezTo>
                      <a:pt x="37342" y="31571"/>
                      <a:pt x="35374" y="29994"/>
                      <a:pt x="33619" y="28582"/>
                    </a:cubicBezTo>
                    <a:cubicBezTo>
                      <a:pt x="33694" y="28580"/>
                      <a:pt x="33767" y="28579"/>
                      <a:pt x="33839" y="28579"/>
                    </a:cubicBezTo>
                    <a:cubicBezTo>
                      <a:pt x="35674" y="28579"/>
                      <a:pt x="36436" y="29282"/>
                      <a:pt x="36436" y="29282"/>
                    </a:cubicBezTo>
                    <a:cubicBezTo>
                      <a:pt x="36013" y="28289"/>
                      <a:pt x="33369" y="28277"/>
                      <a:pt x="33245" y="28277"/>
                    </a:cubicBezTo>
                    <a:cubicBezTo>
                      <a:pt x="33242" y="28277"/>
                      <a:pt x="33240" y="28277"/>
                      <a:pt x="33240" y="28277"/>
                    </a:cubicBezTo>
                    <a:cubicBezTo>
                      <a:pt x="31297" y="26710"/>
                      <a:pt x="29625" y="25352"/>
                      <a:pt x="28197" y="24181"/>
                    </a:cubicBezTo>
                    <a:cubicBezTo>
                      <a:pt x="29552" y="23897"/>
                      <a:pt x="30698" y="23808"/>
                      <a:pt x="31602" y="23808"/>
                    </a:cubicBezTo>
                    <a:cubicBezTo>
                      <a:pt x="33101" y="23808"/>
                      <a:pt x="33930" y="24052"/>
                      <a:pt x="33930" y="24052"/>
                    </a:cubicBezTo>
                    <a:cubicBezTo>
                      <a:pt x="33098" y="23609"/>
                      <a:pt x="32027" y="23470"/>
                      <a:pt x="31013" y="23470"/>
                    </a:cubicBezTo>
                    <a:cubicBezTo>
                      <a:pt x="29325" y="23470"/>
                      <a:pt x="27796" y="23854"/>
                      <a:pt x="27796" y="23854"/>
                    </a:cubicBezTo>
                    <a:cubicBezTo>
                      <a:pt x="25953" y="22342"/>
                      <a:pt x="24539" y="21164"/>
                      <a:pt x="23492" y="20284"/>
                    </a:cubicBezTo>
                    <a:cubicBezTo>
                      <a:pt x="25779" y="19323"/>
                      <a:pt x="27841" y="19048"/>
                      <a:pt x="29453" y="19048"/>
                    </a:cubicBezTo>
                    <a:cubicBezTo>
                      <a:pt x="31613" y="19048"/>
                      <a:pt x="32964" y="19541"/>
                      <a:pt x="32964" y="19541"/>
                    </a:cubicBezTo>
                    <a:cubicBezTo>
                      <a:pt x="31992" y="18861"/>
                      <a:pt x="30517" y="18634"/>
                      <a:pt x="28983" y="18634"/>
                    </a:cubicBezTo>
                    <a:cubicBezTo>
                      <a:pt x="25915" y="18634"/>
                      <a:pt x="22610" y="19541"/>
                      <a:pt x="22610" y="19541"/>
                    </a:cubicBezTo>
                    <a:cubicBezTo>
                      <a:pt x="21503" y="18602"/>
                      <a:pt x="21024" y="18179"/>
                      <a:pt x="21024" y="18179"/>
                    </a:cubicBezTo>
                    <a:cubicBezTo>
                      <a:pt x="20065" y="17246"/>
                      <a:pt x="19103" y="16284"/>
                      <a:pt x="18150" y="15308"/>
                    </a:cubicBezTo>
                    <a:lnTo>
                      <a:pt x="18146" y="15304"/>
                    </a:lnTo>
                    <a:cubicBezTo>
                      <a:pt x="16857" y="13984"/>
                      <a:pt x="15580" y="12638"/>
                      <a:pt x="14338" y="11296"/>
                    </a:cubicBezTo>
                    <a:lnTo>
                      <a:pt x="14303" y="11259"/>
                    </a:lnTo>
                    <a:cubicBezTo>
                      <a:pt x="14072" y="11010"/>
                      <a:pt x="13841" y="10760"/>
                      <a:pt x="13612" y="10508"/>
                    </a:cubicBezTo>
                    <a:lnTo>
                      <a:pt x="13585" y="10480"/>
                    </a:lnTo>
                    <a:cubicBezTo>
                      <a:pt x="12466" y="9262"/>
                      <a:pt x="11378" y="8053"/>
                      <a:pt x="10336" y="6875"/>
                    </a:cubicBezTo>
                    <a:cubicBezTo>
                      <a:pt x="13533" y="5678"/>
                      <a:pt x="17124" y="5334"/>
                      <a:pt x="20194" y="5334"/>
                    </a:cubicBezTo>
                    <a:cubicBezTo>
                      <a:pt x="24331" y="5334"/>
                      <a:pt x="27522" y="5958"/>
                      <a:pt x="27522" y="5958"/>
                    </a:cubicBezTo>
                    <a:cubicBezTo>
                      <a:pt x="25544" y="5288"/>
                      <a:pt x="22507" y="4505"/>
                      <a:pt x="18791" y="4505"/>
                    </a:cubicBezTo>
                    <a:cubicBezTo>
                      <a:pt x="17899" y="4505"/>
                      <a:pt x="16968" y="4550"/>
                      <a:pt x="16003" y="4653"/>
                    </a:cubicBezTo>
                    <a:cubicBezTo>
                      <a:pt x="13489" y="4919"/>
                      <a:pt x="11353" y="5510"/>
                      <a:pt x="9675" y="6126"/>
                    </a:cubicBezTo>
                    <a:cubicBezTo>
                      <a:pt x="8933" y="5281"/>
                      <a:pt x="8217" y="4457"/>
                      <a:pt x="7533" y="3661"/>
                    </a:cubicBezTo>
                    <a:cubicBezTo>
                      <a:pt x="7367" y="3468"/>
                      <a:pt x="7203" y="3278"/>
                      <a:pt x="7040" y="3089"/>
                    </a:cubicBezTo>
                    <a:lnTo>
                      <a:pt x="7040" y="3089"/>
                    </a:lnTo>
                    <a:lnTo>
                      <a:pt x="7533" y="3661"/>
                    </a:lnTo>
                    <a:cubicBezTo>
                      <a:pt x="11368" y="1309"/>
                      <a:pt x="15010" y="719"/>
                      <a:pt x="17700" y="719"/>
                    </a:cubicBezTo>
                    <a:cubicBezTo>
                      <a:pt x="20415" y="719"/>
                      <a:pt x="22162" y="1320"/>
                      <a:pt x="22162" y="1320"/>
                    </a:cubicBezTo>
                    <a:cubicBezTo>
                      <a:pt x="20802" y="358"/>
                      <a:pt x="19132" y="0"/>
                      <a:pt x="17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518900" y="4070863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1" y="0"/>
                    </a:moveTo>
                    <a:lnTo>
                      <a:pt x="7" y="8"/>
                    </a:lnTo>
                    <a:cubicBezTo>
                      <a:pt x="5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703100" y="4278163"/>
                <a:ext cx="9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0" extrusionOk="0">
                    <a:moveTo>
                      <a:pt x="0" y="0"/>
                    </a:moveTo>
                    <a:lnTo>
                      <a:pt x="18" y="20"/>
                    </a:lnTo>
                    <a:lnTo>
                      <a:pt x="18" y="20"/>
                    </a:lnTo>
                    <a:cubicBezTo>
                      <a:pt x="12" y="13"/>
                      <a:pt x="6" y="6"/>
                      <a:pt x="0" y="0"/>
                    </a:cubicBezTo>
                    <a:close/>
                    <a:moveTo>
                      <a:pt x="18" y="20"/>
                    </a:moveTo>
                    <a:cubicBezTo>
                      <a:pt x="23" y="26"/>
                      <a:pt x="29" y="33"/>
                      <a:pt x="35" y="39"/>
                    </a:cubicBezTo>
                    <a:lnTo>
                      <a:pt x="18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685150" y="4258713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"/>
                    </a:moveTo>
                    <a:lnTo>
                      <a:pt x="11" y="13"/>
                    </a:lnTo>
                    <a:lnTo>
                      <a:pt x="11" y="13"/>
                    </a:lnTo>
                    <a:cubicBezTo>
                      <a:pt x="7" y="8"/>
                      <a:pt x="4" y="4"/>
                      <a:pt x="0" y="1"/>
                    </a:cubicBezTo>
                    <a:close/>
                    <a:moveTo>
                      <a:pt x="11" y="13"/>
                    </a:moveTo>
                    <a:cubicBezTo>
                      <a:pt x="16" y="18"/>
                      <a:pt x="21" y="24"/>
                      <a:pt x="27" y="29"/>
                    </a:cubicBezTo>
                    <a:lnTo>
                      <a:pt x="11" y="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41"/>
              <p:cNvSpPr/>
              <p:nvPr/>
            </p:nvSpPr>
            <p:spPr>
              <a:xfrm>
                <a:off x="799150" y="4379288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4"/>
                    </a:moveTo>
                    <a:lnTo>
                      <a:pt x="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7" name="Google Shape;517;p41"/>
            <p:cNvGrpSpPr/>
            <p:nvPr/>
          </p:nvGrpSpPr>
          <p:grpSpPr>
            <a:xfrm>
              <a:off x="1620130" y="4042653"/>
              <a:ext cx="1039640" cy="370938"/>
              <a:chOff x="1409400" y="3225275"/>
              <a:chExt cx="748050" cy="266900"/>
            </a:xfrm>
          </p:grpSpPr>
          <p:sp>
            <p:nvSpPr>
              <p:cNvPr id="518" name="Google Shape;518;p41"/>
              <p:cNvSpPr/>
              <p:nvPr/>
            </p:nvSpPr>
            <p:spPr>
              <a:xfrm>
                <a:off x="2120925" y="3300825"/>
                <a:ext cx="266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006" extrusionOk="0">
                    <a:moveTo>
                      <a:pt x="318" y="1"/>
                    </a:moveTo>
                    <a:cubicBezTo>
                      <a:pt x="292" y="1"/>
                      <a:pt x="264" y="5"/>
                      <a:pt x="237" y="13"/>
                    </a:cubicBezTo>
                    <a:cubicBezTo>
                      <a:pt x="86" y="58"/>
                      <a:pt x="0" y="217"/>
                      <a:pt x="45" y="369"/>
                    </a:cubicBezTo>
                    <a:lnTo>
                      <a:pt x="473" y="1803"/>
                    </a:lnTo>
                    <a:cubicBezTo>
                      <a:pt x="510" y="1926"/>
                      <a:pt x="624" y="2005"/>
                      <a:pt x="747" y="2005"/>
                    </a:cubicBezTo>
                    <a:cubicBezTo>
                      <a:pt x="773" y="2005"/>
                      <a:pt x="802" y="2001"/>
                      <a:pt x="829" y="1995"/>
                    </a:cubicBezTo>
                    <a:cubicBezTo>
                      <a:pt x="980" y="1948"/>
                      <a:pt x="1066" y="1789"/>
                      <a:pt x="1021" y="1637"/>
                    </a:cubicBezTo>
                    <a:lnTo>
                      <a:pt x="591" y="205"/>
                    </a:lnTo>
                    <a:cubicBezTo>
                      <a:pt x="554" y="81"/>
                      <a:pt x="440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1409400" y="3225275"/>
                <a:ext cx="73380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29352" h="10676" extrusionOk="0">
                    <a:moveTo>
                      <a:pt x="26781" y="1"/>
                    </a:moveTo>
                    <a:cubicBezTo>
                      <a:pt x="25494" y="1"/>
                      <a:pt x="24433" y="952"/>
                      <a:pt x="24244" y="2190"/>
                    </a:cubicBezTo>
                    <a:cubicBezTo>
                      <a:pt x="23895" y="2027"/>
                      <a:pt x="23505" y="1944"/>
                      <a:pt x="23102" y="1944"/>
                    </a:cubicBezTo>
                    <a:cubicBezTo>
                      <a:pt x="22526" y="1944"/>
                      <a:pt x="21926" y="2115"/>
                      <a:pt x="21386" y="2470"/>
                    </a:cubicBezTo>
                    <a:cubicBezTo>
                      <a:pt x="20566" y="3012"/>
                      <a:pt x="20079" y="3857"/>
                      <a:pt x="20007" y="4704"/>
                    </a:cubicBezTo>
                    <a:cubicBezTo>
                      <a:pt x="19761" y="4642"/>
                      <a:pt x="19502" y="4608"/>
                      <a:pt x="19237" y="4608"/>
                    </a:cubicBezTo>
                    <a:cubicBezTo>
                      <a:pt x="18999" y="4608"/>
                      <a:pt x="18756" y="4635"/>
                      <a:pt x="18512" y="4692"/>
                    </a:cubicBezTo>
                    <a:cubicBezTo>
                      <a:pt x="18191" y="4766"/>
                      <a:pt x="17896" y="4886"/>
                      <a:pt x="17628" y="5042"/>
                    </a:cubicBezTo>
                    <a:cubicBezTo>
                      <a:pt x="17380" y="4045"/>
                      <a:pt x="16507" y="3203"/>
                      <a:pt x="15334" y="2959"/>
                    </a:cubicBezTo>
                    <a:cubicBezTo>
                      <a:pt x="15112" y="2913"/>
                      <a:pt x="14891" y="2891"/>
                      <a:pt x="14674" y="2891"/>
                    </a:cubicBezTo>
                    <a:cubicBezTo>
                      <a:pt x="14327" y="2891"/>
                      <a:pt x="13991" y="2948"/>
                      <a:pt x="13679" y="3055"/>
                    </a:cubicBezTo>
                    <a:cubicBezTo>
                      <a:pt x="13483" y="1796"/>
                      <a:pt x="12295" y="894"/>
                      <a:pt x="10902" y="894"/>
                    </a:cubicBezTo>
                    <a:cubicBezTo>
                      <a:pt x="10768" y="894"/>
                      <a:pt x="10631" y="902"/>
                      <a:pt x="10494" y="919"/>
                    </a:cubicBezTo>
                    <a:cubicBezTo>
                      <a:pt x="9317" y="1067"/>
                      <a:pt x="8386" y="1824"/>
                      <a:pt x="8053" y="2781"/>
                    </a:cubicBezTo>
                    <a:cubicBezTo>
                      <a:pt x="7687" y="2592"/>
                      <a:pt x="7273" y="2496"/>
                      <a:pt x="6847" y="2496"/>
                    </a:cubicBezTo>
                    <a:cubicBezTo>
                      <a:pt x="6211" y="2496"/>
                      <a:pt x="5547" y="2709"/>
                      <a:pt x="4974" y="3145"/>
                    </a:cubicBezTo>
                    <a:cubicBezTo>
                      <a:pt x="4176" y="3753"/>
                      <a:pt x="3744" y="4651"/>
                      <a:pt x="3744" y="5518"/>
                    </a:cubicBezTo>
                    <a:cubicBezTo>
                      <a:pt x="3572" y="5489"/>
                      <a:pt x="3396" y="5474"/>
                      <a:pt x="3216" y="5474"/>
                    </a:cubicBezTo>
                    <a:cubicBezTo>
                      <a:pt x="3030" y="5474"/>
                      <a:pt x="2841" y="5490"/>
                      <a:pt x="2650" y="5525"/>
                    </a:cubicBezTo>
                    <a:cubicBezTo>
                      <a:pt x="1074" y="5811"/>
                      <a:pt x="0" y="7182"/>
                      <a:pt x="252" y="8589"/>
                    </a:cubicBezTo>
                    <a:cubicBezTo>
                      <a:pt x="472" y="9823"/>
                      <a:pt x="1639" y="10675"/>
                      <a:pt x="2986" y="10675"/>
                    </a:cubicBezTo>
                    <a:cubicBezTo>
                      <a:pt x="3176" y="10675"/>
                      <a:pt x="3369" y="10658"/>
                      <a:pt x="3564" y="10623"/>
                    </a:cubicBezTo>
                    <a:cubicBezTo>
                      <a:pt x="5009" y="10361"/>
                      <a:pt x="6028" y="9187"/>
                      <a:pt x="5995" y="7910"/>
                    </a:cubicBezTo>
                    <a:lnTo>
                      <a:pt x="5995" y="7910"/>
                    </a:lnTo>
                    <a:cubicBezTo>
                      <a:pt x="6070" y="7916"/>
                      <a:pt x="6146" y="7919"/>
                      <a:pt x="6223" y="7919"/>
                    </a:cubicBezTo>
                    <a:cubicBezTo>
                      <a:pt x="6857" y="7919"/>
                      <a:pt x="7520" y="7706"/>
                      <a:pt x="8092" y="7272"/>
                    </a:cubicBezTo>
                    <a:cubicBezTo>
                      <a:pt x="8648" y="6846"/>
                      <a:pt x="9027" y="6282"/>
                      <a:pt x="9205" y="5684"/>
                    </a:cubicBezTo>
                    <a:cubicBezTo>
                      <a:pt x="9648" y="5939"/>
                      <a:pt x="10173" y="6084"/>
                      <a:pt x="10732" y="6084"/>
                    </a:cubicBezTo>
                    <a:cubicBezTo>
                      <a:pt x="10865" y="6084"/>
                      <a:pt x="11000" y="6076"/>
                      <a:pt x="11136" y="6059"/>
                    </a:cubicBezTo>
                    <a:cubicBezTo>
                      <a:pt x="11431" y="6020"/>
                      <a:pt x="11711" y="5944"/>
                      <a:pt x="11971" y="5838"/>
                    </a:cubicBezTo>
                    <a:cubicBezTo>
                      <a:pt x="12180" y="6879"/>
                      <a:pt x="13072" y="7777"/>
                      <a:pt x="14289" y="8031"/>
                    </a:cubicBezTo>
                    <a:cubicBezTo>
                      <a:pt x="14509" y="8076"/>
                      <a:pt x="14728" y="8098"/>
                      <a:pt x="14943" y="8098"/>
                    </a:cubicBezTo>
                    <a:cubicBezTo>
                      <a:pt x="15412" y="8098"/>
                      <a:pt x="15861" y="7994"/>
                      <a:pt x="16255" y="7806"/>
                    </a:cubicBezTo>
                    <a:cubicBezTo>
                      <a:pt x="16259" y="7826"/>
                      <a:pt x="16261" y="7849"/>
                      <a:pt x="16265" y="7869"/>
                    </a:cubicBezTo>
                    <a:cubicBezTo>
                      <a:pt x="16536" y="9043"/>
                      <a:pt x="17661" y="9822"/>
                      <a:pt x="18943" y="9822"/>
                    </a:cubicBezTo>
                    <a:cubicBezTo>
                      <a:pt x="19182" y="9822"/>
                      <a:pt x="19428" y="9794"/>
                      <a:pt x="19674" y="9737"/>
                    </a:cubicBezTo>
                    <a:cubicBezTo>
                      <a:pt x="20967" y="9438"/>
                      <a:pt x="21875" y="8409"/>
                      <a:pt x="21969" y="7272"/>
                    </a:cubicBezTo>
                    <a:cubicBezTo>
                      <a:pt x="22146" y="7306"/>
                      <a:pt x="22327" y="7324"/>
                      <a:pt x="22511" y="7324"/>
                    </a:cubicBezTo>
                    <a:cubicBezTo>
                      <a:pt x="23085" y="7324"/>
                      <a:pt x="23682" y="7154"/>
                      <a:pt x="24220" y="6799"/>
                    </a:cubicBezTo>
                    <a:cubicBezTo>
                      <a:pt x="24950" y="6318"/>
                      <a:pt x="25413" y="5598"/>
                      <a:pt x="25560" y="4849"/>
                    </a:cubicBezTo>
                    <a:cubicBezTo>
                      <a:pt x="25924" y="5048"/>
                      <a:pt x="26339" y="5160"/>
                      <a:pt x="26781" y="5160"/>
                    </a:cubicBezTo>
                    <a:cubicBezTo>
                      <a:pt x="28201" y="5160"/>
                      <a:pt x="29351" y="4005"/>
                      <a:pt x="29351" y="2581"/>
                    </a:cubicBezTo>
                    <a:cubicBezTo>
                      <a:pt x="29351" y="1155"/>
                      <a:pt x="28199" y="1"/>
                      <a:pt x="267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2114575" y="3246750"/>
                <a:ext cx="428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22" extrusionOk="0">
                    <a:moveTo>
                      <a:pt x="858" y="1"/>
                    </a:moveTo>
                    <a:cubicBezTo>
                      <a:pt x="385" y="1"/>
                      <a:pt x="0" y="386"/>
                      <a:pt x="0" y="860"/>
                    </a:cubicBezTo>
                    <a:cubicBezTo>
                      <a:pt x="0" y="1335"/>
                      <a:pt x="385" y="1722"/>
                      <a:pt x="858" y="1722"/>
                    </a:cubicBezTo>
                    <a:cubicBezTo>
                      <a:pt x="1330" y="1722"/>
                      <a:pt x="1715" y="1335"/>
                      <a:pt x="1715" y="860"/>
                    </a:cubicBezTo>
                    <a:cubicBezTo>
                      <a:pt x="1715" y="386"/>
                      <a:pt x="1330" y="1"/>
                      <a:pt x="8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41"/>
              <p:cNvSpPr/>
              <p:nvPr/>
            </p:nvSpPr>
            <p:spPr>
              <a:xfrm>
                <a:off x="2078925" y="3253925"/>
                <a:ext cx="428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1" extrusionOk="0">
                    <a:moveTo>
                      <a:pt x="858" y="0"/>
                    </a:moveTo>
                    <a:cubicBezTo>
                      <a:pt x="383" y="0"/>
                      <a:pt x="0" y="385"/>
                      <a:pt x="0" y="860"/>
                    </a:cubicBezTo>
                    <a:cubicBezTo>
                      <a:pt x="0" y="1334"/>
                      <a:pt x="383" y="1721"/>
                      <a:pt x="858" y="1721"/>
                    </a:cubicBezTo>
                    <a:cubicBezTo>
                      <a:pt x="1330" y="1721"/>
                      <a:pt x="1713" y="1334"/>
                      <a:pt x="1713" y="860"/>
                    </a:cubicBezTo>
                    <a:cubicBezTo>
                      <a:pt x="1713" y="385"/>
                      <a:pt x="1330" y="0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2" name="Google Shape;522;p41"/>
              <p:cNvSpPr/>
              <p:nvPr/>
            </p:nvSpPr>
            <p:spPr>
              <a:xfrm>
                <a:off x="2128900" y="3261075"/>
                <a:ext cx="2140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1" extrusionOk="0">
                    <a:moveTo>
                      <a:pt x="428" y="1"/>
                    </a:moveTo>
                    <a:cubicBezTo>
                      <a:pt x="191" y="1"/>
                      <a:pt x="0" y="193"/>
                      <a:pt x="0" y="430"/>
                    </a:cubicBezTo>
                    <a:cubicBezTo>
                      <a:pt x="0" y="668"/>
                      <a:pt x="191" y="860"/>
                      <a:pt x="428" y="860"/>
                    </a:cubicBezTo>
                    <a:cubicBezTo>
                      <a:pt x="663" y="860"/>
                      <a:pt x="855" y="668"/>
                      <a:pt x="855" y="430"/>
                    </a:cubicBezTo>
                    <a:cubicBezTo>
                      <a:pt x="855" y="193"/>
                      <a:pt x="663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>
                <a:off x="2093200" y="3268250"/>
                <a:ext cx="21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2" extrusionOk="0">
                    <a:moveTo>
                      <a:pt x="428" y="0"/>
                    </a:moveTo>
                    <a:cubicBezTo>
                      <a:pt x="193" y="0"/>
                      <a:pt x="0" y="193"/>
                      <a:pt x="0" y="430"/>
                    </a:cubicBezTo>
                    <a:cubicBezTo>
                      <a:pt x="0" y="669"/>
                      <a:pt x="193" y="862"/>
                      <a:pt x="428" y="862"/>
                    </a:cubicBezTo>
                    <a:cubicBezTo>
                      <a:pt x="665" y="862"/>
                      <a:pt x="855" y="669"/>
                      <a:pt x="855" y="430"/>
                    </a:cubicBezTo>
                    <a:cubicBezTo>
                      <a:pt x="855" y="193"/>
                      <a:pt x="665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41"/>
              <p:cNvSpPr/>
              <p:nvPr/>
            </p:nvSpPr>
            <p:spPr>
              <a:xfrm>
                <a:off x="2096775" y="3304100"/>
                <a:ext cx="1430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149" extrusionOk="0">
                    <a:moveTo>
                      <a:pt x="285" y="0"/>
                    </a:moveTo>
                    <a:cubicBezTo>
                      <a:pt x="127" y="0"/>
                      <a:pt x="0" y="127"/>
                      <a:pt x="0" y="287"/>
                    </a:cubicBezTo>
                    <a:lnTo>
                      <a:pt x="0" y="1862"/>
                    </a:lnTo>
                    <a:cubicBezTo>
                      <a:pt x="0" y="2022"/>
                      <a:pt x="127" y="2149"/>
                      <a:pt x="285" y="2149"/>
                    </a:cubicBezTo>
                    <a:cubicBezTo>
                      <a:pt x="442" y="2149"/>
                      <a:pt x="571" y="2022"/>
                      <a:pt x="571" y="1862"/>
                    </a:cubicBezTo>
                    <a:lnTo>
                      <a:pt x="571" y="287"/>
                    </a:lnTo>
                    <a:cubicBezTo>
                      <a:pt x="571" y="127"/>
                      <a:pt x="442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25" name="Google Shape;525;p41"/>
          <p:cNvSpPr/>
          <p:nvPr/>
        </p:nvSpPr>
        <p:spPr>
          <a:xfrm>
            <a:off x="713225" y="1136075"/>
            <a:ext cx="518029" cy="2577716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  <p:cxnSp>
        <p:nvCxnSpPr>
          <p:cNvPr id="526" name="Google Shape;526;p41"/>
          <p:cNvCxnSpPr/>
          <p:nvPr/>
        </p:nvCxnSpPr>
        <p:spPr>
          <a:xfrm>
            <a:off x="2427650" y="1136075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27" name="Google Shape;527;p41"/>
          <p:cNvGrpSpPr/>
          <p:nvPr/>
        </p:nvGrpSpPr>
        <p:grpSpPr>
          <a:xfrm>
            <a:off x="7903306" y="1728871"/>
            <a:ext cx="1054938" cy="923760"/>
            <a:chOff x="1490289" y="-2981149"/>
            <a:chExt cx="1764111" cy="1544749"/>
          </a:xfrm>
        </p:grpSpPr>
        <p:sp>
          <p:nvSpPr>
            <p:cNvPr id="528" name="Google Shape;528;p41"/>
            <p:cNvSpPr/>
            <p:nvPr/>
          </p:nvSpPr>
          <p:spPr>
            <a:xfrm>
              <a:off x="1648438" y="-2884200"/>
              <a:ext cx="1447800" cy="144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1490289" y="-2981149"/>
              <a:ext cx="1764111" cy="1447788"/>
            </a:xfrm>
            <a:custGeom>
              <a:avLst/>
              <a:gdLst/>
              <a:ahLst/>
              <a:cxnLst/>
              <a:rect l="l" t="t" r="r" b="b"/>
              <a:pathLst>
                <a:path w="55245" h="45339" extrusionOk="0">
                  <a:moveTo>
                    <a:pt x="0" y="45339"/>
                  </a:moveTo>
                  <a:lnTo>
                    <a:pt x="20574" y="12573"/>
                  </a:lnTo>
                  <a:lnTo>
                    <a:pt x="31623" y="23622"/>
                  </a:lnTo>
                  <a:lnTo>
                    <a:pt x="55245" y="0"/>
                  </a:lnTo>
                  <a:lnTo>
                    <a:pt x="30741" y="42442"/>
                  </a:lnTo>
                  <a:lnTo>
                    <a:pt x="19105" y="308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530" name="Google Shape;530;p41"/>
          <p:cNvSpPr/>
          <p:nvPr/>
        </p:nvSpPr>
        <p:spPr>
          <a:xfrm flipH="1">
            <a:off x="6365742" y="1136075"/>
            <a:ext cx="2065033" cy="519852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build="p"/>
      <p:bldP spid="47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5065" y="1678775"/>
            <a:ext cx="4272600" cy="1786200"/>
          </a:xfrm>
        </p:spPr>
        <p:txBody>
          <a:bodyPr/>
          <a:p>
            <a:r>
              <a:rPr lang="en-US"/>
              <a:t>THE END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>
            <a:spLocks noGrp="1"/>
          </p:cNvSpPr>
          <p:nvPr>
            <p:ph type="title"/>
          </p:nvPr>
        </p:nvSpPr>
        <p:spPr>
          <a:xfrm>
            <a:off x="2635980" y="1615773"/>
            <a:ext cx="4275900" cy="12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Câu</a:t>
            </a:r>
            <a:r>
              <a:rPr lang="en-US" sz="5400" dirty="0"/>
              <a:t> </a:t>
            </a:r>
            <a:r>
              <a:rPr lang="en-US" sz="5400" dirty="0" err="1"/>
              <a:t>hỏi</a:t>
            </a:r>
            <a:endParaRPr sz="5400" dirty="0"/>
          </a:p>
        </p:txBody>
      </p:sp>
      <p:sp>
        <p:nvSpPr>
          <p:cNvPr id="473" name="Google Shape;473;p41"/>
          <p:cNvSpPr txBox="1">
            <a:spLocks noGrp="1"/>
          </p:cNvSpPr>
          <p:nvPr>
            <p:ph type="subTitle" idx="1"/>
          </p:nvPr>
        </p:nvSpPr>
        <p:spPr>
          <a:xfrm>
            <a:off x="1612900" y="2794635"/>
            <a:ext cx="6384925" cy="811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Theo kiến thức đã học và tự tìm hiểu, c</a:t>
            </a:r>
            <a:r>
              <a:rPr lang="en-GB" sz="2400" dirty="0"/>
              <a:t>ác bạn </a:t>
            </a:r>
            <a:r>
              <a:rPr lang="en-US" altLang="en-GB" sz="2400" dirty="0"/>
              <a:t>hãy cho mình biết các bạn hiểu như thế nào về Protein?</a:t>
            </a:r>
            <a:endParaRPr lang="en-US" altLang="en-GB" sz="2400" dirty="0"/>
          </a:p>
        </p:txBody>
      </p:sp>
      <p:grpSp>
        <p:nvGrpSpPr>
          <p:cNvPr id="474" name="Google Shape;474;p41"/>
          <p:cNvGrpSpPr/>
          <p:nvPr/>
        </p:nvGrpSpPr>
        <p:grpSpPr>
          <a:xfrm>
            <a:off x="1062609" y="494333"/>
            <a:ext cx="1716486" cy="1572909"/>
            <a:chOff x="4126125" y="3064400"/>
            <a:chExt cx="1672825" cy="1532900"/>
          </a:xfrm>
        </p:grpSpPr>
        <p:sp>
          <p:nvSpPr>
            <p:cNvPr id="475" name="Google Shape;475;p41"/>
            <p:cNvSpPr/>
            <p:nvPr/>
          </p:nvSpPr>
          <p:spPr>
            <a:xfrm>
              <a:off x="4126125" y="3064400"/>
              <a:ext cx="1662700" cy="1518025"/>
            </a:xfrm>
            <a:custGeom>
              <a:avLst/>
              <a:gdLst/>
              <a:ahLst/>
              <a:cxnLst/>
              <a:rect l="l" t="t" r="r" b="b"/>
              <a:pathLst>
                <a:path w="66508" h="60721" extrusionOk="0">
                  <a:moveTo>
                    <a:pt x="39442" y="0"/>
                  </a:moveTo>
                  <a:cubicBezTo>
                    <a:pt x="37866" y="0"/>
                    <a:pt x="36635" y="127"/>
                    <a:pt x="35911" y="152"/>
                  </a:cubicBezTo>
                  <a:cubicBezTo>
                    <a:pt x="33499" y="233"/>
                    <a:pt x="18607" y="438"/>
                    <a:pt x="18607" y="438"/>
                  </a:cubicBezTo>
                  <a:cubicBezTo>
                    <a:pt x="18607" y="438"/>
                    <a:pt x="1" y="3405"/>
                    <a:pt x="263" y="23829"/>
                  </a:cubicBezTo>
                  <a:cubicBezTo>
                    <a:pt x="523" y="44252"/>
                    <a:pt x="16201" y="55120"/>
                    <a:pt x="16201" y="55120"/>
                  </a:cubicBezTo>
                  <a:cubicBezTo>
                    <a:pt x="23530" y="59432"/>
                    <a:pt x="28828" y="60720"/>
                    <a:pt x="32734" y="60720"/>
                  </a:cubicBezTo>
                  <a:cubicBezTo>
                    <a:pt x="36345" y="60720"/>
                    <a:pt x="38768" y="59619"/>
                    <a:pt x="40508" y="58788"/>
                  </a:cubicBezTo>
                  <a:cubicBezTo>
                    <a:pt x="44134" y="57055"/>
                    <a:pt x="41067" y="56838"/>
                    <a:pt x="50996" y="54373"/>
                  </a:cubicBezTo>
                  <a:cubicBezTo>
                    <a:pt x="60924" y="51907"/>
                    <a:pt x="66508" y="43145"/>
                    <a:pt x="66506" y="32406"/>
                  </a:cubicBezTo>
                  <a:cubicBezTo>
                    <a:pt x="66504" y="21669"/>
                    <a:pt x="61677" y="11093"/>
                    <a:pt x="54017" y="4972"/>
                  </a:cubicBezTo>
                  <a:cubicBezTo>
                    <a:pt x="48659" y="690"/>
                    <a:pt x="43114" y="0"/>
                    <a:pt x="39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4145625" y="3224625"/>
              <a:ext cx="1653325" cy="1372675"/>
            </a:xfrm>
            <a:custGeom>
              <a:avLst/>
              <a:gdLst/>
              <a:ahLst/>
              <a:cxnLst/>
              <a:rect l="l" t="t" r="r" b="b"/>
              <a:pathLst>
                <a:path w="66133" h="54907" extrusionOk="0">
                  <a:moveTo>
                    <a:pt x="40534" y="0"/>
                  </a:moveTo>
                  <a:cubicBezTo>
                    <a:pt x="38602" y="0"/>
                    <a:pt x="37088" y="187"/>
                    <a:pt x="36254" y="232"/>
                  </a:cubicBezTo>
                  <a:cubicBezTo>
                    <a:pt x="33854" y="365"/>
                    <a:pt x="19048" y="914"/>
                    <a:pt x="19048" y="914"/>
                  </a:cubicBezTo>
                  <a:cubicBezTo>
                    <a:pt x="19048" y="914"/>
                    <a:pt x="483" y="4046"/>
                    <a:pt x="242" y="22447"/>
                  </a:cubicBezTo>
                  <a:cubicBezTo>
                    <a:pt x="0" y="40846"/>
                    <a:pt x="15316" y="50257"/>
                    <a:pt x="15316" y="50257"/>
                  </a:cubicBezTo>
                  <a:cubicBezTo>
                    <a:pt x="22199" y="53812"/>
                    <a:pt x="27294" y="54906"/>
                    <a:pt x="31124" y="54906"/>
                  </a:cubicBezTo>
                  <a:cubicBezTo>
                    <a:pt x="34983" y="54906"/>
                    <a:pt x="37558" y="53796"/>
                    <a:pt x="39387" y="52968"/>
                  </a:cubicBezTo>
                  <a:cubicBezTo>
                    <a:pt x="43030" y="51317"/>
                    <a:pt x="39990" y="51196"/>
                    <a:pt x="49917" y="48731"/>
                  </a:cubicBezTo>
                  <a:cubicBezTo>
                    <a:pt x="59846" y="46266"/>
                    <a:pt x="65611" y="38231"/>
                    <a:pt x="65873" y="28554"/>
                  </a:cubicBezTo>
                  <a:cubicBezTo>
                    <a:pt x="66133" y="18875"/>
                    <a:pt x="61595" y="9461"/>
                    <a:pt x="54134" y="4134"/>
                  </a:cubicBezTo>
                  <a:cubicBezTo>
                    <a:pt x="49266" y="657"/>
                    <a:pt x="44161" y="0"/>
                    <a:pt x="40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192175" y="3261200"/>
              <a:ext cx="1560750" cy="1295875"/>
            </a:xfrm>
            <a:custGeom>
              <a:avLst/>
              <a:gdLst/>
              <a:ahLst/>
              <a:cxnLst/>
              <a:rect l="l" t="t" r="r" b="b"/>
              <a:pathLst>
                <a:path w="62430" h="51835" extrusionOk="0">
                  <a:moveTo>
                    <a:pt x="38263" y="0"/>
                  </a:moveTo>
                  <a:cubicBezTo>
                    <a:pt x="36438" y="0"/>
                    <a:pt x="35010" y="176"/>
                    <a:pt x="34222" y="220"/>
                  </a:cubicBezTo>
                  <a:cubicBezTo>
                    <a:pt x="31958" y="345"/>
                    <a:pt x="17982" y="864"/>
                    <a:pt x="17982" y="864"/>
                  </a:cubicBezTo>
                  <a:cubicBezTo>
                    <a:pt x="17982" y="864"/>
                    <a:pt x="454" y="3819"/>
                    <a:pt x="227" y="21191"/>
                  </a:cubicBezTo>
                  <a:cubicBezTo>
                    <a:pt x="0" y="38563"/>
                    <a:pt x="14457" y="47446"/>
                    <a:pt x="14457" y="47446"/>
                  </a:cubicBezTo>
                  <a:cubicBezTo>
                    <a:pt x="20955" y="50801"/>
                    <a:pt x="25764" y="51834"/>
                    <a:pt x="29381" y="51834"/>
                  </a:cubicBezTo>
                  <a:cubicBezTo>
                    <a:pt x="33023" y="51834"/>
                    <a:pt x="35454" y="50786"/>
                    <a:pt x="37181" y="50003"/>
                  </a:cubicBezTo>
                  <a:cubicBezTo>
                    <a:pt x="40620" y="48446"/>
                    <a:pt x="37750" y="48332"/>
                    <a:pt x="47122" y="46006"/>
                  </a:cubicBezTo>
                  <a:cubicBezTo>
                    <a:pt x="56494" y="43677"/>
                    <a:pt x="61939" y="36093"/>
                    <a:pt x="62184" y="26956"/>
                  </a:cubicBezTo>
                  <a:cubicBezTo>
                    <a:pt x="62430" y="17819"/>
                    <a:pt x="58145" y="8933"/>
                    <a:pt x="51101" y="3903"/>
                  </a:cubicBezTo>
                  <a:cubicBezTo>
                    <a:pt x="46506" y="621"/>
                    <a:pt x="41687" y="0"/>
                    <a:pt x="38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5138550" y="3382500"/>
              <a:ext cx="315625" cy="219175"/>
            </a:xfrm>
            <a:custGeom>
              <a:avLst/>
              <a:gdLst/>
              <a:ahLst/>
              <a:cxnLst/>
              <a:rect l="l" t="t" r="r" b="b"/>
              <a:pathLst>
                <a:path w="12625" h="8767" extrusionOk="0">
                  <a:moveTo>
                    <a:pt x="3498" y="1"/>
                  </a:moveTo>
                  <a:cubicBezTo>
                    <a:pt x="1980" y="1"/>
                    <a:pt x="905" y="641"/>
                    <a:pt x="578" y="2146"/>
                  </a:cubicBezTo>
                  <a:cubicBezTo>
                    <a:pt x="1" y="4810"/>
                    <a:pt x="3540" y="4957"/>
                    <a:pt x="3540" y="4957"/>
                  </a:cubicBezTo>
                  <a:cubicBezTo>
                    <a:pt x="5905" y="5035"/>
                    <a:pt x="7104" y="5788"/>
                    <a:pt x="7761" y="6471"/>
                  </a:cubicBezTo>
                  <a:cubicBezTo>
                    <a:pt x="8553" y="7296"/>
                    <a:pt x="8835" y="8304"/>
                    <a:pt x="9973" y="8652"/>
                  </a:cubicBezTo>
                  <a:cubicBezTo>
                    <a:pt x="10112" y="8694"/>
                    <a:pt x="10395" y="8767"/>
                    <a:pt x="10722" y="8767"/>
                  </a:cubicBezTo>
                  <a:cubicBezTo>
                    <a:pt x="11030" y="8767"/>
                    <a:pt x="11377" y="8703"/>
                    <a:pt x="11679" y="8488"/>
                  </a:cubicBezTo>
                  <a:cubicBezTo>
                    <a:pt x="12383" y="7991"/>
                    <a:pt x="12624" y="6841"/>
                    <a:pt x="12176" y="5675"/>
                  </a:cubicBezTo>
                  <a:cubicBezTo>
                    <a:pt x="12176" y="5675"/>
                    <a:pt x="11227" y="2537"/>
                    <a:pt x="7649" y="1033"/>
                  </a:cubicBezTo>
                  <a:cubicBezTo>
                    <a:pt x="6095" y="379"/>
                    <a:pt x="4665" y="1"/>
                    <a:pt x="3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5145725" y="3379025"/>
              <a:ext cx="307175" cy="226200"/>
            </a:xfrm>
            <a:custGeom>
              <a:avLst/>
              <a:gdLst/>
              <a:ahLst/>
              <a:cxnLst/>
              <a:rect l="l" t="t" r="r" b="b"/>
              <a:pathLst>
                <a:path w="12287" h="9048" extrusionOk="0">
                  <a:moveTo>
                    <a:pt x="3216" y="278"/>
                  </a:moveTo>
                  <a:cubicBezTo>
                    <a:pt x="4312" y="278"/>
                    <a:pt x="5695" y="621"/>
                    <a:pt x="7308" y="1299"/>
                  </a:cubicBezTo>
                  <a:cubicBezTo>
                    <a:pt x="8108" y="1636"/>
                    <a:pt x="8841" y="2085"/>
                    <a:pt x="9483" y="2633"/>
                  </a:cubicBezTo>
                  <a:cubicBezTo>
                    <a:pt x="9997" y="3071"/>
                    <a:pt x="10457" y="3574"/>
                    <a:pt x="10848" y="4126"/>
                  </a:cubicBezTo>
                  <a:cubicBezTo>
                    <a:pt x="11515" y="5072"/>
                    <a:pt x="11754" y="5847"/>
                    <a:pt x="11756" y="5855"/>
                  </a:cubicBezTo>
                  <a:lnTo>
                    <a:pt x="11760" y="5863"/>
                  </a:lnTo>
                  <a:cubicBezTo>
                    <a:pt x="11967" y="6403"/>
                    <a:pt x="12028" y="6952"/>
                    <a:pt x="11936" y="7447"/>
                  </a:cubicBezTo>
                  <a:cubicBezTo>
                    <a:pt x="11848" y="7911"/>
                    <a:pt x="11627" y="8292"/>
                    <a:pt x="11312" y="8515"/>
                  </a:cubicBezTo>
                  <a:cubicBezTo>
                    <a:pt x="11039" y="8708"/>
                    <a:pt x="10723" y="8768"/>
                    <a:pt x="10437" y="8768"/>
                  </a:cubicBezTo>
                  <a:cubicBezTo>
                    <a:pt x="10140" y="8768"/>
                    <a:pt x="9875" y="8703"/>
                    <a:pt x="9727" y="8658"/>
                  </a:cubicBezTo>
                  <a:cubicBezTo>
                    <a:pt x="9007" y="8437"/>
                    <a:pt x="8655" y="7940"/>
                    <a:pt x="8248" y="7365"/>
                  </a:cubicBezTo>
                  <a:cubicBezTo>
                    <a:pt x="8047" y="7083"/>
                    <a:pt x="7840" y="6790"/>
                    <a:pt x="7574" y="6514"/>
                  </a:cubicBezTo>
                  <a:cubicBezTo>
                    <a:pt x="6644" y="5544"/>
                    <a:pt x="5189" y="5020"/>
                    <a:pt x="3260" y="4957"/>
                  </a:cubicBezTo>
                  <a:cubicBezTo>
                    <a:pt x="3241" y="4955"/>
                    <a:pt x="1467" y="4869"/>
                    <a:pt x="710" y="3889"/>
                  </a:cubicBezTo>
                  <a:cubicBezTo>
                    <a:pt x="571" y="3709"/>
                    <a:pt x="475" y="3511"/>
                    <a:pt x="420" y="3292"/>
                  </a:cubicBezTo>
                  <a:cubicBezTo>
                    <a:pt x="348" y="2999"/>
                    <a:pt x="350" y="2674"/>
                    <a:pt x="428" y="2316"/>
                  </a:cubicBezTo>
                  <a:cubicBezTo>
                    <a:pt x="602" y="1510"/>
                    <a:pt x="1009" y="937"/>
                    <a:pt x="1635" y="611"/>
                  </a:cubicBezTo>
                  <a:cubicBezTo>
                    <a:pt x="2062" y="389"/>
                    <a:pt x="2593" y="278"/>
                    <a:pt x="3216" y="278"/>
                  </a:cubicBezTo>
                  <a:close/>
                  <a:moveTo>
                    <a:pt x="3216" y="0"/>
                  </a:moveTo>
                  <a:cubicBezTo>
                    <a:pt x="2545" y="0"/>
                    <a:pt x="1972" y="122"/>
                    <a:pt x="1506" y="364"/>
                  </a:cubicBezTo>
                  <a:cubicBezTo>
                    <a:pt x="802" y="728"/>
                    <a:pt x="348" y="1366"/>
                    <a:pt x="156" y="2256"/>
                  </a:cubicBezTo>
                  <a:cubicBezTo>
                    <a:pt x="0" y="2966"/>
                    <a:pt x="113" y="3574"/>
                    <a:pt x="489" y="4059"/>
                  </a:cubicBezTo>
                  <a:cubicBezTo>
                    <a:pt x="843" y="4517"/>
                    <a:pt x="1416" y="4855"/>
                    <a:pt x="2194" y="5061"/>
                  </a:cubicBezTo>
                  <a:cubicBezTo>
                    <a:pt x="2764" y="5215"/>
                    <a:pt x="3229" y="5235"/>
                    <a:pt x="3249" y="5235"/>
                  </a:cubicBezTo>
                  <a:cubicBezTo>
                    <a:pt x="5105" y="5297"/>
                    <a:pt x="6494" y="5792"/>
                    <a:pt x="7374" y="6708"/>
                  </a:cubicBezTo>
                  <a:cubicBezTo>
                    <a:pt x="7624" y="6968"/>
                    <a:pt x="7826" y="7253"/>
                    <a:pt x="8020" y="7527"/>
                  </a:cubicBezTo>
                  <a:cubicBezTo>
                    <a:pt x="8438" y="8118"/>
                    <a:pt x="8833" y="8677"/>
                    <a:pt x="9645" y="8924"/>
                  </a:cubicBezTo>
                  <a:cubicBezTo>
                    <a:pt x="9810" y="8975"/>
                    <a:pt x="10103" y="9047"/>
                    <a:pt x="10437" y="9047"/>
                  </a:cubicBezTo>
                  <a:cubicBezTo>
                    <a:pt x="10770" y="9047"/>
                    <a:pt x="11144" y="8976"/>
                    <a:pt x="11474" y="8742"/>
                  </a:cubicBezTo>
                  <a:cubicBezTo>
                    <a:pt x="11848" y="8478"/>
                    <a:pt x="12110" y="8036"/>
                    <a:pt x="12210" y="7498"/>
                  </a:cubicBezTo>
                  <a:cubicBezTo>
                    <a:pt x="12286" y="7087"/>
                    <a:pt x="12268" y="6645"/>
                    <a:pt x="12157" y="6201"/>
                  </a:cubicBezTo>
                  <a:cubicBezTo>
                    <a:pt x="12122" y="6056"/>
                    <a:pt x="12077" y="5912"/>
                    <a:pt x="12022" y="5769"/>
                  </a:cubicBezTo>
                  <a:cubicBezTo>
                    <a:pt x="11998" y="5692"/>
                    <a:pt x="11750" y="4926"/>
                    <a:pt x="11081" y="3977"/>
                  </a:cubicBezTo>
                  <a:cubicBezTo>
                    <a:pt x="10678" y="3402"/>
                    <a:pt x="10201" y="2880"/>
                    <a:pt x="9669" y="2424"/>
                  </a:cubicBezTo>
                  <a:cubicBezTo>
                    <a:pt x="9005" y="1855"/>
                    <a:pt x="8245" y="1391"/>
                    <a:pt x="7417" y="1043"/>
                  </a:cubicBezTo>
                  <a:cubicBezTo>
                    <a:pt x="6169" y="517"/>
                    <a:pt x="5044" y="188"/>
                    <a:pt x="4074" y="59"/>
                  </a:cubicBezTo>
                  <a:cubicBezTo>
                    <a:pt x="3772" y="20"/>
                    <a:pt x="348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5165500" y="3407800"/>
              <a:ext cx="272350" cy="174900"/>
            </a:xfrm>
            <a:custGeom>
              <a:avLst/>
              <a:gdLst/>
              <a:ahLst/>
              <a:cxnLst/>
              <a:rect l="l" t="t" r="r" b="b"/>
              <a:pathLst>
                <a:path w="10894" h="6996" extrusionOk="0">
                  <a:moveTo>
                    <a:pt x="1102" y="1"/>
                  </a:moveTo>
                  <a:cubicBezTo>
                    <a:pt x="573" y="1"/>
                    <a:pt x="0" y="1157"/>
                    <a:pt x="312" y="2124"/>
                  </a:cubicBezTo>
                  <a:cubicBezTo>
                    <a:pt x="505" y="2725"/>
                    <a:pt x="712" y="3028"/>
                    <a:pt x="920" y="3028"/>
                  </a:cubicBezTo>
                  <a:cubicBezTo>
                    <a:pt x="1100" y="3028"/>
                    <a:pt x="1281" y="2799"/>
                    <a:pt x="1454" y="2335"/>
                  </a:cubicBezTo>
                  <a:cubicBezTo>
                    <a:pt x="1577" y="2003"/>
                    <a:pt x="1667" y="1868"/>
                    <a:pt x="1755" y="1868"/>
                  </a:cubicBezTo>
                  <a:cubicBezTo>
                    <a:pt x="1933" y="1868"/>
                    <a:pt x="2104" y="2412"/>
                    <a:pt x="2524" y="2994"/>
                  </a:cubicBezTo>
                  <a:cubicBezTo>
                    <a:pt x="2683" y="3215"/>
                    <a:pt x="2842" y="3301"/>
                    <a:pt x="2994" y="3301"/>
                  </a:cubicBezTo>
                  <a:cubicBezTo>
                    <a:pt x="3442" y="3301"/>
                    <a:pt x="3822" y="2547"/>
                    <a:pt x="3909" y="2280"/>
                  </a:cubicBezTo>
                  <a:cubicBezTo>
                    <a:pt x="3963" y="2112"/>
                    <a:pt x="4098" y="1957"/>
                    <a:pt x="4248" y="1957"/>
                  </a:cubicBezTo>
                  <a:cubicBezTo>
                    <a:pt x="4419" y="1957"/>
                    <a:pt x="4612" y="2158"/>
                    <a:pt x="4731" y="2775"/>
                  </a:cubicBezTo>
                  <a:cubicBezTo>
                    <a:pt x="4822" y="3240"/>
                    <a:pt x="5002" y="3398"/>
                    <a:pt x="5219" y="3398"/>
                  </a:cubicBezTo>
                  <a:cubicBezTo>
                    <a:pt x="5543" y="3398"/>
                    <a:pt x="5948" y="3049"/>
                    <a:pt x="6260" y="2849"/>
                  </a:cubicBezTo>
                  <a:cubicBezTo>
                    <a:pt x="6378" y="2772"/>
                    <a:pt x="6457" y="2734"/>
                    <a:pt x="6511" y="2734"/>
                  </a:cubicBezTo>
                  <a:cubicBezTo>
                    <a:pt x="6691" y="2734"/>
                    <a:pt x="6564" y="3174"/>
                    <a:pt x="6589" y="4043"/>
                  </a:cubicBezTo>
                  <a:cubicBezTo>
                    <a:pt x="6607" y="4675"/>
                    <a:pt x="6967" y="4877"/>
                    <a:pt x="7400" y="4877"/>
                  </a:cubicBezTo>
                  <a:cubicBezTo>
                    <a:pt x="7737" y="4877"/>
                    <a:pt x="8119" y="4754"/>
                    <a:pt x="8418" y="4616"/>
                  </a:cubicBezTo>
                  <a:cubicBezTo>
                    <a:pt x="8489" y="4584"/>
                    <a:pt x="8544" y="4569"/>
                    <a:pt x="8586" y="4569"/>
                  </a:cubicBezTo>
                  <a:cubicBezTo>
                    <a:pt x="8954" y="4569"/>
                    <a:pt x="8349" y="5664"/>
                    <a:pt x="8349" y="5664"/>
                  </a:cubicBezTo>
                  <a:cubicBezTo>
                    <a:pt x="8349" y="5664"/>
                    <a:pt x="8197" y="6543"/>
                    <a:pt x="9132" y="6908"/>
                  </a:cubicBezTo>
                  <a:cubicBezTo>
                    <a:pt x="9290" y="6970"/>
                    <a:pt x="9434" y="6995"/>
                    <a:pt x="9566" y="6995"/>
                  </a:cubicBezTo>
                  <a:cubicBezTo>
                    <a:pt x="10213" y="6995"/>
                    <a:pt x="10542" y="6374"/>
                    <a:pt x="10542" y="6374"/>
                  </a:cubicBezTo>
                  <a:cubicBezTo>
                    <a:pt x="10894" y="5430"/>
                    <a:pt x="10770" y="5085"/>
                    <a:pt x="10491" y="5085"/>
                  </a:cubicBezTo>
                  <a:cubicBezTo>
                    <a:pt x="10261" y="5085"/>
                    <a:pt x="9925" y="5320"/>
                    <a:pt x="9662" y="5645"/>
                  </a:cubicBezTo>
                  <a:cubicBezTo>
                    <a:pt x="9557" y="5775"/>
                    <a:pt x="9473" y="5832"/>
                    <a:pt x="9407" y="5832"/>
                  </a:cubicBezTo>
                  <a:cubicBezTo>
                    <a:pt x="9109" y="5832"/>
                    <a:pt x="9182" y="4657"/>
                    <a:pt x="9306" y="3800"/>
                  </a:cubicBezTo>
                  <a:cubicBezTo>
                    <a:pt x="9429" y="2954"/>
                    <a:pt x="9254" y="2371"/>
                    <a:pt x="8674" y="2371"/>
                  </a:cubicBezTo>
                  <a:cubicBezTo>
                    <a:pt x="8537" y="2371"/>
                    <a:pt x="8378" y="2403"/>
                    <a:pt x="8195" y="2472"/>
                  </a:cubicBezTo>
                  <a:cubicBezTo>
                    <a:pt x="8011" y="2541"/>
                    <a:pt x="7865" y="2571"/>
                    <a:pt x="7746" y="2571"/>
                  </a:cubicBezTo>
                  <a:cubicBezTo>
                    <a:pt x="7244" y="2571"/>
                    <a:pt x="7238" y="2031"/>
                    <a:pt x="7025" y="1568"/>
                  </a:cubicBezTo>
                  <a:cubicBezTo>
                    <a:pt x="6836" y="1163"/>
                    <a:pt x="6585" y="754"/>
                    <a:pt x="6191" y="754"/>
                  </a:cubicBezTo>
                  <a:cubicBezTo>
                    <a:pt x="6029" y="754"/>
                    <a:pt x="5842" y="823"/>
                    <a:pt x="5625" y="991"/>
                  </a:cubicBezTo>
                  <a:cubicBezTo>
                    <a:pt x="5432" y="1140"/>
                    <a:pt x="5289" y="1201"/>
                    <a:pt x="5171" y="1201"/>
                  </a:cubicBezTo>
                  <a:cubicBezTo>
                    <a:pt x="4835" y="1201"/>
                    <a:pt x="4713" y="707"/>
                    <a:pt x="4275" y="359"/>
                  </a:cubicBezTo>
                  <a:cubicBezTo>
                    <a:pt x="4000" y="139"/>
                    <a:pt x="3783" y="26"/>
                    <a:pt x="3588" y="26"/>
                  </a:cubicBezTo>
                  <a:cubicBezTo>
                    <a:pt x="3364" y="26"/>
                    <a:pt x="3169" y="174"/>
                    <a:pt x="2949" y="481"/>
                  </a:cubicBezTo>
                  <a:cubicBezTo>
                    <a:pt x="2815" y="669"/>
                    <a:pt x="2660" y="744"/>
                    <a:pt x="2491" y="744"/>
                  </a:cubicBezTo>
                  <a:cubicBezTo>
                    <a:pt x="2142" y="744"/>
                    <a:pt x="1737" y="419"/>
                    <a:pt x="1351" y="97"/>
                  </a:cubicBezTo>
                  <a:cubicBezTo>
                    <a:pt x="1272" y="31"/>
                    <a:pt x="1188" y="1"/>
                    <a:pt x="1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5187850" y="4078050"/>
              <a:ext cx="350225" cy="149000"/>
            </a:xfrm>
            <a:custGeom>
              <a:avLst/>
              <a:gdLst/>
              <a:ahLst/>
              <a:cxnLst/>
              <a:rect l="l" t="t" r="r" b="b"/>
              <a:pathLst>
                <a:path w="14009" h="5960" extrusionOk="0">
                  <a:moveTo>
                    <a:pt x="10738" y="0"/>
                  </a:moveTo>
                  <a:cubicBezTo>
                    <a:pt x="10362" y="0"/>
                    <a:pt x="9966" y="96"/>
                    <a:pt x="9568" y="315"/>
                  </a:cubicBezTo>
                  <a:cubicBezTo>
                    <a:pt x="8158" y="1092"/>
                    <a:pt x="6923" y="1284"/>
                    <a:pt x="6033" y="1284"/>
                  </a:cubicBezTo>
                  <a:cubicBezTo>
                    <a:pt x="5415" y="1284"/>
                    <a:pt x="4963" y="1191"/>
                    <a:pt x="4735" y="1136"/>
                  </a:cubicBezTo>
                  <a:cubicBezTo>
                    <a:pt x="4417" y="1057"/>
                    <a:pt x="2850" y="359"/>
                    <a:pt x="1628" y="359"/>
                  </a:cubicBezTo>
                  <a:cubicBezTo>
                    <a:pt x="719" y="359"/>
                    <a:pt x="1" y="745"/>
                    <a:pt x="128" y="2059"/>
                  </a:cubicBezTo>
                  <a:cubicBezTo>
                    <a:pt x="427" y="5142"/>
                    <a:pt x="5515" y="5868"/>
                    <a:pt x="5515" y="5868"/>
                  </a:cubicBezTo>
                  <a:cubicBezTo>
                    <a:pt x="6106" y="5929"/>
                    <a:pt x="6648" y="5959"/>
                    <a:pt x="7151" y="5959"/>
                  </a:cubicBezTo>
                  <a:cubicBezTo>
                    <a:pt x="9631" y="5959"/>
                    <a:pt x="11132" y="5224"/>
                    <a:pt x="12567" y="3820"/>
                  </a:cubicBezTo>
                  <a:cubicBezTo>
                    <a:pt x="14009" y="2413"/>
                    <a:pt x="12624" y="0"/>
                    <a:pt x="10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185825" y="4074550"/>
              <a:ext cx="334625" cy="156000"/>
            </a:xfrm>
            <a:custGeom>
              <a:avLst/>
              <a:gdLst/>
              <a:ahLst/>
              <a:cxnLst/>
              <a:rect l="l" t="t" r="r" b="b"/>
              <a:pathLst>
                <a:path w="13385" h="6240" extrusionOk="0">
                  <a:moveTo>
                    <a:pt x="10819" y="279"/>
                  </a:moveTo>
                  <a:cubicBezTo>
                    <a:pt x="11575" y="279"/>
                    <a:pt x="12234" y="695"/>
                    <a:pt x="12642" y="1245"/>
                  </a:cubicBezTo>
                  <a:cubicBezTo>
                    <a:pt x="13184" y="1974"/>
                    <a:pt x="13364" y="3066"/>
                    <a:pt x="12550" y="3862"/>
                  </a:cubicBezTo>
                  <a:cubicBezTo>
                    <a:pt x="11631" y="4760"/>
                    <a:pt x="10766" y="5302"/>
                    <a:pt x="9747" y="5619"/>
                  </a:cubicBezTo>
                  <a:cubicBezTo>
                    <a:pt x="9017" y="5848"/>
                    <a:pt x="8200" y="5961"/>
                    <a:pt x="7240" y="5961"/>
                  </a:cubicBezTo>
                  <a:cubicBezTo>
                    <a:pt x="6739" y="5961"/>
                    <a:pt x="6199" y="5930"/>
                    <a:pt x="5612" y="5869"/>
                  </a:cubicBezTo>
                  <a:cubicBezTo>
                    <a:pt x="5549" y="5861"/>
                    <a:pt x="4319" y="5673"/>
                    <a:pt x="3069" y="5132"/>
                  </a:cubicBezTo>
                  <a:cubicBezTo>
                    <a:pt x="2325" y="4809"/>
                    <a:pt x="1721" y="4427"/>
                    <a:pt x="1273" y="3995"/>
                  </a:cubicBezTo>
                  <a:cubicBezTo>
                    <a:pt x="725" y="3463"/>
                    <a:pt x="412" y="2855"/>
                    <a:pt x="348" y="2186"/>
                  </a:cubicBezTo>
                  <a:cubicBezTo>
                    <a:pt x="289" y="1577"/>
                    <a:pt x="418" y="1145"/>
                    <a:pt x="733" y="902"/>
                  </a:cubicBezTo>
                  <a:cubicBezTo>
                    <a:pt x="979" y="711"/>
                    <a:pt x="1322" y="638"/>
                    <a:pt x="1707" y="638"/>
                  </a:cubicBezTo>
                  <a:cubicBezTo>
                    <a:pt x="2630" y="638"/>
                    <a:pt x="3787" y="1059"/>
                    <a:pt x="4383" y="1274"/>
                  </a:cubicBezTo>
                  <a:cubicBezTo>
                    <a:pt x="4569" y="1343"/>
                    <a:pt x="4704" y="1390"/>
                    <a:pt x="4784" y="1411"/>
                  </a:cubicBezTo>
                  <a:cubicBezTo>
                    <a:pt x="5198" y="1513"/>
                    <a:pt x="5654" y="1564"/>
                    <a:pt x="6123" y="1564"/>
                  </a:cubicBezTo>
                  <a:cubicBezTo>
                    <a:pt x="6266" y="1564"/>
                    <a:pt x="6409" y="1560"/>
                    <a:pt x="6553" y="1550"/>
                  </a:cubicBezTo>
                  <a:cubicBezTo>
                    <a:pt x="7613" y="1476"/>
                    <a:pt x="8677" y="1149"/>
                    <a:pt x="9716" y="576"/>
                  </a:cubicBezTo>
                  <a:cubicBezTo>
                    <a:pt x="10095" y="369"/>
                    <a:pt x="10467" y="279"/>
                    <a:pt x="10819" y="279"/>
                  </a:cubicBezTo>
                  <a:close/>
                  <a:moveTo>
                    <a:pt x="10818" y="1"/>
                  </a:moveTo>
                  <a:cubicBezTo>
                    <a:pt x="10401" y="1"/>
                    <a:pt x="9982" y="112"/>
                    <a:pt x="9581" y="333"/>
                  </a:cubicBezTo>
                  <a:cubicBezTo>
                    <a:pt x="8579" y="885"/>
                    <a:pt x="7554" y="1200"/>
                    <a:pt x="6535" y="1270"/>
                  </a:cubicBezTo>
                  <a:cubicBezTo>
                    <a:pt x="6394" y="1280"/>
                    <a:pt x="6253" y="1284"/>
                    <a:pt x="6114" y="1284"/>
                  </a:cubicBezTo>
                  <a:cubicBezTo>
                    <a:pt x="5671" y="1284"/>
                    <a:pt x="5240" y="1235"/>
                    <a:pt x="4849" y="1139"/>
                  </a:cubicBezTo>
                  <a:cubicBezTo>
                    <a:pt x="4786" y="1125"/>
                    <a:pt x="4651" y="1073"/>
                    <a:pt x="4479" y="1012"/>
                  </a:cubicBezTo>
                  <a:cubicBezTo>
                    <a:pt x="3821" y="774"/>
                    <a:pt x="2677" y="358"/>
                    <a:pt x="1713" y="358"/>
                  </a:cubicBezTo>
                  <a:cubicBezTo>
                    <a:pt x="1269" y="358"/>
                    <a:pt x="864" y="446"/>
                    <a:pt x="561" y="681"/>
                  </a:cubicBezTo>
                  <a:cubicBezTo>
                    <a:pt x="166" y="985"/>
                    <a:pt x="0" y="1501"/>
                    <a:pt x="70" y="2213"/>
                  </a:cubicBezTo>
                  <a:cubicBezTo>
                    <a:pt x="142" y="2949"/>
                    <a:pt x="481" y="3616"/>
                    <a:pt x="1079" y="4195"/>
                  </a:cubicBezTo>
                  <a:cubicBezTo>
                    <a:pt x="1549" y="4650"/>
                    <a:pt x="2181" y="5053"/>
                    <a:pt x="2959" y="5388"/>
                  </a:cubicBezTo>
                  <a:cubicBezTo>
                    <a:pt x="4270" y="5955"/>
                    <a:pt x="5522" y="6139"/>
                    <a:pt x="5576" y="6145"/>
                  </a:cubicBezTo>
                  <a:lnTo>
                    <a:pt x="5580" y="6147"/>
                  </a:lnTo>
                  <a:cubicBezTo>
                    <a:pt x="6175" y="6208"/>
                    <a:pt x="6725" y="6239"/>
                    <a:pt x="7235" y="6239"/>
                  </a:cubicBezTo>
                  <a:cubicBezTo>
                    <a:pt x="8226" y="6239"/>
                    <a:pt x="9072" y="6123"/>
                    <a:pt x="9829" y="5885"/>
                  </a:cubicBezTo>
                  <a:cubicBezTo>
                    <a:pt x="10893" y="5554"/>
                    <a:pt x="11793" y="4991"/>
                    <a:pt x="12744" y="4060"/>
                  </a:cubicBezTo>
                  <a:cubicBezTo>
                    <a:pt x="13066" y="3749"/>
                    <a:pt x="13270" y="3373"/>
                    <a:pt x="13348" y="2962"/>
                  </a:cubicBezTo>
                  <a:cubicBezTo>
                    <a:pt x="13373" y="2833"/>
                    <a:pt x="13385" y="2700"/>
                    <a:pt x="13385" y="2565"/>
                  </a:cubicBezTo>
                  <a:cubicBezTo>
                    <a:pt x="13383" y="2053"/>
                    <a:pt x="13199" y="1528"/>
                    <a:pt x="12867" y="1079"/>
                  </a:cubicBezTo>
                  <a:cubicBezTo>
                    <a:pt x="12507" y="595"/>
                    <a:pt x="12008" y="243"/>
                    <a:pt x="11458" y="89"/>
                  </a:cubicBezTo>
                  <a:cubicBezTo>
                    <a:pt x="11247" y="30"/>
                    <a:pt x="11033" y="1"/>
                    <a:pt x="10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5195500" y="4099350"/>
              <a:ext cx="312325" cy="108900"/>
            </a:xfrm>
            <a:custGeom>
              <a:avLst/>
              <a:gdLst/>
              <a:ahLst/>
              <a:cxnLst/>
              <a:rect l="l" t="t" r="r" b="b"/>
              <a:pathLst>
                <a:path w="12493" h="4356" extrusionOk="0">
                  <a:moveTo>
                    <a:pt x="10606" y="1"/>
                  </a:moveTo>
                  <a:cubicBezTo>
                    <a:pt x="10305" y="1"/>
                    <a:pt x="10126" y="261"/>
                    <a:pt x="10224" y="703"/>
                  </a:cubicBezTo>
                  <a:cubicBezTo>
                    <a:pt x="10305" y="1071"/>
                    <a:pt x="10272" y="1272"/>
                    <a:pt x="10087" y="1272"/>
                  </a:cubicBezTo>
                  <a:cubicBezTo>
                    <a:pt x="9935" y="1272"/>
                    <a:pt x="9681" y="1137"/>
                    <a:pt x="9303" y="849"/>
                  </a:cubicBezTo>
                  <a:cubicBezTo>
                    <a:pt x="9071" y="671"/>
                    <a:pt x="8877" y="594"/>
                    <a:pt x="8718" y="594"/>
                  </a:cubicBezTo>
                  <a:cubicBezTo>
                    <a:pt x="8304" y="594"/>
                    <a:pt x="8127" y="1118"/>
                    <a:pt x="8124" y="1747"/>
                  </a:cubicBezTo>
                  <a:cubicBezTo>
                    <a:pt x="8121" y="2199"/>
                    <a:pt x="8046" y="2407"/>
                    <a:pt x="7877" y="2407"/>
                  </a:cubicBezTo>
                  <a:cubicBezTo>
                    <a:pt x="7722" y="2407"/>
                    <a:pt x="7487" y="2231"/>
                    <a:pt x="7155" y="1904"/>
                  </a:cubicBezTo>
                  <a:cubicBezTo>
                    <a:pt x="6928" y="1682"/>
                    <a:pt x="6757" y="1590"/>
                    <a:pt x="6615" y="1590"/>
                  </a:cubicBezTo>
                  <a:cubicBezTo>
                    <a:pt x="6322" y="1590"/>
                    <a:pt x="6153" y="1983"/>
                    <a:pt x="5872" y="2438"/>
                  </a:cubicBezTo>
                  <a:cubicBezTo>
                    <a:pt x="5774" y="2597"/>
                    <a:pt x="5684" y="2663"/>
                    <a:pt x="5599" y="2663"/>
                  </a:cubicBezTo>
                  <a:cubicBezTo>
                    <a:pt x="5323" y="2663"/>
                    <a:pt x="5109" y="1968"/>
                    <a:pt x="4910" y="1544"/>
                  </a:cubicBezTo>
                  <a:cubicBezTo>
                    <a:pt x="4801" y="1314"/>
                    <a:pt x="4554" y="1200"/>
                    <a:pt x="4272" y="1200"/>
                  </a:cubicBezTo>
                  <a:cubicBezTo>
                    <a:pt x="3880" y="1200"/>
                    <a:pt x="3421" y="1421"/>
                    <a:pt x="3177" y="1855"/>
                  </a:cubicBezTo>
                  <a:cubicBezTo>
                    <a:pt x="3044" y="2095"/>
                    <a:pt x="2948" y="2176"/>
                    <a:pt x="2878" y="2176"/>
                  </a:cubicBezTo>
                  <a:cubicBezTo>
                    <a:pt x="2731" y="2176"/>
                    <a:pt x="2705" y="1812"/>
                    <a:pt x="2705" y="1812"/>
                  </a:cubicBezTo>
                  <a:cubicBezTo>
                    <a:pt x="2705" y="1812"/>
                    <a:pt x="2899" y="1276"/>
                    <a:pt x="2212" y="435"/>
                  </a:cubicBezTo>
                  <a:cubicBezTo>
                    <a:pt x="2047" y="234"/>
                    <a:pt x="1826" y="147"/>
                    <a:pt x="1594" y="147"/>
                  </a:cubicBezTo>
                  <a:cubicBezTo>
                    <a:pt x="857" y="147"/>
                    <a:pt x="1" y="1026"/>
                    <a:pt x="438" y="1929"/>
                  </a:cubicBezTo>
                  <a:cubicBezTo>
                    <a:pt x="650" y="2365"/>
                    <a:pt x="823" y="2503"/>
                    <a:pt x="957" y="2503"/>
                  </a:cubicBezTo>
                  <a:cubicBezTo>
                    <a:pt x="1187" y="2503"/>
                    <a:pt x="1301" y="2095"/>
                    <a:pt x="1301" y="2095"/>
                  </a:cubicBezTo>
                  <a:cubicBezTo>
                    <a:pt x="1361" y="1610"/>
                    <a:pt x="1481" y="1436"/>
                    <a:pt x="1624" y="1436"/>
                  </a:cubicBezTo>
                  <a:cubicBezTo>
                    <a:pt x="1987" y="1436"/>
                    <a:pt x="2492" y="2573"/>
                    <a:pt x="2492" y="2573"/>
                  </a:cubicBezTo>
                  <a:cubicBezTo>
                    <a:pt x="2492" y="2573"/>
                    <a:pt x="2920" y="4139"/>
                    <a:pt x="3560" y="4139"/>
                  </a:cubicBezTo>
                  <a:cubicBezTo>
                    <a:pt x="3700" y="4139"/>
                    <a:pt x="3849" y="4065"/>
                    <a:pt x="4006" y="3885"/>
                  </a:cubicBezTo>
                  <a:cubicBezTo>
                    <a:pt x="4325" y="3519"/>
                    <a:pt x="4624" y="3403"/>
                    <a:pt x="4877" y="3403"/>
                  </a:cubicBezTo>
                  <a:cubicBezTo>
                    <a:pt x="5321" y="3403"/>
                    <a:pt x="5620" y="3764"/>
                    <a:pt x="5620" y="3764"/>
                  </a:cubicBezTo>
                  <a:cubicBezTo>
                    <a:pt x="5620" y="3764"/>
                    <a:pt x="6078" y="4356"/>
                    <a:pt x="6532" y="4356"/>
                  </a:cubicBezTo>
                  <a:cubicBezTo>
                    <a:pt x="6705" y="4356"/>
                    <a:pt x="6877" y="4270"/>
                    <a:pt x="7024" y="4032"/>
                  </a:cubicBezTo>
                  <a:cubicBezTo>
                    <a:pt x="7287" y="3605"/>
                    <a:pt x="7542" y="3464"/>
                    <a:pt x="7803" y="3464"/>
                  </a:cubicBezTo>
                  <a:cubicBezTo>
                    <a:pt x="8068" y="3464"/>
                    <a:pt x="8340" y="3608"/>
                    <a:pt x="8636" y="3746"/>
                  </a:cubicBezTo>
                  <a:cubicBezTo>
                    <a:pt x="8823" y="3832"/>
                    <a:pt x="8986" y="3886"/>
                    <a:pt x="9132" y="3886"/>
                  </a:cubicBezTo>
                  <a:cubicBezTo>
                    <a:pt x="9447" y="3886"/>
                    <a:pt x="9685" y="3635"/>
                    <a:pt x="9917" y="2913"/>
                  </a:cubicBezTo>
                  <a:cubicBezTo>
                    <a:pt x="10028" y="2566"/>
                    <a:pt x="10135" y="2460"/>
                    <a:pt x="10263" y="2460"/>
                  </a:cubicBezTo>
                  <a:cubicBezTo>
                    <a:pt x="10466" y="2460"/>
                    <a:pt x="10721" y="2729"/>
                    <a:pt x="11128" y="2729"/>
                  </a:cubicBezTo>
                  <a:cubicBezTo>
                    <a:pt x="11246" y="2729"/>
                    <a:pt x="11378" y="2706"/>
                    <a:pt x="11525" y="2647"/>
                  </a:cubicBezTo>
                  <a:cubicBezTo>
                    <a:pt x="12492" y="2258"/>
                    <a:pt x="11723" y="646"/>
                    <a:pt x="11142" y="214"/>
                  </a:cubicBezTo>
                  <a:cubicBezTo>
                    <a:pt x="10945" y="68"/>
                    <a:pt x="10759" y="1"/>
                    <a:pt x="10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4692700" y="4198050"/>
              <a:ext cx="235400" cy="260425"/>
            </a:xfrm>
            <a:custGeom>
              <a:avLst/>
              <a:gdLst/>
              <a:ahLst/>
              <a:cxnLst/>
              <a:rect l="l" t="t" r="r" b="b"/>
              <a:pathLst>
                <a:path w="9416" h="10417" extrusionOk="0">
                  <a:moveTo>
                    <a:pt x="2509" y="0"/>
                  </a:moveTo>
                  <a:cubicBezTo>
                    <a:pt x="2087" y="0"/>
                    <a:pt x="1652" y="225"/>
                    <a:pt x="1269" y="812"/>
                  </a:cubicBezTo>
                  <a:cubicBezTo>
                    <a:pt x="1" y="2766"/>
                    <a:pt x="1296" y="5397"/>
                    <a:pt x="1296" y="5397"/>
                  </a:cubicBezTo>
                  <a:cubicBezTo>
                    <a:pt x="1725" y="6664"/>
                    <a:pt x="3411" y="8849"/>
                    <a:pt x="5150" y="9849"/>
                  </a:cubicBezTo>
                  <a:cubicBezTo>
                    <a:pt x="5822" y="10236"/>
                    <a:pt x="6428" y="10416"/>
                    <a:pt x="6956" y="10416"/>
                  </a:cubicBezTo>
                  <a:cubicBezTo>
                    <a:pt x="7795" y="10416"/>
                    <a:pt x="8433" y="9958"/>
                    <a:pt x="8806" y="9148"/>
                  </a:cubicBezTo>
                  <a:cubicBezTo>
                    <a:pt x="9416" y="7826"/>
                    <a:pt x="8761" y="6964"/>
                    <a:pt x="6885" y="5764"/>
                  </a:cubicBezTo>
                  <a:cubicBezTo>
                    <a:pt x="5007" y="4563"/>
                    <a:pt x="4385" y="2877"/>
                    <a:pt x="4389" y="1895"/>
                  </a:cubicBezTo>
                  <a:cubicBezTo>
                    <a:pt x="4392" y="1210"/>
                    <a:pt x="3487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4704375" y="4195025"/>
              <a:ext cx="219225" cy="266375"/>
            </a:xfrm>
            <a:custGeom>
              <a:avLst/>
              <a:gdLst/>
              <a:ahLst/>
              <a:cxnLst/>
              <a:rect l="l" t="t" r="r" b="b"/>
              <a:pathLst>
                <a:path w="8769" h="10655" extrusionOk="0">
                  <a:moveTo>
                    <a:pt x="2047" y="240"/>
                  </a:moveTo>
                  <a:cubicBezTo>
                    <a:pt x="2156" y="240"/>
                    <a:pt x="2268" y="257"/>
                    <a:pt x="2382" y="291"/>
                  </a:cubicBezTo>
                  <a:cubicBezTo>
                    <a:pt x="2733" y="397"/>
                    <a:pt x="3100" y="669"/>
                    <a:pt x="3384" y="1038"/>
                  </a:cubicBezTo>
                  <a:cubicBezTo>
                    <a:pt x="3644" y="1373"/>
                    <a:pt x="3806" y="1748"/>
                    <a:pt x="3803" y="2016"/>
                  </a:cubicBezTo>
                  <a:cubicBezTo>
                    <a:pt x="3801" y="2593"/>
                    <a:pt x="4004" y="3290"/>
                    <a:pt x="4360" y="3927"/>
                  </a:cubicBezTo>
                  <a:cubicBezTo>
                    <a:pt x="4810" y="4727"/>
                    <a:pt x="5500" y="5439"/>
                    <a:pt x="6355" y="5985"/>
                  </a:cubicBezTo>
                  <a:cubicBezTo>
                    <a:pt x="7349" y="6621"/>
                    <a:pt x="7922" y="7116"/>
                    <a:pt x="8210" y="7593"/>
                  </a:cubicBezTo>
                  <a:cubicBezTo>
                    <a:pt x="8513" y="8092"/>
                    <a:pt x="8519" y="8593"/>
                    <a:pt x="8233" y="9217"/>
                  </a:cubicBezTo>
                  <a:cubicBezTo>
                    <a:pt x="7967" y="9794"/>
                    <a:pt x="7576" y="10169"/>
                    <a:pt x="7071" y="10330"/>
                  </a:cubicBezTo>
                  <a:cubicBezTo>
                    <a:pt x="6890" y="10388"/>
                    <a:pt x="6697" y="10417"/>
                    <a:pt x="6492" y="10417"/>
                  </a:cubicBezTo>
                  <a:cubicBezTo>
                    <a:pt x="5971" y="10417"/>
                    <a:pt x="5378" y="10231"/>
                    <a:pt x="4745" y="9868"/>
                  </a:cubicBezTo>
                  <a:cubicBezTo>
                    <a:pt x="3957" y="9414"/>
                    <a:pt x="3110" y="8669"/>
                    <a:pt x="2357" y="7767"/>
                  </a:cubicBezTo>
                  <a:cubicBezTo>
                    <a:pt x="1684" y="6961"/>
                    <a:pt x="1154" y="6106"/>
                    <a:pt x="943" y="5479"/>
                  </a:cubicBezTo>
                  <a:lnTo>
                    <a:pt x="941" y="5471"/>
                  </a:lnTo>
                  <a:lnTo>
                    <a:pt x="937" y="5465"/>
                  </a:lnTo>
                  <a:cubicBezTo>
                    <a:pt x="933" y="5459"/>
                    <a:pt x="616" y="4806"/>
                    <a:pt x="456" y="3931"/>
                  </a:cubicBezTo>
                  <a:cubicBezTo>
                    <a:pt x="315" y="3155"/>
                    <a:pt x="272" y="2042"/>
                    <a:pt x="847" y="1089"/>
                  </a:cubicBezTo>
                  <a:cubicBezTo>
                    <a:pt x="866" y="1058"/>
                    <a:pt x="884" y="1028"/>
                    <a:pt x="904" y="999"/>
                  </a:cubicBezTo>
                  <a:cubicBezTo>
                    <a:pt x="1230" y="497"/>
                    <a:pt x="1620" y="240"/>
                    <a:pt x="2047" y="240"/>
                  </a:cubicBezTo>
                  <a:close/>
                  <a:moveTo>
                    <a:pt x="2043" y="1"/>
                  </a:moveTo>
                  <a:cubicBezTo>
                    <a:pt x="1874" y="1"/>
                    <a:pt x="1710" y="33"/>
                    <a:pt x="1551" y="99"/>
                  </a:cubicBezTo>
                  <a:cubicBezTo>
                    <a:pt x="1236" y="230"/>
                    <a:pt x="949" y="487"/>
                    <a:pt x="702" y="868"/>
                  </a:cubicBezTo>
                  <a:cubicBezTo>
                    <a:pt x="166" y="1692"/>
                    <a:pt x="0" y="2769"/>
                    <a:pt x="223" y="3980"/>
                  </a:cubicBezTo>
                  <a:cubicBezTo>
                    <a:pt x="381" y="4847"/>
                    <a:pt x="681" y="5486"/>
                    <a:pt x="718" y="5563"/>
                  </a:cubicBezTo>
                  <a:cubicBezTo>
                    <a:pt x="941" y="6214"/>
                    <a:pt x="1483" y="7096"/>
                    <a:pt x="2173" y="7920"/>
                  </a:cubicBezTo>
                  <a:cubicBezTo>
                    <a:pt x="2944" y="8843"/>
                    <a:pt x="3814" y="9608"/>
                    <a:pt x="4624" y="10075"/>
                  </a:cubicBezTo>
                  <a:cubicBezTo>
                    <a:pt x="5293" y="10460"/>
                    <a:pt x="5926" y="10655"/>
                    <a:pt x="6490" y="10655"/>
                  </a:cubicBezTo>
                  <a:cubicBezTo>
                    <a:pt x="6720" y="10655"/>
                    <a:pt x="6938" y="10623"/>
                    <a:pt x="7142" y="10557"/>
                  </a:cubicBezTo>
                  <a:cubicBezTo>
                    <a:pt x="7617" y="10408"/>
                    <a:pt x="8012" y="10081"/>
                    <a:pt x="8298" y="9604"/>
                  </a:cubicBezTo>
                  <a:cubicBezTo>
                    <a:pt x="8352" y="9514"/>
                    <a:pt x="8403" y="9418"/>
                    <a:pt x="8450" y="9318"/>
                  </a:cubicBezTo>
                  <a:cubicBezTo>
                    <a:pt x="8769" y="8624"/>
                    <a:pt x="8759" y="8037"/>
                    <a:pt x="8415" y="7470"/>
                  </a:cubicBezTo>
                  <a:cubicBezTo>
                    <a:pt x="8106" y="6961"/>
                    <a:pt x="7511" y="6441"/>
                    <a:pt x="6484" y="5784"/>
                  </a:cubicBezTo>
                  <a:cubicBezTo>
                    <a:pt x="5661" y="5258"/>
                    <a:pt x="5000" y="4575"/>
                    <a:pt x="4569" y="3810"/>
                  </a:cubicBezTo>
                  <a:cubicBezTo>
                    <a:pt x="4231" y="3208"/>
                    <a:pt x="4039" y="2554"/>
                    <a:pt x="4043" y="2016"/>
                  </a:cubicBezTo>
                  <a:cubicBezTo>
                    <a:pt x="4045" y="1353"/>
                    <a:pt x="3310" y="320"/>
                    <a:pt x="2449" y="62"/>
                  </a:cubicBezTo>
                  <a:cubicBezTo>
                    <a:pt x="2312" y="21"/>
                    <a:pt x="2176" y="1"/>
                    <a:pt x="2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4725075" y="4220750"/>
              <a:ext cx="179975" cy="226375"/>
            </a:xfrm>
            <a:custGeom>
              <a:avLst/>
              <a:gdLst/>
              <a:ahLst/>
              <a:cxnLst/>
              <a:rect l="l" t="t" r="r" b="b"/>
              <a:pathLst>
                <a:path w="7199" h="9055" extrusionOk="0">
                  <a:moveTo>
                    <a:pt x="1245" y="1"/>
                  </a:moveTo>
                  <a:cubicBezTo>
                    <a:pt x="807" y="1"/>
                    <a:pt x="329" y="210"/>
                    <a:pt x="177" y="668"/>
                  </a:cubicBezTo>
                  <a:cubicBezTo>
                    <a:pt x="1" y="1192"/>
                    <a:pt x="226" y="1274"/>
                    <a:pt x="384" y="1274"/>
                  </a:cubicBezTo>
                  <a:cubicBezTo>
                    <a:pt x="456" y="1274"/>
                    <a:pt x="514" y="1257"/>
                    <a:pt x="514" y="1257"/>
                  </a:cubicBezTo>
                  <a:cubicBezTo>
                    <a:pt x="815" y="1128"/>
                    <a:pt x="1022" y="1072"/>
                    <a:pt x="1157" y="1072"/>
                  </a:cubicBezTo>
                  <a:cubicBezTo>
                    <a:pt x="1810" y="1072"/>
                    <a:pt x="762" y="2376"/>
                    <a:pt x="447" y="2930"/>
                  </a:cubicBezTo>
                  <a:cubicBezTo>
                    <a:pt x="64" y="3597"/>
                    <a:pt x="162" y="4043"/>
                    <a:pt x="795" y="4178"/>
                  </a:cubicBezTo>
                  <a:cubicBezTo>
                    <a:pt x="1427" y="4315"/>
                    <a:pt x="1666" y="4358"/>
                    <a:pt x="1558" y="5353"/>
                  </a:cubicBezTo>
                  <a:cubicBezTo>
                    <a:pt x="1457" y="6257"/>
                    <a:pt x="1719" y="6450"/>
                    <a:pt x="2179" y="6450"/>
                  </a:cubicBezTo>
                  <a:cubicBezTo>
                    <a:pt x="2225" y="6450"/>
                    <a:pt x="2273" y="6449"/>
                    <a:pt x="2323" y="6445"/>
                  </a:cubicBezTo>
                  <a:cubicBezTo>
                    <a:pt x="2426" y="6439"/>
                    <a:pt x="2512" y="6432"/>
                    <a:pt x="2585" y="6432"/>
                  </a:cubicBezTo>
                  <a:cubicBezTo>
                    <a:pt x="2899" y="6432"/>
                    <a:pt x="2972" y="6554"/>
                    <a:pt x="3205" y="7323"/>
                  </a:cubicBezTo>
                  <a:cubicBezTo>
                    <a:pt x="3377" y="7892"/>
                    <a:pt x="3488" y="8071"/>
                    <a:pt x="3705" y="8071"/>
                  </a:cubicBezTo>
                  <a:cubicBezTo>
                    <a:pt x="3849" y="8071"/>
                    <a:pt x="4040" y="7992"/>
                    <a:pt x="4326" y="7896"/>
                  </a:cubicBezTo>
                  <a:cubicBezTo>
                    <a:pt x="4468" y="7848"/>
                    <a:pt x="4571" y="7825"/>
                    <a:pt x="4649" y="7825"/>
                  </a:cubicBezTo>
                  <a:cubicBezTo>
                    <a:pt x="4962" y="7825"/>
                    <a:pt x="4859" y="8195"/>
                    <a:pt x="5255" y="8761"/>
                  </a:cubicBezTo>
                  <a:cubicBezTo>
                    <a:pt x="5398" y="8965"/>
                    <a:pt x="5589" y="9055"/>
                    <a:pt x="5794" y="9055"/>
                  </a:cubicBezTo>
                  <a:cubicBezTo>
                    <a:pt x="6297" y="9055"/>
                    <a:pt x="6884" y="8519"/>
                    <a:pt x="7045" y="7820"/>
                  </a:cubicBezTo>
                  <a:cubicBezTo>
                    <a:pt x="7198" y="7148"/>
                    <a:pt x="7144" y="6778"/>
                    <a:pt x="6837" y="6778"/>
                  </a:cubicBezTo>
                  <a:cubicBezTo>
                    <a:pt x="6694" y="6778"/>
                    <a:pt x="6495" y="6859"/>
                    <a:pt x="6237" y="7028"/>
                  </a:cubicBezTo>
                  <a:cubicBezTo>
                    <a:pt x="6060" y="7144"/>
                    <a:pt x="5942" y="7194"/>
                    <a:pt x="5863" y="7194"/>
                  </a:cubicBezTo>
                  <a:cubicBezTo>
                    <a:pt x="5580" y="7194"/>
                    <a:pt x="5802" y="6561"/>
                    <a:pt x="5635" y="6095"/>
                  </a:cubicBezTo>
                  <a:cubicBezTo>
                    <a:pt x="5521" y="5772"/>
                    <a:pt x="5394" y="5608"/>
                    <a:pt x="5184" y="5608"/>
                  </a:cubicBezTo>
                  <a:cubicBezTo>
                    <a:pt x="5006" y="5608"/>
                    <a:pt x="4770" y="5725"/>
                    <a:pt x="4432" y="5960"/>
                  </a:cubicBezTo>
                  <a:cubicBezTo>
                    <a:pt x="4212" y="6114"/>
                    <a:pt x="4054" y="6180"/>
                    <a:pt x="3945" y="6180"/>
                  </a:cubicBezTo>
                  <a:cubicBezTo>
                    <a:pt x="3688" y="6180"/>
                    <a:pt x="3705" y="5814"/>
                    <a:pt x="3829" y="5373"/>
                  </a:cubicBezTo>
                  <a:cubicBezTo>
                    <a:pt x="3973" y="4853"/>
                    <a:pt x="3870" y="4602"/>
                    <a:pt x="3313" y="4602"/>
                  </a:cubicBezTo>
                  <a:cubicBezTo>
                    <a:pt x="3198" y="4602"/>
                    <a:pt x="3062" y="4613"/>
                    <a:pt x="2906" y="4635"/>
                  </a:cubicBezTo>
                  <a:cubicBezTo>
                    <a:pt x="2805" y="4648"/>
                    <a:pt x="2722" y="4654"/>
                    <a:pt x="2653" y="4654"/>
                  </a:cubicBezTo>
                  <a:cubicBezTo>
                    <a:pt x="2097" y="4654"/>
                    <a:pt x="2482" y="4256"/>
                    <a:pt x="2482" y="4256"/>
                  </a:cubicBezTo>
                  <a:cubicBezTo>
                    <a:pt x="2482" y="4256"/>
                    <a:pt x="3057" y="3603"/>
                    <a:pt x="2849" y="2969"/>
                  </a:cubicBezTo>
                  <a:cubicBezTo>
                    <a:pt x="2640" y="2333"/>
                    <a:pt x="2202" y="2619"/>
                    <a:pt x="1599" y="2439"/>
                  </a:cubicBezTo>
                  <a:cubicBezTo>
                    <a:pt x="993" y="2259"/>
                    <a:pt x="2024" y="1901"/>
                    <a:pt x="2216" y="1412"/>
                  </a:cubicBezTo>
                  <a:cubicBezTo>
                    <a:pt x="2409" y="921"/>
                    <a:pt x="2329" y="719"/>
                    <a:pt x="1963" y="275"/>
                  </a:cubicBezTo>
                  <a:cubicBezTo>
                    <a:pt x="1816" y="96"/>
                    <a:pt x="1540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080050" y="4261925"/>
              <a:ext cx="135000" cy="132250"/>
            </a:xfrm>
            <a:custGeom>
              <a:avLst/>
              <a:gdLst/>
              <a:ahLst/>
              <a:cxnLst/>
              <a:rect l="l" t="t" r="r" b="b"/>
              <a:pathLst>
                <a:path w="5400" h="5290" extrusionOk="0">
                  <a:moveTo>
                    <a:pt x="2594" y="1"/>
                  </a:moveTo>
                  <a:cubicBezTo>
                    <a:pt x="2418" y="1"/>
                    <a:pt x="2239" y="22"/>
                    <a:pt x="2061" y="66"/>
                  </a:cubicBezTo>
                  <a:cubicBezTo>
                    <a:pt x="764" y="387"/>
                    <a:pt x="0" y="1803"/>
                    <a:pt x="354" y="3227"/>
                  </a:cubicBezTo>
                  <a:cubicBezTo>
                    <a:pt x="660" y="4455"/>
                    <a:pt x="1696" y="5289"/>
                    <a:pt x="2807" y="5289"/>
                  </a:cubicBezTo>
                  <a:cubicBezTo>
                    <a:pt x="2984" y="5289"/>
                    <a:pt x="3163" y="5268"/>
                    <a:pt x="3341" y="5224"/>
                  </a:cubicBezTo>
                  <a:cubicBezTo>
                    <a:pt x="4636" y="4903"/>
                    <a:pt x="5400" y="3487"/>
                    <a:pt x="5046" y="2063"/>
                  </a:cubicBezTo>
                  <a:cubicBezTo>
                    <a:pt x="4740" y="835"/>
                    <a:pt x="3705" y="1"/>
                    <a:pt x="2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252000" y="3810550"/>
              <a:ext cx="109500" cy="107275"/>
            </a:xfrm>
            <a:custGeom>
              <a:avLst/>
              <a:gdLst/>
              <a:ahLst/>
              <a:cxnLst/>
              <a:rect l="l" t="t" r="r" b="b"/>
              <a:pathLst>
                <a:path w="4380" h="4291" extrusionOk="0">
                  <a:moveTo>
                    <a:pt x="2103" y="1"/>
                  </a:moveTo>
                  <a:cubicBezTo>
                    <a:pt x="1960" y="1"/>
                    <a:pt x="1815" y="18"/>
                    <a:pt x="1670" y="53"/>
                  </a:cubicBezTo>
                  <a:cubicBezTo>
                    <a:pt x="621" y="315"/>
                    <a:pt x="1" y="1463"/>
                    <a:pt x="287" y="2617"/>
                  </a:cubicBezTo>
                  <a:cubicBezTo>
                    <a:pt x="534" y="3614"/>
                    <a:pt x="1375" y="4290"/>
                    <a:pt x="2277" y="4290"/>
                  </a:cubicBezTo>
                  <a:cubicBezTo>
                    <a:pt x="2420" y="4290"/>
                    <a:pt x="2565" y="4273"/>
                    <a:pt x="2710" y="4237"/>
                  </a:cubicBezTo>
                  <a:cubicBezTo>
                    <a:pt x="3759" y="3975"/>
                    <a:pt x="4379" y="2828"/>
                    <a:pt x="4093" y="1672"/>
                  </a:cubicBezTo>
                  <a:cubicBezTo>
                    <a:pt x="3846" y="676"/>
                    <a:pt x="3005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231800" y="3592700"/>
              <a:ext cx="109525" cy="107250"/>
            </a:xfrm>
            <a:custGeom>
              <a:avLst/>
              <a:gdLst/>
              <a:ahLst/>
              <a:cxnLst/>
              <a:rect l="l" t="t" r="r" b="b"/>
              <a:pathLst>
                <a:path w="4381" h="4290" extrusionOk="0">
                  <a:moveTo>
                    <a:pt x="2107" y="0"/>
                  </a:moveTo>
                  <a:cubicBezTo>
                    <a:pt x="1963" y="0"/>
                    <a:pt x="1817" y="18"/>
                    <a:pt x="1672" y="54"/>
                  </a:cubicBezTo>
                  <a:cubicBezTo>
                    <a:pt x="621" y="314"/>
                    <a:pt x="1" y="1461"/>
                    <a:pt x="289" y="2617"/>
                  </a:cubicBezTo>
                  <a:cubicBezTo>
                    <a:pt x="536" y="3612"/>
                    <a:pt x="1376" y="4289"/>
                    <a:pt x="2275" y="4289"/>
                  </a:cubicBezTo>
                  <a:cubicBezTo>
                    <a:pt x="2419" y="4289"/>
                    <a:pt x="2565" y="4272"/>
                    <a:pt x="2709" y="4236"/>
                  </a:cubicBezTo>
                  <a:cubicBezTo>
                    <a:pt x="3761" y="3976"/>
                    <a:pt x="4381" y="2826"/>
                    <a:pt x="4093" y="1672"/>
                  </a:cubicBezTo>
                  <a:cubicBezTo>
                    <a:pt x="3846" y="676"/>
                    <a:pt x="3006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479050" y="3803950"/>
              <a:ext cx="162875" cy="159600"/>
            </a:xfrm>
            <a:custGeom>
              <a:avLst/>
              <a:gdLst/>
              <a:ahLst/>
              <a:cxnLst/>
              <a:rect l="l" t="t" r="r" b="b"/>
              <a:pathLst>
                <a:path w="6515" h="6384" extrusionOk="0">
                  <a:moveTo>
                    <a:pt x="3132" y="1"/>
                  </a:moveTo>
                  <a:cubicBezTo>
                    <a:pt x="2918" y="1"/>
                    <a:pt x="2702" y="26"/>
                    <a:pt x="2486" y="80"/>
                  </a:cubicBezTo>
                  <a:cubicBezTo>
                    <a:pt x="923" y="469"/>
                    <a:pt x="1" y="2177"/>
                    <a:pt x="428" y="3896"/>
                  </a:cubicBezTo>
                  <a:cubicBezTo>
                    <a:pt x="795" y="5377"/>
                    <a:pt x="2046" y="6383"/>
                    <a:pt x="3385" y="6383"/>
                  </a:cubicBezTo>
                  <a:cubicBezTo>
                    <a:pt x="3599" y="6383"/>
                    <a:pt x="3816" y="6357"/>
                    <a:pt x="4031" y="6304"/>
                  </a:cubicBezTo>
                  <a:cubicBezTo>
                    <a:pt x="5594" y="5915"/>
                    <a:pt x="6515" y="4207"/>
                    <a:pt x="6089" y="2488"/>
                  </a:cubicBezTo>
                  <a:cubicBezTo>
                    <a:pt x="5721" y="1006"/>
                    <a:pt x="4472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4325300" y="3727700"/>
              <a:ext cx="283850" cy="534075"/>
            </a:xfrm>
            <a:custGeom>
              <a:avLst/>
              <a:gdLst/>
              <a:ahLst/>
              <a:cxnLst/>
              <a:rect l="l" t="t" r="r" b="b"/>
              <a:pathLst>
                <a:path w="11354" h="21363" extrusionOk="0">
                  <a:moveTo>
                    <a:pt x="4507" y="0"/>
                  </a:moveTo>
                  <a:cubicBezTo>
                    <a:pt x="4317" y="0"/>
                    <a:pt x="4131" y="92"/>
                    <a:pt x="4017" y="256"/>
                  </a:cubicBezTo>
                  <a:cubicBezTo>
                    <a:pt x="3894" y="427"/>
                    <a:pt x="1046" y="4556"/>
                    <a:pt x="2079" y="9679"/>
                  </a:cubicBezTo>
                  <a:cubicBezTo>
                    <a:pt x="2900" y="13748"/>
                    <a:pt x="3583" y="15058"/>
                    <a:pt x="6961" y="18209"/>
                  </a:cubicBezTo>
                  <a:cubicBezTo>
                    <a:pt x="6100" y="17609"/>
                    <a:pt x="5195" y="16852"/>
                    <a:pt x="4369" y="15917"/>
                  </a:cubicBezTo>
                  <a:cubicBezTo>
                    <a:pt x="4342" y="15886"/>
                    <a:pt x="1728" y="12789"/>
                    <a:pt x="1230" y="8971"/>
                  </a:cubicBezTo>
                  <a:cubicBezTo>
                    <a:pt x="1191" y="8670"/>
                    <a:pt x="934" y="8453"/>
                    <a:pt x="638" y="8453"/>
                  </a:cubicBezTo>
                  <a:cubicBezTo>
                    <a:pt x="612" y="8453"/>
                    <a:pt x="586" y="8454"/>
                    <a:pt x="559" y="8458"/>
                  </a:cubicBezTo>
                  <a:cubicBezTo>
                    <a:pt x="232" y="8503"/>
                    <a:pt x="1" y="8801"/>
                    <a:pt x="44" y="9129"/>
                  </a:cubicBezTo>
                  <a:cubicBezTo>
                    <a:pt x="179" y="10162"/>
                    <a:pt x="449" y="11140"/>
                    <a:pt x="780" y="12028"/>
                  </a:cubicBezTo>
                  <a:cubicBezTo>
                    <a:pt x="1791" y="14724"/>
                    <a:pt x="3372" y="16592"/>
                    <a:pt x="3464" y="16701"/>
                  </a:cubicBezTo>
                  <a:cubicBezTo>
                    <a:pt x="6501" y="20138"/>
                    <a:pt x="10363" y="21292"/>
                    <a:pt x="10527" y="21339"/>
                  </a:cubicBezTo>
                  <a:cubicBezTo>
                    <a:pt x="10582" y="21355"/>
                    <a:pt x="10638" y="21363"/>
                    <a:pt x="10693" y="21363"/>
                  </a:cubicBezTo>
                  <a:cubicBezTo>
                    <a:pt x="10907" y="21363"/>
                    <a:pt x="11110" y="21248"/>
                    <a:pt x="11219" y="21054"/>
                  </a:cubicBezTo>
                  <a:cubicBezTo>
                    <a:pt x="11354" y="20811"/>
                    <a:pt x="11302" y="20506"/>
                    <a:pt x="11094" y="20320"/>
                  </a:cubicBezTo>
                  <a:cubicBezTo>
                    <a:pt x="4733" y="14669"/>
                    <a:pt x="4213" y="14207"/>
                    <a:pt x="3252" y="9440"/>
                  </a:cubicBezTo>
                  <a:cubicBezTo>
                    <a:pt x="2955" y="7971"/>
                    <a:pt x="3023" y="6577"/>
                    <a:pt x="3252" y="5360"/>
                  </a:cubicBezTo>
                  <a:lnTo>
                    <a:pt x="3252" y="5360"/>
                  </a:lnTo>
                  <a:cubicBezTo>
                    <a:pt x="3039" y="10731"/>
                    <a:pt x="6149" y="14440"/>
                    <a:pt x="6302" y="14620"/>
                  </a:cubicBezTo>
                  <a:cubicBezTo>
                    <a:pt x="6314" y="14632"/>
                    <a:pt x="6325" y="14645"/>
                    <a:pt x="6337" y="14657"/>
                  </a:cubicBezTo>
                  <a:cubicBezTo>
                    <a:pt x="9064" y="17337"/>
                    <a:pt x="10292" y="17497"/>
                    <a:pt x="10511" y="17501"/>
                  </a:cubicBezTo>
                  <a:cubicBezTo>
                    <a:pt x="10515" y="17501"/>
                    <a:pt x="10520" y="17501"/>
                    <a:pt x="10525" y="17501"/>
                  </a:cubicBezTo>
                  <a:cubicBezTo>
                    <a:pt x="10777" y="17501"/>
                    <a:pt x="11003" y="17341"/>
                    <a:pt x="11088" y="17104"/>
                  </a:cubicBezTo>
                  <a:cubicBezTo>
                    <a:pt x="11174" y="16860"/>
                    <a:pt x="11094" y="16588"/>
                    <a:pt x="10889" y="16431"/>
                  </a:cubicBezTo>
                  <a:cubicBezTo>
                    <a:pt x="10873" y="16418"/>
                    <a:pt x="9203" y="15117"/>
                    <a:pt x="7921" y="12222"/>
                  </a:cubicBezTo>
                  <a:cubicBezTo>
                    <a:pt x="6783" y="9657"/>
                    <a:pt x="6656" y="8578"/>
                    <a:pt x="6814" y="7179"/>
                  </a:cubicBezTo>
                  <a:lnTo>
                    <a:pt x="6814" y="7179"/>
                  </a:lnTo>
                  <a:lnTo>
                    <a:pt x="7790" y="10160"/>
                  </a:lnTo>
                  <a:cubicBezTo>
                    <a:pt x="7875" y="10411"/>
                    <a:pt x="8107" y="10570"/>
                    <a:pt x="8358" y="10570"/>
                  </a:cubicBezTo>
                  <a:cubicBezTo>
                    <a:pt x="8420" y="10570"/>
                    <a:pt x="8482" y="10561"/>
                    <a:pt x="8545" y="10540"/>
                  </a:cubicBezTo>
                  <a:cubicBezTo>
                    <a:pt x="8858" y="10436"/>
                    <a:pt x="9029" y="10101"/>
                    <a:pt x="8927" y="9788"/>
                  </a:cubicBezTo>
                  <a:lnTo>
                    <a:pt x="7472" y="5340"/>
                  </a:lnTo>
                  <a:cubicBezTo>
                    <a:pt x="7317" y="4635"/>
                    <a:pt x="6931" y="4521"/>
                    <a:pt x="6700" y="4521"/>
                  </a:cubicBezTo>
                  <a:cubicBezTo>
                    <a:pt x="6693" y="4521"/>
                    <a:pt x="6687" y="4521"/>
                    <a:pt x="6681" y="4521"/>
                  </a:cubicBezTo>
                  <a:cubicBezTo>
                    <a:pt x="5993" y="4540"/>
                    <a:pt x="5860" y="5415"/>
                    <a:pt x="5744" y="6189"/>
                  </a:cubicBezTo>
                  <a:cubicBezTo>
                    <a:pt x="5416" y="8345"/>
                    <a:pt x="5422" y="9538"/>
                    <a:pt x="6826" y="12705"/>
                  </a:cubicBezTo>
                  <a:cubicBezTo>
                    <a:pt x="7069" y="13253"/>
                    <a:pt x="7325" y="13748"/>
                    <a:pt x="7581" y="14194"/>
                  </a:cubicBezTo>
                  <a:cubicBezTo>
                    <a:pt x="7458" y="14078"/>
                    <a:pt x="7331" y="13957"/>
                    <a:pt x="7200" y="13828"/>
                  </a:cubicBezTo>
                  <a:cubicBezTo>
                    <a:pt x="6941" y="13511"/>
                    <a:pt x="3342" y="8957"/>
                    <a:pt x="4788" y="2985"/>
                  </a:cubicBezTo>
                  <a:cubicBezTo>
                    <a:pt x="4792" y="2964"/>
                    <a:pt x="4796" y="2944"/>
                    <a:pt x="4800" y="2923"/>
                  </a:cubicBezTo>
                  <a:lnTo>
                    <a:pt x="5099" y="673"/>
                  </a:lnTo>
                  <a:cubicBezTo>
                    <a:pt x="5136" y="401"/>
                    <a:pt x="4981" y="139"/>
                    <a:pt x="4723" y="41"/>
                  </a:cubicBezTo>
                  <a:cubicBezTo>
                    <a:pt x="4653" y="13"/>
                    <a:pt x="4580" y="0"/>
                    <a:pt x="4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4318450" y="3720475"/>
              <a:ext cx="298725" cy="548525"/>
            </a:xfrm>
            <a:custGeom>
              <a:avLst/>
              <a:gdLst/>
              <a:ahLst/>
              <a:cxnLst/>
              <a:rect l="l" t="t" r="r" b="b"/>
              <a:pathLst>
                <a:path w="11949" h="21941" extrusionOk="0">
                  <a:moveTo>
                    <a:pt x="4780" y="577"/>
                  </a:moveTo>
                  <a:cubicBezTo>
                    <a:pt x="4818" y="577"/>
                    <a:pt x="4856" y="584"/>
                    <a:pt x="4892" y="598"/>
                  </a:cubicBezTo>
                  <a:cubicBezTo>
                    <a:pt x="5025" y="649"/>
                    <a:pt x="5105" y="784"/>
                    <a:pt x="5087" y="925"/>
                  </a:cubicBezTo>
                  <a:lnTo>
                    <a:pt x="4788" y="3176"/>
                  </a:lnTo>
                  <a:cubicBezTo>
                    <a:pt x="4786" y="3186"/>
                    <a:pt x="4784" y="3196"/>
                    <a:pt x="4782" y="3206"/>
                  </a:cubicBezTo>
                  <a:cubicBezTo>
                    <a:pt x="3292" y="9358"/>
                    <a:pt x="7088" y="14101"/>
                    <a:pt x="7249" y="14299"/>
                  </a:cubicBezTo>
                  <a:cubicBezTo>
                    <a:pt x="7255" y="14308"/>
                    <a:pt x="7264" y="14316"/>
                    <a:pt x="7272" y="14322"/>
                  </a:cubicBezTo>
                  <a:cubicBezTo>
                    <a:pt x="7405" y="14453"/>
                    <a:pt x="7534" y="14576"/>
                    <a:pt x="7656" y="14692"/>
                  </a:cubicBezTo>
                  <a:cubicBezTo>
                    <a:pt x="7712" y="14744"/>
                    <a:pt x="7784" y="14771"/>
                    <a:pt x="7856" y="14771"/>
                  </a:cubicBezTo>
                  <a:cubicBezTo>
                    <a:pt x="7919" y="14771"/>
                    <a:pt x="7982" y="14751"/>
                    <a:pt x="8035" y="14709"/>
                  </a:cubicBezTo>
                  <a:cubicBezTo>
                    <a:pt x="8147" y="14621"/>
                    <a:pt x="8176" y="14463"/>
                    <a:pt x="8107" y="14340"/>
                  </a:cubicBezTo>
                  <a:cubicBezTo>
                    <a:pt x="7839" y="13876"/>
                    <a:pt x="7589" y="13385"/>
                    <a:pt x="7366" y="12877"/>
                  </a:cubicBezTo>
                  <a:cubicBezTo>
                    <a:pt x="5991" y="9780"/>
                    <a:pt x="5985" y="8618"/>
                    <a:pt x="6304" y="6521"/>
                  </a:cubicBezTo>
                  <a:cubicBezTo>
                    <a:pt x="6425" y="5721"/>
                    <a:pt x="6550" y="5109"/>
                    <a:pt x="6963" y="5099"/>
                  </a:cubicBezTo>
                  <a:cubicBezTo>
                    <a:pt x="6968" y="5099"/>
                    <a:pt x="6972" y="5099"/>
                    <a:pt x="6977" y="5099"/>
                  </a:cubicBezTo>
                  <a:cubicBezTo>
                    <a:pt x="7213" y="5099"/>
                    <a:pt x="7378" y="5299"/>
                    <a:pt x="7464" y="5690"/>
                  </a:cubicBezTo>
                  <a:cubicBezTo>
                    <a:pt x="7466" y="5700"/>
                    <a:pt x="7468" y="5708"/>
                    <a:pt x="7472" y="5719"/>
                  </a:cubicBezTo>
                  <a:lnTo>
                    <a:pt x="8927" y="10167"/>
                  </a:lnTo>
                  <a:cubicBezTo>
                    <a:pt x="8980" y="10328"/>
                    <a:pt x="8890" y="10502"/>
                    <a:pt x="8729" y="10555"/>
                  </a:cubicBezTo>
                  <a:cubicBezTo>
                    <a:pt x="8696" y="10566"/>
                    <a:pt x="8663" y="10571"/>
                    <a:pt x="8631" y="10571"/>
                  </a:cubicBezTo>
                  <a:cubicBezTo>
                    <a:pt x="8501" y="10571"/>
                    <a:pt x="8384" y="10490"/>
                    <a:pt x="8340" y="10359"/>
                  </a:cubicBezTo>
                  <a:lnTo>
                    <a:pt x="7364" y="7378"/>
                  </a:lnTo>
                  <a:cubicBezTo>
                    <a:pt x="7324" y="7262"/>
                    <a:pt x="7214" y="7180"/>
                    <a:pt x="7089" y="7180"/>
                  </a:cubicBezTo>
                  <a:cubicBezTo>
                    <a:pt x="7079" y="7180"/>
                    <a:pt x="7069" y="7180"/>
                    <a:pt x="7059" y="7182"/>
                  </a:cubicBezTo>
                  <a:cubicBezTo>
                    <a:pt x="6924" y="7196"/>
                    <a:pt x="6818" y="7302"/>
                    <a:pt x="6801" y="7437"/>
                  </a:cubicBezTo>
                  <a:cubicBezTo>
                    <a:pt x="6642" y="8863"/>
                    <a:pt x="6769" y="10003"/>
                    <a:pt x="7931" y="12628"/>
                  </a:cubicBezTo>
                  <a:cubicBezTo>
                    <a:pt x="9246" y="15592"/>
                    <a:pt x="10971" y="16934"/>
                    <a:pt x="10987" y="16949"/>
                  </a:cubicBezTo>
                  <a:cubicBezTo>
                    <a:pt x="11094" y="17031"/>
                    <a:pt x="11135" y="17170"/>
                    <a:pt x="11092" y="17297"/>
                  </a:cubicBezTo>
                  <a:cubicBezTo>
                    <a:pt x="11047" y="17420"/>
                    <a:pt x="10929" y="17503"/>
                    <a:pt x="10798" y="17503"/>
                  </a:cubicBezTo>
                  <a:cubicBezTo>
                    <a:pt x="10796" y="17503"/>
                    <a:pt x="10794" y="17503"/>
                    <a:pt x="10793" y="17503"/>
                  </a:cubicBezTo>
                  <a:cubicBezTo>
                    <a:pt x="10670" y="17499"/>
                    <a:pt x="9520" y="17399"/>
                    <a:pt x="6816" y="14741"/>
                  </a:cubicBezTo>
                  <a:cubicBezTo>
                    <a:pt x="6809" y="14733"/>
                    <a:pt x="6803" y="14727"/>
                    <a:pt x="6797" y="14721"/>
                  </a:cubicBezTo>
                  <a:cubicBezTo>
                    <a:pt x="6666" y="14569"/>
                    <a:pt x="3606" y="10936"/>
                    <a:pt x="3816" y="5659"/>
                  </a:cubicBezTo>
                  <a:cubicBezTo>
                    <a:pt x="3822" y="5508"/>
                    <a:pt x="3710" y="5379"/>
                    <a:pt x="3560" y="5363"/>
                  </a:cubicBezTo>
                  <a:cubicBezTo>
                    <a:pt x="3550" y="5362"/>
                    <a:pt x="3539" y="5361"/>
                    <a:pt x="3528" y="5361"/>
                  </a:cubicBezTo>
                  <a:cubicBezTo>
                    <a:pt x="3390" y="5361"/>
                    <a:pt x="3270" y="5457"/>
                    <a:pt x="3243" y="5596"/>
                  </a:cubicBezTo>
                  <a:cubicBezTo>
                    <a:pt x="2971" y="7032"/>
                    <a:pt x="2971" y="8442"/>
                    <a:pt x="3243" y="9786"/>
                  </a:cubicBezTo>
                  <a:cubicBezTo>
                    <a:pt x="4223" y="14647"/>
                    <a:pt x="4749" y="15114"/>
                    <a:pt x="11175" y="20824"/>
                  </a:cubicBezTo>
                  <a:cubicBezTo>
                    <a:pt x="11284" y="20922"/>
                    <a:pt x="11310" y="21077"/>
                    <a:pt x="11241" y="21204"/>
                  </a:cubicBezTo>
                  <a:cubicBezTo>
                    <a:pt x="11184" y="21305"/>
                    <a:pt x="11080" y="21364"/>
                    <a:pt x="10970" y="21364"/>
                  </a:cubicBezTo>
                  <a:cubicBezTo>
                    <a:pt x="10941" y="21364"/>
                    <a:pt x="10912" y="21360"/>
                    <a:pt x="10883" y="21352"/>
                  </a:cubicBezTo>
                  <a:cubicBezTo>
                    <a:pt x="10723" y="21305"/>
                    <a:pt x="6938" y="20175"/>
                    <a:pt x="3957" y="16801"/>
                  </a:cubicBezTo>
                  <a:cubicBezTo>
                    <a:pt x="3892" y="16724"/>
                    <a:pt x="2323" y="14876"/>
                    <a:pt x="1326" y="12215"/>
                  </a:cubicBezTo>
                  <a:lnTo>
                    <a:pt x="1324" y="12215"/>
                  </a:lnTo>
                  <a:cubicBezTo>
                    <a:pt x="966" y="11257"/>
                    <a:pt x="725" y="10304"/>
                    <a:pt x="604" y="9379"/>
                  </a:cubicBezTo>
                  <a:cubicBezTo>
                    <a:pt x="592" y="9297"/>
                    <a:pt x="614" y="9217"/>
                    <a:pt x="666" y="9152"/>
                  </a:cubicBezTo>
                  <a:cubicBezTo>
                    <a:pt x="715" y="9086"/>
                    <a:pt x="788" y="9043"/>
                    <a:pt x="870" y="9033"/>
                  </a:cubicBezTo>
                  <a:cubicBezTo>
                    <a:pt x="884" y="9031"/>
                    <a:pt x="897" y="9031"/>
                    <a:pt x="911" y="9031"/>
                  </a:cubicBezTo>
                  <a:cubicBezTo>
                    <a:pt x="979" y="9031"/>
                    <a:pt x="1045" y="9052"/>
                    <a:pt x="1099" y="9094"/>
                  </a:cubicBezTo>
                  <a:cubicBezTo>
                    <a:pt x="1146" y="9129"/>
                    <a:pt x="1181" y="9176"/>
                    <a:pt x="1199" y="9230"/>
                  </a:cubicBezTo>
                  <a:cubicBezTo>
                    <a:pt x="1208" y="9252"/>
                    <a:pt x="1214" y="9275"/>
                    <a:pt x="1216" y="9299"/>
                  </a:cubicBezTo>
                  <a:cubicBezTo>
                    <a:pt x="1721" y="13156"/>
                    <a:pt x="4311" y="16261"/>
                    <a:pt x="4426" y="16396"/>
                  </a:cubicBezTo>
                  <a:cubicBezTo>
                    <a:pt x="5183" y="17254"/>
                    <a:pt x="6073" y="18039"/>
                    <a:pt x="7069" y="18735"/>
                  </a:cubicBezTo>
                  <a:cubicBezTo>
                    <a:pt x="7119" y="18769"/>
                    <a:pt x="7177" y="18786"/>
                    <a:pt x="7234" y="18786"/>
                  </a:cubicBezTo>
                  <a:cubicBezTo>
                    <a:pt x="7319" y="18786"/>
                    <a:pt x="7403" y="18749"/>
                    <a:pt x="7460" y="18680"/>
                  </a:cubicBezTo>
                  <a:cubicBezTo>
                    <a:pt x="7556" y="18561"/>
                    <a:pt x="7544" y="18389"/>
                    <a:pt x="7433" y="18287"/>
                  </a:cubicBezTo>
                  <a:cubicBezTo>
                    <a:pt x="4178" y="15253"/>
                    <a:pt x="3462" y="14001"/>
                    <a:pt x="2636" y="9909"/>
                  </a:cubicBezTo>
                  <a:cubicBezTo>
                    <a:pt x="1627" y="4909"/>
                    <a:pt x="4408" y="878"/>
                    <a:pt x="4526" y="708"/>
                  </a:cubicBezTo>
                  <a:cubicBezTo>
                    <a:pt x="4585" y="624"/>
                    <a:pt x="4681" y="577"/>
                    <a:pt x="4780" y="577"/>
                  </a:cubicBezTo>
                  <a:close/>
                  <a:moveTo>
                    <a:pt x="4780" y="1"/>
                  </a:moveTo>
                  <a:cubicBezTo>
                    <a:pt x="4497" y="1"/>
                    <a:pt x="4225" y="136"/>
                    <a:pt x="4054" y="379"/>
                  </a:cubicBezTo>
                  <a:cubicBezTo>
                    <a:pt x="3929" y="557"/>
                    <a:pt x="1013" y="4784"/>
                    <a:pt x="2071" y="10025"/>
                  </a:cubicBezTo>
                  <a:cubicBezTo>
                    <a:pt x="2216" y="10748"/>
                    <a:pt x="2357" y="11386"/>
                    <a:pt x="2511" y="11961"/>
                  </a:cubicBezTo>
                  <a:cubicBezTo>
                    <a:pt x="2186" y="11124"/>
                    <a:pt x="1918" y="10197"/>
                    <a:pt x="1789" y="9221"/>
                  </a:cubicBezTo>
                  <a:cubicBezTo>
                    <a:pt x="1760" y="8988"/>
                    <a:pt x="1639" y="8779"/>
                    <a:pt x="1451" y="8636"/>
                  </a:cubicBezTo>
                  <a:cubicBezTo>
                    <a:pt x="1295" y="8517"/>
                    <a:pt x="1107" y="8455"/>
                    <a:pt x="914" y="8455"/>
                  </a:cubicBezTo>
                  <a:cubicBezTo>
                    <a:pt x="875" y="8455"/>
                    <a:pt x="836" y="8457"/>
                    <a:pt x="796" y="8462"/>
                  </a:cubicBezTo>
                  <a:cubicBezTo>
                    <a:pt x="561" y="8493"/>
                    <a:pt x="352" y="8614"/>
                    <a:pt x="207" y="8802"/>
                  </a:cubicBezTo>
                  <a:cubicBezTo>
                    <a:pt x="62" y="8988"/>
                    <a:pt x="1" y="9221"/>
                    <a:pt x="31" y="9455"/>
                  </a:cubicBezTo>
                  <a:cubicBezTo>
                    <a:pt x="158" y="10422"/>
                    <a:pt x="410" y="11419"/>
                    <a:pt x="784" y="12417"/>
                  </a:cubicBezTo>
                  <a:cubicBezTo>
                    <a:pt x="1817" y="15173"/>
                    <a:pt x="3450" y="17096"/>
                    <a:pt x="3522" y="17180"/>
                  </a:cubicBezTo>
                  <a:cubicBezTo>
                    <a:pt x="6613" y="20681"/>
                    <a:pt x="10553" y="21855"/>
                    <a:pt x="10719" y="21904"/>
                  </a:cubicBezTo>
                  <a:cubicBezTo>
                    <a:pt x="10803" y="21928"/>
                    <a:pt x="10888" y="21940"/>
                    <a:pt x="10971" y="21940"/>
                  </a:cubicBezTo>
                  <a:cubicBezTo>
                    <a:pt x="11287" y="21940"/>
                    <a:pt x="11584" y="21772"/>
                    <a:pt x="11744" y="21483"/>
                  </a:cubicBezTo>
                  <a:cubicBezTo>
                    <a:pt x="11949" y="21118"/>
                    <a:pt x="11871" y="20670"/>
                    <a:pt x="11560" y="20394"/>
                  </a:cubicBezTo>
                  <a:cubicBezTo>
                    <a:pt x="5938" y="15398"/>
                    <a:pt x="4927" y="14502"/>
                    <a:pt x="4103" y="11034"/>
                  </a:cubicBezTo>
                  <a:lnTo>
                    <a:pt x="4103" y="11034"/>
                  </a:lnTo>
                  <a:cubicBezTo>
                    <a:pt x="4995" y="13479"/>
                    <a:pt x="6271" y="14997"/>
                    <a:pt x="6357" y="15095"/>
                  </a:cubicBezTo>
                  <a:cubicBezTo>
                    <a:pt x="6374" y="15116"/>
                    <a:pt x="6390" y="15134"/>
                    <a:pt x="6408" y="15152"/>
                  </a:cubicBezTo>
                  <a:cubicBezTo>
                    <a:pt x="9142" y="17837"/>
                    <a:pt x="10443" y="18072"/>
                    <a:pt x="10776" y="18078"/>
                  </a:cubicBezTo>
                  <a:cubicBezTo>
                    <a:pt x="10783" y="18078"/>
                    <a:pt x="10789" y="18078"/>
                    <a:pt x="10796" y="18078"/>
                  </a:cubicBezTo>
                  <a:cubicBezTo>
                    <a:pt x="11173" y="18078"/>
                    <a:pt x="11507" y="17843"/>
                    <a:pt x="11634" y="17487"/>
                  </a:cubicBezTo>
                  <a:cubicBezTo>
                    <a:pt x="11763" y="17127"/>
                    <a:pt x="11644" y="16726"/>
                    <a:pt x="11341" y="16493"/>
                  </a:cubicBezTo>
                  <a:cubicBezTo>
                    <a:pt x="11325" y="16480"/>
                    <a:pt x="9702" y="15197"/>
                    <a:pt x="8458" y="12393"/>
                  </a:cubicBezTo>
                  <a:cubicBezTo>
                    <a:pt x="7881" y="11089"/>
                    <a:pt x="7571" y="10183"/>
                    <a:pt x="7425" y="9428"/>
                  </a:cubicBezTo>
                  <a:lnTo>
                    <a:pt x="7425" y="9428"/>
                  </a:lnTo>
                  <a:lnTo>
                    <a:pt x="7789" y="10541"/>
                  </a:lnTo>
                  <a:cubicBezTo>
                    <a:pt x="7914" y="10909"/>
                    <a:pt x="8263" y="11145"/>
                    <a:pt x="8633" y="11145"/>
                  </a:cubicBezTo>
                  <a:cubicBezTo>
                    <a:pt x="8724" y="11145"/>
                    <a:pt x="8816" y="11131"/>
                    <a:pt x="8906" y="11102"/>
                  </a:cubicBezTo>
                  <a:cubicBezTo>
                    <a:pt x="9373" y="10950"/>
                    <a:pt x="9627" y="10449"/>
                    <a:pt x="9475" y="9987"/>
                  </a:cubicBezTo>
                  <a:lnTo>
                    <a:pt x="8025" y="5551"/>
                  </a:lnTo>
                  <a:cubicBezTo>
                    <a:pt x="7816" y="4631"/>
                    <a:pt x="7235" y="4522"/>
                    <a:pt x="6971" y="4522"/>
                  </a:cubicBezTo>
                  <a:cubicBezTo>
                    <a:pt x="6964" y="4522"/>
                    <a:pt x="6956" y="4522"/>
                    <a:pt x="6949" y="4522"/>
                  </a:cubicBezTo>
                  <a:cubicBezTo>
                    <a:pt x="6020" y="4546"/>
                    <a:pt x="5854" y="5639"/>
                    <a:pt x="5733" y="6435"/>
                  </a:cubicBezTo>
                  <a:cubicBezTo>
                    <a:pt x="5488" y="8041"/>
                    <a:pt x="5424" y="9127"/>
                    <a:pt x="5954" y="10836"/>
                  </a:cubicBezTo>
                  <a:cubicBezTo>
                    <a:pt x="5195" y="8937"/>
                    <a:pt x="4622" y="6314"/>
                    <a:pt x="5342" y="3341"/>
                  </a:cubicBezTo>
                  <a:cubicBezTo>
                    <a:pt x="5351" y="3311"/>
                    <a:pt x="5357" y="3280"/>
                    <a:pt x="5361" y="3249"/>
                  </a:cubicBezTo>
                  <a:lnTo>
                    <a:pt x="5660" y="999"/>
                  </a:lnTo>
                  <a:cubicBezTo>
                    <a:pt x="5713" y="594"/>
                    <a:pt x="5484" y="209"/>
                    <a:pt x="5103" y="62"/>
                  </a:cubicBezTo>
                  <a:cubicBezTo>
                    <a:pt x="4997" y="20"/>
                    <a:pt x="4888" y="1"/>
                    <a:pt x="4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4449950" y="3323325"/>
              <a:ext cx="515450" cy="313050"/>
            </a:xfrm>
            <a:custGeom>
              <a:avLst/>
              <a:gdLst/>
              <a:ahLst/>
              <a:cxnLst/>
              <a:rect l="l" t="t" r="r" b="b"/>
              <a:pathLst>
                <a:path w="20618" h="12522" extrusionOk="0">
                  <a:moveTo>
                    <a:pt x="11132" y="0"/>
                  </a:moveTo>
                  <a:cubicBezTo>
                    <a:pt x="11084" y="0"/>
                    <a:pt x="11036" y="6"/>
                    <a:pt x="10987" y="18"/>
                  </a:cubicBezTo>
                  <a:cubicBezTo>
                    <a:pt x="9975" y="270"/>
                    <a:pt x="9035" y="648"/>
                    <a:pt x="8191" y="1080"/>
                  </a:cubicBezTo>
                  <a:cubicBezTo>
                    <a:pt x="5627" y="2389"/>
                    <a:pt x="3949" y="4173"/>
                    <a:pt x="3853" y="4276"/>
                  </a:cubicBezTo>
                  <a:cubicBezTo>
                    <a:pt x="784" y="7684"/>
                    <a:pt x="76" y="11653"/>
                    <a:pt x="48" y="11821"/>
                  </a:cubicBezTo>
                  <a:cubicBezTo>
                    <a:pt x="1" y="12095"/>
                    <a:pt x="150" y="12367"/>
                    <a:pt x="408" y="12476"/>
                  </a:cubicBezTo>
                  <a:cubicBezTo>
                    <a:pt x="482" y="12507"/>
                    <a:pt x="560" y="12521"/>
                    <a:pt x="637" y="12521"/>
                  </a:cubicBezTo>
                  <a:cubicBezTo>
                    <a:pt x="826" y="12521"/>
                    <a:pt x="1009" y="12432"/>
                    <a:pt x="1124" y="12269"/>
                  </a:cubicBezTo>
                  <a:cubicBezTo>
                    <a:pt x="6016" y="5307"/>
                    <a:pt x="6415" y="4738"/>
                    <a:pt x="11043" y="3240"/>
                  </a:cubicBezTo>
                  <a:cubicBezTo>
                    <a:pt x="12150" y="2881"/>
                    <a:pt x="13237" y="2747"/>
                    <a:pt x="14246" y="2747"/>
                  </a:cubicBezTo>
                  <a:cubicBezTo>
                    <a:pt x="14536" y="2747"/>
                    <a:pt x="14819" y="2758"/>
                    <a:pt x="15095" y="2778"/>
                  </a:cubicBezTo>
                  <a:cubicBezTo>
                    <a:pt x="9735" y="3175"/>
                    <a:pt x="6402" y="6688"/>
                    <a:pt x="6243" y="6860"/>
                  </a:cubicBezTo>
                  <a:cubicBezTo>
                    <a:pt x="6231" y="6874"/>
                    <a:pt x="6220" y="6886"/>
                    <a:pt x="6210" y="6899"/>
                  </a:cubicBezTo>
                  <a:cubicBezTo>
                    <a:pt x="3857" y="9912"/>
                    <a:pt x="3839" y="11152"/>
                    <a:pt x="3857" y="11369"/>
                  </a:cubicBezTo>
                  <a:cubicBezTo>
                    <a:pt x="3882" y="11627"/>
                    <a:pt x="4068" y="11839"/>
                    <a:pt x="4320" y="11897"/>
                  </a:cubicBezTo>
                  <a:cubicBezTo>
                    <a:pt x="4365" y="11907"/>
                    <a:pt x="4410" y="11912"/>
                    <a:pt x="4454" y="11912"/>
                  </a:cubicBezTo>
                  <a:cubicBezTo>
                    <a:pt x="4660" y="11912"/>
                    <a:pt x="4855" y="11804"/>
                    <a:pt x="4964" y="11623"/>
                  </a:cubicBezTo>
                  <a:cubicBezTo>
                    <a:pt x="4974" y="11606"/>
                    <a:pt x="6079" y="9800"/>
                    <a:pt x="8810" y="8196"/>
                  </a:cubicBezTo>
                  <a:cubicBezTo>
                    <a:pt x="11229" y="6774"/>
                    <a:pt x="12286" y="6524"/>
                    <a:pt x="13692" y="6524"/>
                  </a:cubicBezTo>
                  <a:lnTo>
                    <a:pt x="10842" y="7832"/>
                  </a:lnTo>
                  <a:cubicBezTo>
                    <a:pt x="10543" y="7973"/>
                    <a:pt x="10412" y="8323"/>
                    <a:pt x="10551" y="8623"/>
                  </a:cubicBezTo>
                  <a:cubicBezTo>
                    <a:pt x="10652" y="8844"/>
                    <a:pt x="10869" y="8974"/>
                    <a:pt x="11095" y="8974"/>
                  </a:cubicBezTo>
                  <a:cubicBezTo>
                    <a:pt x="11178" y="8974"/>
                    <a:pt x="11261" y="8957"/>
                    <a:pt x="11341" y="8920"/>
                  </a:cubicBezTo>
                  <a:lnTo>
                    <a:pt x="15597" y="6966"/>
                  </a:lnTo>
                  <a:cubicBezTo>
                    <a:pt x="16296" y="6727"/>
                    <a:pt x="16352" y="6315"/>
                    <a:pt x="16319" y="6088"/>
                  </a:cubicBezTo>
                  <a:cubicBezTo>
                    <a:pt x="16223" y="5409"/>
                    <a:pt x="15337" y="5376"/>
                    <a:pt x="14555" y="5348"/>
                  </a:cubicBezTo>
                  <a:cubicBezTo>
                    <a:pt x="14275" y="5338"/>
                    <a:pt x="14012" y="5331"/>
                    <a:pt x="13759" y="5331"/>
                  </a:cubicBezTo>
                  <a:cubicBezTo>
                    <a:pt x="12042" y="5331"/>
                    <a:pt x="10806" y="5635"/>
                    <a:pt x="8203" y="7165"/>
                  </a:cubicBezTo>
                  <a:cubicBezTo>
                    <a:pt x="7687" y="7467"/>
                    <a:pt x="7225" y="7776"/>
                    <a:pt x="6810" y="8083"/>
                  </a:cubicBezTo>
                  <a:cubicBezTo>
                    <a:pt x="6912" y="7948"/>
                    <a:pt x="7018" y="7807"/>
                    <a:pt x="7133" y="7662"/>
                  </a:cubicBezTo>
                  <a:cubicBezTo>
                    <a:pt x="7393" y="7394"/>
                    <a:pt x="10863" y="3941"/>
                    <a:pt x="16127" y="3941"/>
                  </a:cubicBezTo>
                  <a:cubicBezTo>
                    <a:pt x="16613" y="3941"/>
                    <a:pt x="17115" y="3970"/>
                    <a:pt x="17630" y="4034"/>
                  </a:cubicBezTo>
                  <a:cubicBezTo>
                    <a:pt x="17651" y="4036"/>
                    <a:pt x="17671" y="4038"/>
                    <a:pt x="17694" y="4038"/>
                  </a:cubicBezTo>
                  <a:lnTo>
                    <a:pt x="19963" y="4079"/>
                  </a:lnTo>
                  <a:cubicBezTo>
                    <a:pt x="19967" y="4079"/>
                    <a:pt x="19972" y="4079"/>
                    <a:pt x="19976" y="4079"/>
                  </a:cubicBezTo>
                  <a:cubicBezTo>
                    <a:pt x="20245" y="4079"/>
                    <a:pt x="20479" y="3897"/>
                    <a:pt x="20548" y="3635"/>
                  </a:cubicBezTo>
                  <a:cubicBezTo>
                    <a:pt x="20617" y="3367"/>
                    <a:pt x="20497" y="3089"/>
                    <a:pt x="20255" y="2956"/>
                  </a:cubicBezTo>
                  <a:cubicBezTo>
                    <a:pt x="20116" y="2881"/>
                    <a:pt x="17610" y="1544"/>
                    <a:pt x="14277" y="1544"/>
                  </a:cubicBezTo>
                  <a:cubicBezTo>
                    <a:pt x="13150" y="1544"/>
                    <a:pt x="11928" y="1697"/>
                    <a:pt x="10672" y="2103"/>
                  </a:cubicBezTo>
                  <a:cubicBezTo>
                    <a:pt x="6722" y="3382"/>
                    <a:pt x="5498" y="4208"/>
                    <a:pt x="2752" y="7924"/>
                  </a:cubicBezTo>
                  <a:cubicBezTo>
                    <a:pt x="3250" y="6999"/>
                    <a:pt x="3898" y="6015"/>
                    <a:pt x="4735" y="5088"/>
                  </a:cubicBezTo>
                  <a:cubicBezTo>
                    <a:pt x="4762" y="5057"/>
                    <a:pt x="7542" y="2107"/>
                    <a:pt x="11278" y="1178"/>
                  </a:cubicBezTo>
                  <a:cubicBezTo>
                    <a:pt x="11597" y="1098"/>
                    <a:pt x="11791" y="775"/>
                    <a:pt x="11712" y="454"/>
                  </a:cubicBezTo>
                  <a:cubicBezTo>
                    <a:pt x="11642" y="181"/>
                    <a:pt x="11399" y="0"/>
                    <a:pt x="11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4442275" y="3316075"/>
              <a:ext cx="530950" cy="327575"/>
            </a:xfrm>
            <a:custGeom>
              <a:avLst/>
              <a:gdLst/>
              <a:ahLst/>
              <a:cxnLst/>
              <a:rect l="l" t="t" r="r" b="b"/>
              <a:pathLst>
                <a:path w="21238" h="13103" extrusionOk="0">
                  <a:moveTo>
                    <a:pt x="11440" y="579"/>
                  </a:moveTo>
                  <a:cubicBezTo>
                    <a:pt x="11495" y="579"/>
                    <a:pt x="11550" y="594"/>
                    <a:pt x="11599" y="623"/>
                  </a:cubicBezTo>
                  <a:cubicBezTo>
                    <a:pt x="11669" y="666"/>
                    <a:pt x="11720" y="734"/>
                    <a:pt x="11738" y="813"/>
                  </a:cubicBezTo>
                  <a:cubicBezTo>
                    <a:pt x="11759" y="893"/>
                    <a:pt x="11746" y="977"/>
                    <a:pt x="11703" y="1049"/>
                  </a:cubicBezTo>
                  <a:cubicBezTo>
                    <a:pt x="11675" y="1098"/>
                    <a:pt x="11632" y="1139"/>
                    <a:pt x="11581" y="1163"/>
                  </a:cubicBezTo>
                  <a:cubicBezTo>
                    <a:pt x="11560" y="1174"/>
                    <a:pt x="11538" y="1182"/>
                    <a:pt x="11515" y="1188"/>
                  </a:cubicBezTo>
                  <a:cubicBezTo>
                    <a:pt x="7741" y="2127"/>
                    <a:pt x="4950" y="5053"/>
                    <a:pt x="4827" y="5182"/>
                  </a:cubicBezTo>
                  <a:cubicBezTo>
                    <a:pt x="4062" y="6033"/>
                    <a:pt x="3383" y="7004"/>
                    <a:pt x="2806" y="8074"/>
                  </a:cubicBezTo>
                  <a:cubicBezTo>
                    <a:pt x="2734" y="8207"/>
                    <a:pt x="2777" y="8375"/>
                    <a:pt x="2906" y="8457"/>
                  </a:cubicBezTo>
                  <a:cubicBezTo>
                    <a:pt x="2953" y="8488"/>
                    <a:pt x="3007" y="8502"/>
                    <a:pt x="3060" y="8502"/>
                  </a:cubicBezTo>
                  <a:cubicBezTo>
                    <a:pt x="3148" y="8502"/>
                    <a:pt x="3235" y="8461"/>
                    <a:pt x="3291" y="8385"/>
                  </a:cubicBezTo>
                  <a:cubicBezTo>
                    <a:pt x="5936" y="4807"/>
                    <a:pt x="7100" y="3952"/>
                    <a:pt x="11069" y="2667"/>
                  </a:cubicBezTo>
                  <a:cubicBezTo>
                    <a:pt x="12296" y="2270"/>
                    <a:pt x="13490" y="2120"/>
                    <a:pt x="14590" y="2120"/>
                  </a:cubicBezTo>
                  <a:cubicBezTo>
                    <a:pt x="17844" y="2120"/>
                    <a:pt x="20291" y="3426"/>
                    <a:pt x="20425" y="3500"/>
                  </a:cubicBezTo>
                  <a:cubicBezTo>
                    <a:pt x="20552" y="3567"/>
                    <a:pt x="20613" y="3713"/>
                    <a:pt x="20577" y="3850"/>
                  </a:cubicBezTo>
                  <a:cubicBezTo>
                    <a:pt x="20542" y="3987"/>
                    <a:pt x="20420" y="4081"/>
                    <a:pt x="20278" y="4081"/>
                  </a:cubicBezTo>
                  <a:cubicBezTo>
                    <a:pt x="20277" y="4081"/>
                    <a:pt x="20275" y="4081"/>
                    <a:pt x="20274" y="4081"/>
                  </a:cubicBezTo>
                  <a:lnTo>
                    <a:pt x="18005" y="4040"/>
                  </a:lnTo>
                  <a:cubicBezTo>
                    <a:pt x="17995" y="4040"/>
                    <a:pt x="17984" y="4038"/>
                    <a:pt x="17972" y="4038"/>
                  </a:cubicBezTo>
                  <a:cubicBezTo>
                    <a:pt x="17451" y="3973"/>
                    <a:pt x="16944" y="3943"/>
                    <a:pt x="16451" y="3943"/>
                  </a:cubicBezTo>
                  <a:cubicBezTo>
                    <a:pt x="11011" y="3943"/>
                    <a:pt x="7398" y="7580"/>
                    <a:pt x="7233" y="7749"/>
                  </a:cubicBezTo>
                  <a:cubicBezTo>
                    <a:pt x="7227" y="7757"/>
                    <a:pt x="7219" y="7766"/>
                    <a:pt x="7213" y="7774"/>
                  </a:cubicBezTo>
                  <a:cubicBezTo>
                    <a:pt x="7098" y="7921"/>
                    <a:pt x="6990" y="8062"/>
                    <a:pt x="6887" y="8199"/>
                  </a:cubicBezTo>
                  <a:cubicBezTo>
                    <a:pt x="6803" y="8314"/>
                    <a:pt x="6814" y="8473"/>
                    <a:pt x="6914" y="8576"/>
                  </a:cubicBezTo>
                  <a:cubicBezTo>
                    <a:pt x="6971" y="8633"/>
                    <a:pt x="7046" y="8662"/>
                    <a:pt x="7121" y="8662"/>
                  </a:cubicBezTo>
                  <a:cubicBezTo>
                    <a:pt x="7180" y="8662"/>
                    <a:pt x="7240" y="8644"/>
                    <a:pt x="7290" y="8606"/>
                  </a:cubicBezTo>
                  <a:cubicBezTo>
                    <a:pt x="7720" y="8287"/>
                    <a:pt x="8180" y="7984"/>
                    <a:pt x="8659" y="7704"/>
                  </a:cubicBezTo>
                  <a:cubicBezTo>
                    <a:pt x="11204" y="6206"/>
                    <a:pt x="12409" y="5910"/>
                    <a:pt x="14079" y="5910"/>
                  </a:cubicBezTo>
                  <a:cubicBezTo>
                    <a:pt x="14326" y="5910"/>
                    <a:pt x="14582" y="5916"/>
                    <a:pt x="14854" y="5926"/>
                  </a:cubicBezTo>
                  <a:cubicBezTo>
                    <a:pt x="15662" y="5955"/>
                    <a:pt x="16284" y="6010"/>
                    <a:pt x="16342" y="6419"/>
                  </a:cubicBezTo>
                  <a:cubicBezTo>
                    <a:pt x="16376" y="6661"/>
                    <a:pt x="16198" y="6851"/>
                    <a:pt x="15812" y="6984"/>
                  </a:cubicBezTo>
                  <a:cubicBezTo>
                    <a:pt x="15801" y="6988"/>
                    <a:pt x="15793" y="6990"/>
                    <a:pt x="15783" y="6994"/>
                  </a:cubicBezTo>
                  <a:lnTo>
                    <a:pt x="11530" y="8946"/>
                  </a:lnTo>
                  <a:cubicBezTo>
                    <a:pt x="11488" y="8965"/>
                    <a:pt x="11444" y="8975"/>
                    <a:pt x="11401" y="8975"/>
                  </a:cubicBezTo>
                  <a:cubicBezTo>
                    <a:pt x="11285" y="8975"/>
                    <a:pt x="11173" y="8908"/>
                    <a:pt x="11120" y="8795"/>
                  </a:cubicBezTo>
                  <a:cubicBezTo>
                    <a:pt x="11049" y="8637"/>
                    <a:pt x="11116" y="8459"/>
                    <a:pt x="11272" y="8383"/>
                  </a:cubicBezTo>
                  <a:lnTo>
                    <a:pt x="14122" y="7076"/>
                  </a:lnTo>
                  <a:cubicBezTo>
                    <a:pt x="14240" y="7021"/>
                    <a:pt x="14312" y="6886"/>
                    <a:pt x="14281" y="6753"/>
                  </a:cubicBezTo>
                  <a:cubicBezTo>
                    <a:pt x="14253" y="6620"/>
                    <a:pt x="14136" y="6526"/>
                    <a:pt x="13999" y="6526"/>
                  </a:cubicBezTo>
                  <a:cubicBezTo>
                    <a:pt x="12565" y="6528"/>
                    <a:pt x="11446" y="6783"/>
                    <a:pt x="8972" y="8238"/>
                  </a:cubicBezTo>
                  <a:cubicBezTo>
                    <a:pt x="6175" y="9881"/>
                    <a:pt x="5036" y="11747"/>
                    <a:pt x="5026" y="11765"/>
                  </a:cubicBezTo>
                  <a:cubicBezTo>
                    <a:pt x="4969" y="11859"/>
                    <a:pt x="4867" y="11915"/>
                    <a:pt x="4762" y="11915"/>
                  </a:cubicBezTo>
                  <a:cubicBezTo>
                    <a:pt x="4739" y="11915"/>
                    <a:pt x="4715" y="11912"/>
                    <a:pt x="4692" y="11906"/>
                  </a:cubicBezTo>
                  <a:cubicBezTo>
                    <a:pt x="4561" y="11876"/>
                    <a:pt x="4465" y="11767"/>
                    <a:pt x="4453" y="11634"/>
                  </a:cubicBezTo>
                  <a:cubicBezTo>
                    <a:pt x="4440" y="11512"/>
                    <a:pt x="4412" y="10358"/>
                    <a:pt x="6744" y="7369"/>
                  </a:cubicBezTo>
                  <a:cubicBezTo>
                    <a:pt x="6750" y="7362"/>
                    <a:pt x="6756" y="7354"/>
                    <a:pt x="6763" y="7348"/>
                  </a:cubicBezTo>
                  <a:cubicBezTo>
                    <a:pt x="6898" y="7201"/>
                    <a:pt x="10161" y="3747"/>
                    <a:pt x="15425" y="3357"/>
                  </a:cubicBezTo>
                  <a:cubicBezTo>
                    <a:pt x="15576" y="3346"/>
                    <a:pt x="15691" y="3219"/>
                    <a:pt x="15691" y="3068"/>
                  </a:cubicBezTo>
                  <a:cubicBezTo>
                    <a:pt x="15691" y="2917"/>
                    <a:pt x="15574" y="2792"/>
                    <a:pt x="15423" y="2782"/>
                  </a:cubicBezTo>
                  <a:cubicBezTo>
                    <a:pt x="15131" y="2760"/>
                    <a:pt x="14842" y="2750"/>
                    <a:pt x="14555" y="2750"/>
                  </a:cubicBezTo>
                  <a:cubicBezTo>
                    <a:pt x="13409" y="2750"/>
                    <a:pt x="12303" y="2919"/>
                    <a:pt x="11259" y="3256"/>
                  </a:cubicBezTo>
                  <a:cubicBezTo>
                    <a:pt x="6544" y="4783"/>
                    <a:pt x="6139" y="5357"/>
                    <a:pt x="1196" y="12393"/>
                  </a:cubicBezTo>
                  <a:cubicBezTo>
                    <a:pt x="1136" y="12478"/>
                    <a:pt x="1043" y="12524"/>
                    <a:pt x="945" y="12524"/>
                  </a:cubicBezTo>
                  <a:cubicBezTo>
                    <a:pt x="905" y="12524"/>
                    <a:pt x="865" y="12516"/>
                    <a:pt x="825" y="12500"/>
                  </a:cubicBezTo>
                  <a:cubicBezTo>
                    <a:pt x="692" y="12445"/>
                    <a:pt x="615" y="12305"/>
                    <a:pt x="639" y="12162"/>
                  </a:cubicBezTo>
                  <a:cubicBezTo>
                    <a:pt x="668" y="11997"/>
                    <a:pt x="1359" y="8109"/>
                    <a:pt x="4373" y="4764"/>
                  </a:cubicBezTo>
                  <a:cubicBezTo>
                    <a:pt x="4442" y="4691"/>
                    <a:pt x="6098" y="2921"/>
                    <a:pt x="8630" y="1628"/>
                  </a:cubicBezTo>
                  <a:cubicBezTo>
                    <a:pt x="9541" y="1163"/>
                    <a:pt x="10460" y="813"/>
                    <a:pt x="11364" y="588"/>
                  </a:cubicBezTo>
                  <a:cubicBezTo>
                    <a:pt x="11389" y="582"/>
                    <a:pt x="11415" y="579"/>
                    <a:pt x="11440" y="579"/>
                  </a:cubicBezTo>
                  <a:close/>
                  <a:moveTo>
                    <a:pt x="11441" y="1"/>
                  </a:moveTo>
                  <a:cubicBezTo>
                    <a:pt x="11369" y="1"/>
                    <a:pt x="11297" y="10"/>
                    <a:pt x="11225" y="28"/>
                  </a:cubicBezTo>
                  <a:cubicBezTo>
                    <a:pt x="10277" y="263"/>
                    <a:pt x="9316" y="627"/>
                    <a:pt x="8369" y="1112"/>
                  </a:cubicBezTo>
                  <a:lnTo>
                    <a:pt x="8367" y="1114"/>
                  </a:lnTo>
                  <a:cubicBezTo>
                    <a:pt x="5746" y="2452"/>
                    <a:pt x="4021" y="4294"/>
                    <a:pt x="3947" y="4373"/>
                  </a:cubicBezTo>
                  <a:cubicBezTo>
                    <a:pt x="821" y="7843"/>
                    <a:pt x="101" y="11892"/>
                    <a:pt x="70" y="12062"/>
                  </a:cubicBezTo>
                  <a:cubicBezTo>
                    <a:pt x="1" y="12473"/>
                    <a:pt x="220" y="12872"/>
                    <a:pt x="606" y="13034"/>
                  </a:cubicBezTo>
                  <a:cubicBezTo>
                    <a:pt x="718" y="13080"/>
                    <a:pt x="833" y="13102"/>
                    <a:pt x="947" y="13102"/>
                  </a:cubicBezTo>
                  <a:cubicBezTo>
                    <a:pt x="1227" y="13102"/>
                    <a:pt x="1497" y="12968"/>
                    <a:pt x="1668" y="12727"/>
                  </a:cubicBezTo>
                  <a:cubicBezTo>
                    <a:pt x="5991" y="6571"/>
                    <a:pt x="6767" y="5466"/>
                    <a:pt x="10118" y="4255"/>
                  </a:cubicBezTo>
                  <a:lnTo>
                    <a:pt x="10118" y="4255"/>
                  </a:lnTo>
                  <a:cubicBezTo>
                    <a:pt x="7790" y="5417"/>
                    <a:pt x="6427" y="6859"/>
                    <a:pt x="6339" y="6953"/>
                  </a:cubicBezTo>
                  <a:cubicBezTo>
                    <a:pt x="6323" y="6972"/>
                    <a:pt x="6306" y="6992"/>
                    <a:pt x="6290" y="7013"/>
                  </a:cubicBezTo>
                  <a:cubicBezTo>
                    <a:pt x="3931" y="10032"/>
                    <a:pt x="3847" y="11352"/>
                    <a:pt x="3878" y="11686"/>
                  </a:cubicBezTo>
                  <a:cubicBezTo>
                    <a:pt x="3915" y="12068"/>
                    <a:pt x="4189" y="12383"/>
                    <a:pt x="4563" y="12469"/>
                  </a:cubicBezTo>
                  <a:cubicBezTo>
                    <a:pt x="4630" y="12484"/>
                    <a:pt x="4697" y="12492"/>
                    <a:pt x="4764" y="12492"/>
                  </a:cubicBezTo>
                  <a:cubicBezTo>
                    <a:pt x="5068" y="12492"/>
                    <a:pt x="5356" y="12335"/>
                    <a:pt x="5519" y="12064"/>
                  </a:cubicBezTo>
                  <a:cubicBezTo>
                    <a:pt x="5529" y="12048"/>
                    <a:pt x="6619" y="10288"/>
                    <a:pt x="9263" y="8735"/>
                  </a:cubicBezTo>
                  <a:cubicBezTo>
                    <a:pt x="10494" y="8013"/>
                    <a:pt x="11358" y="7600"/>
                    <a:pt x="12092" y="7371"/>
                  </a:cubicBezTo>
                  <a:lnTo>
                    <a:pt x="12092" y="7371"/>
                  </a:lnTo>
                  <a:lnTo>
                    <a:pt x="11026" y="7860"/>
                  </a:lnTo>
                  <a:cubicBezTo>
                    <a:pt x="10588" y="8066"/>
                    <a:pt x="10394" y="8594"/>
                    <a:pt x="10597" y="9034"/>
                  </a:cubicBezTo>
                  <a:cubicBezTo>
                    <a:pt x="10747" y="9359"/>
                    <a:pt x="11069" y="9552"/>
                    <a:pt x="11405" y="9552"/>
                  </a:cubicBezTo>
                  <a:cubicBezTo>
                    <a:pt x="11528" y="9552"/>
                    <a:pt x="11652" y="9526"/>
                    <a:pt x="11771" y="9472"/>
                  </a:cubicBezTo>
                  <a:lnTo>
                    <a:pt x="16012" y="7526"/>
                  </a:lnTo>
                  <a:cubicBezTo>
                    <a:pt x="16929" y="7205"/>
                    <a:pt x="16947" y="6589"/>
                    <a:pt x="16910" y="6340"/>
                  </a:cubicBezTo>
                  <a:cubicBezTo>
                    <a:pt x="16781" y="5419"/>
                    <a:pt x="15679" y="5378"/>
                    <a:pt x="14873" y="5349"/>
                  </a:cubicBezTo>
                  <a:cubicBezTo>
                    <a:pt x="14584" y="5339"/>
                    <a:pt x="14312" y="5332"/>
                    <a:pt x="14051" y="5332"/>
                  </a:cubicBezTo>
                  <a:cubicBezTo>
                    <a:pt x="12845" y="5332"/>
                    <a:pt x="11872" y="5477"/>
                    <a:pt x="10525" y="6069"/>
                  </a:cubicBezTo>
                  <a:cubicBezTo>
                    <a:pt x="12030" y="5259"/>
                    <a:pt x="14052" y="4520"/>
                    <a:pt x="16448" y="4520"/>
                  </a:cubicBezTo>
                  <a:cubicBezTo>
                    <a:pt x="16918" y="4520"/>
                    <a:pt x="17404" y="4549"/>
                    <a:pt x="17903" y="4611"/>
                  </a:cubicBezTo>
                  <a:cubicBezTo>
                    <a:pt x="17933" y="4615"/>
                    <a:pt x="17964" y="4617"/>
                    <a:pt x="17995" y="4617"/>
                  </a:cubicBezTo>
                  <a:lnTo>
                    <a:pt x="20266" y="4658"/>
                  </a:lnTo>
                  <a:cubicBezTo>
                    <a:pt x="20272" y="4658"/>
                    <a:pt x="20278" y="4658"/>
                    <a:pt x="20284" y="4658"/>
                  </a:cubicBezTo>
                  <a:cubicBezTo>
                    <a:pt x="20683" y="4658"/>
                    <a:pt x="21032" y="4388"/>
                    <a:pt x="21133" y="3999"/>
                  </a:cubicBezTo>
                  <a:cubicBezTo>
                    <a:pt x="21237" y="3602"/>
                    <a:pt x="21057" y="3189"/>
                    <a:pt x="20699" y="2992"/>
                  </a:cubicBezTo>
                  <a:cubicBezTo>
                    <a:pt x="20557" y="2916"/>
                    <a:pt x="17990" y="1546"/>
                    <a:pt x="14579" y="1546"/>
                  </a:cubicBezTo>
                  <a:cubicBezTo>
                    <a:pt x="13426" y="1546"/>
                    <a:pt x="12176" y="1703"/>
                    <a:pt x="10891" y="2119"/>
                  </a:cubicBezTo>
                  <a:cubicBezTo>
                    <a:pt x="10187" y="2346"/>
                    <a:pt x="9572" y="2559"/>
                    <a:pt x="9015" y="2778"/>
                  </a:cubicBezTo>
                  <a:cubicBezTo>
                    <a:pt x="9811" y="2358"/>
                    <a:pt x="10701" y="1986"/>
                    <a:pt x="11654" y="1748"/>
                  </a:cubicBezTo>
                  <a:cubicBezTo>
                    <a:pt x="11886" y="1691"/>
                    <a:pt x="12078" y="1548"/>
                    <a:pt x="12199" y="1345"/>
                  </a:cubicBezTo>
                  <a:cubicBezTo>
                    <a:pt x="12319" y="1143"/>
                    <a:pt x="12354" y="903"/>
                    <a:pt x="12297" y="674"/>
                  </a:cubicBezTo>
                  <a:cubicBezTo>
                    <a:pt x="12239" y="445"/>
                    <a:pt x="12096" y="251"/>
                    <a:pt x="11894" y="128"/>
                  </a:cubicBezTo>
                  <a:cubicBezTo>
                    <a:pt x="11755" y="44"/>
                    <a:pt x="11599" y="1"/>
                    <a:pt x="1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598600" y="3582675"/>
              <a:ext cx="561100" cy="563375"/>
            </a:xfrm>
            <a:custGeom>
              <a:avLst/>
              <a:gdLst/>
              <a:ahLst/>
              <a:cxnLst/>
              <a:rect l="l" t="t" r="r" b="b"/>
              <a:pathLst>
                <a:path w="22444" h="22535" extrusionOk="0">
                  <a:moveTo>
                    <a:pt x="11222" y="1"/>
                  </a:moveTo>
                  <a:cubicBezTo>
                    <a:pt x="8247" y="1"/>
                    <a:pt x="5391" y="1187"/>
                    <a:pt x="3288" y="3301"/>
                  </a:cubicBezTo>
                  <a:cubicBezTo>
                    <a:pt x="1183" y="5414"/>
                    <a:pt x="0" y="8278"/>
                    <a:pt x="0" y="11268"/>
                  </a:cubicBezTo>
                  <a:cubicBezTo>
                    <a:pt x="0" y="14255"/>
                    <a:pt x="1183" y="17121"/>
                    <a:pt x="3288" y="19234"/>
                  </a:cubicBezTo>
                  <a:cubicBezTo>
                    <a:pt x="5391" y="21348"/>
                    <a:pt x="8247" y="22534"/>
                    <a:pt x="11222" y="22534"/>
                  </a:cubicBezTo>
                  <a:cubicBezTo>
                    <a:pt x="14199" y="22534"/>
                    <a:pt x="17053" y="21348"/>
                    <a:pt x="19158" y="19234"/>
                  </a:cubicBezTo>
                  <a:cubicBezTo>
                    <a:pt x="21261" y="17121"/>
                    <a:pt x="22444" y="14255"/>
                    <a:pt x="22444" y="11268"/>
                  </a:cubicBezTo>
                  <a:cubicBezTo>
                    <a:pt x="22444" y="8278"/>
                    <a:pt x="21261" y="5414"/>
                    <a:pt x="19158" y="3301"/>
                  </a:cubicBezTo>
                  <a:cubicBezTo>
                    <a:pt x="17053" y="1187"/>
                    <a:pt x="14199" y="1"/>
                    <a:pt x="1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782200" y="3644100"/>
              <a:ext cx="204075" cy="204875"/>
            </a:xfrm>
            <a:custGeom>
              <a:avLst/>
              <a:gdLst/>
              <a:ahLst/>
              <a:cxnLst/>
              <a:rect l="l" t="t" r="r" b="b"/>
              <a:pathLst>
                <a:path w="8163" h="8195" extrusionOk="0">
                  <a:moveTo>
                    <a:pt x="4083" y="1"/>
                  </a:moveTo>
                  <a:cubicBezTo>
                    <a:pt x="1828" y="1"/>
                    <a:pt x="1" y="1836"/>
                    <a:pt x="1" y="4099"/>
                  </a:cubicBezTo>
                  <a:cubicBezTo>
                    <a:pt x="1" y="6362"/>
                    <a:pt x="1828" y="8195"/>
                    <a:pt x="4083" y="8195"/>
                  </a:cubicBezTo>
                  <a:cubicBezTo>
                    <a:pt x="6337" y="8195"/>
                    <a:pt x="8162" y="6362"/>
                    <a:pt x="8162" y="4099"/>
                  </a:cubicBezTo>
                  <a:cubicBezTo>
                    <a:pt x="8162" y="1836"/>
                    <a:pt x="6337" y="1"/>
                    <a:pt x="4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7" name="Google Shape;497;p41"/>
          <p:cNvGrpSpPr/>
          <p:nvPr/>
        </p:nvGrpSpPr>
        <p:grpSpPr>
          <a:xfrm rot="-875401">
            <a:off x="4511402" y="226498"/>
            <a:ext cx="2355437" cy="1745523"/>
            <a:chOff x="1128325" y="-486263"/>
            <a:chExt cx="2844375" cy="2107855"/>
          </a:xfrm>
        </p:grpSpPr>
        <p:sp>
          <p:nvSpPr>
            <p:cNvPr id="498" name="Google Shape;498;p41"/>
            <p:cNvSpPr/>
            <p:nvPr/>
          </p:nvSpPr>
          <p:spPr>
            <a:xfrm rot="1290252">
              <a:off x="1347892" y="-65885"/>
              <a:ext cx="2506519" cy="1121359"/>
            </a:xfrm>
            <a:custGeom>
              <a:avLst/>
              <a:gdLst/>
              <a:ahLst/>
              <a:cxnLst/>
              <a:rect l="l" t="t" r="r" b="b"/>
              <a:pathLst>
                <a:path w="61418" h="27477" extrusionOk="0">
                  <a:moveTo>
                    <a:pt x="32191" y="1"/>
                  </a:moveTo>
                  <a:cubicBezTo>
                    <a:pt x="30488" y="1"/>
                    <a:pt x="28708" y="115"/>
                    <a:pt x="26855" y="371"/>
                  </a:cubicBezTo>
                  <a:cubicBezTo>
                    <a:pt x="14772" y="2041"/>
                    <a:pt x="5602" y="5732"/>
                    <a:pt x="2543" y="11775"/>
                  </a:cubicBezTo>
                  <a:cubicBezTo>
                    <a:pt x="2543" y="11775"/>
                    <a:pt x="0" y="16266"/>
                    <a:pt x="1551" y="22823"/>
                  </a:cubicBezTo>
                  <a:lnTo>
                    <a:pt x="3073" y="22826"/>
                  </a:lnTo>
                  <a:cubicBezTo>
                    <a:pt x="5004" y="26403"/>
                    <a:pt x="8143" y="27477"/>
                    <a:pt x="11214" y="27477"/>
                  </a:cubicBezTo>
                  <a:cubicBezTo>
                    <a:pt x="15822" y="27477"/>
                    <a:pt x="20280" y="25060"/>
                    <a:pt x="20280" y="25060"/>
                  </a:cubicBezTo>
                  <a:cubicBezTo>
                    <a:pt x="21865" y="24182"/>
                    <a:pt x="23365" y="23460"/>
                    <a:pt x="24783" y="22871"/>
                  </a:cubicBezTo>
                  <a:lnTo>
                    <a:pt x="44505" y="22911"/>
                  </a:lnTo>
                  <a:cubicBezTo>
                    <a:pt x="46781" y="23920"/>
                    <a:pt x="48925" y="24887"/>
                    <a:pt x="51404" y="24887"/>
                  </a:cubicBezTo>
                  <a:cubicBezTo>
                    <a:pt x="52147" y="24887"/>
                    <a:pt x="52921" y="24800"/>
                    <a:pt x="53737" y="24601"/>
                  </a:cubicBezTo>
                  <a:cubicBezTo>
                    <a:pt x="54475" y="24421"/>
                    <a:pt x="56051" y="23953"/>
                    <a:pt x="57491" y="22938"/>
                  </a:cubicBezTo>
                  <a:lnTo>
                    <a:pt x="59831" y="22942"/>
                  </a:lnTo>
                  <a:cubicBezTo>
                    <a:pt x="59831" y="22942"/>
                    <a:pt x="61417" y="17428"/>
                    <a:pt x="60009" y="14521"/>
                  </a:cubicBezTo>
                  <a:cubicBezTo>
                    <a:pt x="60009" y="14519"/>
                    <a:pt x="60009" y="14519"/>
                    <a:pt x="60009" y="14519"/>
                  </a:cubicBezTo>
                  <a:cubicBezTo>
                    <a:pt x="59267" y="12207"/>
                    <a:pt x="57636" y="9869"/>
                    <a:pt x="55214" y="7972"/>
                  </a:cubicBezTo>
                  <a:cubicBezTo>
                    <a:pt x="55214" y="7972"/>
                    <a:pt x="46404" y="1"/>
                    <a:pt x="3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41"/>
            <p:cNvSpPr/>
            <p:nvPr/>
          </p:nvSpPr>
          <p:spPr>
            <a:xfrm rot="1290252">
              <a:off x="1240975" y="85604"/>
              <a:ext cx="2513171" cy="1091853"/>
            </a:xfrm>
            <a:custGeom>
              <a:avLst/>
              <a:gdLst/>
              <a:ahLst/>
              <a:cxnLst/>
              <a:rect l="l" t="t" r="r" b="b"/>
              <a:pathLst>
                <a:path w="61581" h="26754" extrusionOk="0">
                  <a:moveTo>
                    <a:pt x="33077" y="1"/>
                  </a:moveTo>
                  <a:cubicBezTo>
                    <a:pt x="31420" y="1"/>
                    <a:pt x="29688" y="112"/>
                    <a:pt x="27886" y="361"/>
                  </a:cubicBezTo>
                  <a:cubicBezTo>
                    <a:pt x="11032" y="2692"/>
                    <a:pt x="0" y="9056"/>
                    <a:pt x="3943" y="20415"/>
                  </a:cubicBezTo>
                  <a:cubicBezTo>
                    <a:pt x="5657" y="25358"/>
                    <a:pt x="9199" y="26754"/>
                    <a:pt x="12655" y="26754"/>
                  </a:cubicBezTo>
                  <a:cubicBezTo>
                    <a:pt x="17143" y="26754"/>
                    <a:pt x="21484" y="24399"/>
                    <a:pt x="21484" y="24399"/>
                  </a:cubicBezTo>
                  <a:cubicBezTo>
                    <a:pt x="27494" y="21074"/>
                    <a:pt x="32254" y="20029"/>
                    <a:pt x="35955" y="20029"/>
                  </a:cubicBezTo>
                  <a:cubicBezTo>
                    <a:pt x="37824" y="20029"/>
                    <a:pt x="39422" y="20296"/>
                    <a:pt x="40775" y="20669"/>
                  </a:cubicBezTo>
                  <a:cubicBezTo>
                    <a:pt x="44867" y="21797"/>
                    <a:pt x="47905" y="24231"/>
                    <a:pt x="51787" y="24231"/>
                  </a:cubicBezTo>
                  <a:cubicBezTo>
                    <a:pt x="52511" y="24231"/>
                    <a:pt x="53265" y="24146"/>
                    <a:pt x="54060" y="23953"/>
                  </a:cubicBezTo>
                  <a:cubicBezTo>
                    <a:pt x="55267" y="23658"/>
                    <a:pt x="58759" y="22580"/>
                    <a:pt x="60087" y="19513"/>
                  </a:cubicBezTo>
                  <a:cubicBezTo>
                    <a:pt x="61580" y="16060"/>
                    <a:pt x="59854" y="11172"/>
                    <a:pt x="55498" y="7763"/>
                  </a:cubicBezTo>
                  <a:cubicBezTo>
                    <a:pt x="55498" y="7763"/>
                    <a:pt x="46918" y="1"/>
                    <a:pt x="33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1"/>
            <p:cNvSpPr/>
            <p:nvPr/>
          </p:nvSpPr>
          <p:spPr>
            <a:xfrm rot="1290252">
              <a:off x="1321708" y="74925"/>
              <a:ext cx="2424244" cy="1142091"/>
            </a:xfrm>
            <a:custGeom>
              <a:avLst/>
              <a:gdLst/>
              <a:ahLst/>
              <a:cxnLst/>
              <a:rect l="l" t="t" r="r" b="b"/>
              <a:pathLst>
                <a:path w="59402" h="27985" extrusionOk="0">
                  <a:moveTo>
                    <a:pt x="31041" y="1227"/>
                  </a:moveTo>
                  <a:cubicBezTo>
                    <a:pt x="33093" y="1227"/>
                    <a:pt x="35131" y="1399"/>
                    <a:pt x="37136" y="1745"/>
                  </a:cubicBezTo>
                  <a:cubicBezTo>
                    <a:pt x="40069" y="2250"/>
                    <a:pt x="42944" y="3121"/>
                    <a:pt x="45677" y="4339"/>
                  </a:cubicBezTo>
                  <a:cubicBezTo>
                    <a:pt x="50342" y="6413"/>
                    <a:pt x="53018" y="8803"/>
                    <a:pt x="53045" y="8828"/>
                  </a:cubicBezTo>
                  <a:lnTo>
                    <a:pt x="53077" y="8856"/>
                  </a:lnTo>
                  <a:cubicBezTo>
                    <a:pt x="55095" y="10434"/>
                    <a:pt x="56578" y="12367"/>
                    <a:pt x="57368" y="14444"/>
                  </a:cubicBezTo>
                  <a:cubicBezTo>
                    <a:pt x="58108" y="16397"/>
                    <a:pt x="58147" y="18327"/>
                    <a:pt x="57476" y="19876"/>
                  </a:cubicBezTo>
                  <a:cubicBezTo>
                    <a:pt x="56288" y="22625"/>
                    <a:pt x="53153" y="23654"/>
                    <a:pt x="51860" y="23969"/>
                  </a:cubicBezTo>
                  <a:cubicBezTo>
                    <a:pt x="51112" y="24151"/>
                    <a:pt x="50405" y="24232"/>
                    <a:pt x="49725" y="24232"/>
                  </a:cubicBezTo>
                  <a:cubicBezTo>
                    <a:pt x="47489" y="24232"/>
                    <a:pt x="45538" y="23366"/>
                    <a:pt x="43359" y="22400"/>
                  </a:cubicBezTo>
                  <a:cubicBezTo>
                    <a:pt x="41960" y="21780"/>
                    <a:pt x="40513" y="21140"/>
                    <a:pt x="38885" y="20690"/>
                  </a:cubicBezTo>
                  <a:cubicBezTo>
                    <a:pt x="37301" y="20253"/>
                    <a:pt x="35645" y="20035"/>
                    <a:pt x="33923" y="20035"/>
                  </a:cubicBezTo>
                  <a:cubicBezTo>
                    <a:pt x="29428" y="20035"/>
                    <a:pt x="24476" y="21519"/>
                    <a:pt x="19140" y="24473"/>
                  </a:cubicBezTo>
                  <a:cubicBezTo>
                    <a:pt x="19087" y="24502"/>
                    <a:pt x="14866" y="26751"/>
                    <a:pt x="10591" y="26751"/>
                  </a:cubicBezTo>
                  <a:cubicBezTo>
                    <a:pt x="9414" y="26751"/>
                    <a:pt x="8233" y="26580"/>
                    <a:pt x="7134" y="26146"/>
                  </a:cubicBezTo>
                  <a:cubicBezTo>
                    <a:pt x="6207" y="25780"/>
                    <a:pt x="5389" y="25242"/>
                    <a:pt x="4683" y="24536"/>
                  </a:cubicBezTo>
                  <a:cubicBezTo>
                    <a:pt x="3744" y="23597"/>
                    <a:pt x="3003" y="22359"/>
                    <a:pt x="2476" y="20833"/>
                  </a:cubicBezTo>
                  <a:cubicBezTo>
                    <a:pt x="1283" y="17398"/>
                    <a:pt x="1489" y="14321"/>
                    <a:pt x="3091" y="11688"/>
                  </a:cubicBezTo>
                  <a:cubicBezTo>
                    <a:pt x="6105" y="6724"/>
                    <a:pt x="14004" y="3230"/>
                    <a:pt x="25932" y="1581"/>
                  </a:cubicBezTo>
                  <a:cubicBezTo>
                    <a:pt x="27638" y="1345"/>
                    <a:pt x="29344" y="1227"/>
                    <a:pt x="31041" y="1227"/>
                  </a:cubicBezTo>
                  <a:close/>
                  <a:moveTo>
                    <a:pt x="31023" y="0"/>
                  </a:moveTo>
                  <a:cubicBezTo>
                    <a:pt x="29272" y="0"/>
                    <a:pt x="27510" y="122"/>
                    <a:pt x="25748" y="366"/>
                  </a:cubicBezTo>
                  <a:cubicBezTo>
                    <a:pt x="19870" y="1178"/>
                    <a:pt x="14898" y="2448"/>
                    <a:pt x="10968" y="4140"/>
                  </a:cubicBezTo>
                  <a:cubicBezTo>
                    <a:pt x="6711" y="5973"/>
                    <a:pt x="3707" y="8296"/>
                    <a:pt x="2040" y="11041"/>
                  </a:cubicBezTo>
                  <a:cubicBezTo>
                    <a:pt x="243" y="14000"/>
                    <a:pt x="0" y="17424"/>
                    <a:pt x="1318" y="21222"/>
                  </a:cubicBezTo>
                  <a:cubicBezTo>
                    <a:pt x="2369" y="24252"/>
                    <a:pt x="4180" y="26292"/>
                    <a:pt x="6700" y="27288"/>
                  </a:cubicBezTo>
                  <a:cubicBezTo>
                    <a:pt x="7877" y="27752"/>
                    <a:pt x="9187" y="27985"/>
                    <a:pt x="10620" y="27985"/>
                  </a:cubicBezTo>
                  <a:cubicBezTo>
                    <a:pt x="12084" y="27985"/>
                    <a:pt x="13676" y="27742"/>
                    <a:pt x="15387" y="27257"/>
                  </a:cubicBezTo>
                  <a:cubicBezTo>
                    <a:pt x="17875" y="26553"/>
                    <a:pt x="19661" y="25592"/>
                    <a:pt x="19741" y="25549"/>
                  </a:cubicBezTo>
                  <a:cubicBezTo>
                    <a:pt x="24897" y="22695"/>
                    <a:pt x="29652" y="21262"/>
                    <a:pt x="33937" y="21262"/>
                  </a:cubicBezTo>
                  <a:cubicBezTo>
                    <a:pt x="35550" y="21262"/>
                    <a:pt x="37097" y="21465"/>
                    <a:pt x="38574" y="21872"/>
                  </a:cubicBezTo>
                  <a:cubicBezTo>
                    <a:pt x="40114" y="22296"/>
                    <a:pt x="41518" y="22918"/>
                    <a:pt x="42874" y="23521"/>
                  </a:cubicBezTo>
                  <a:cubicBezTo>
                    <a:pt x="45106" y="24511"/>
                    <a:pt x="47244" y="25458"/>
                    <a:pt x="49738" y="25458"/>
                  </a:cubicBezTo>
                  <a:cubicBezTo>
                    <a:pt x="50508" y="25458"/>
                    <a:pt x="51313" y="25368"/>
                    <a:pt x="52165" y="25160"/>
                  </a:cubicBezTo>
                  <a:cubicBezTo>
                    <a:pt x="53634" y="24804"/>
                    <a:pt x="57198" y="23622"/>
                    <a:pt x="58604" y="20377"/>
                  </a:cubicBezTo>
                  <a:cubicBezTo>
                    <a:pt x="59401" y="18533"/>
                    <a:pt x="59369" y="16277"/>
                    <a:pt x="58513" y="14022"/>
                  </a:cubicBezTo>
                  <a:cubicBezTo>
                    <a:pt x="57859" y="12297"/>
                    <a:pt x="56777" y="10669"/>
                    <a:pt x="55342" y="9237"/>
                  </a:cubicBezTo>
                  <a:cubicBezTo>
                    <a:pt x="54880" y="8772"/>
                    <a:pt x="54377" y="8328"/>
                    <a:pt x="53841" y="7907"/>
                  </a:cubicBezTo>
                  <a:cubicBezTo>
                    <a:pt x="53579" y="7674"/>
                    <a:pt x="50894" y="5333"/>
                    <a:pt x="46209" y="3240"/>
                  </a:cubicBezTo>
                  <a:cubicBezTo>
                    <a:pt x="43378" y="1976"/>
                    <a:pt x="40401" y="1067"/>
                    <a:pt x="37361" y="542"/>
                  </a:cubicBezTo>
                  <a:cubicBezTo>
                    <a:pt x="35275" y="181"/>
                    <a:pt x="33157" y="0"/>
                    <a:pt x="3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41"/>
            <p:cNvSpPr/>
            <p:nvPr/>
          </p:nvSpPr>
          <p:spPr>
            <a:xfrm rot="-9509748">
              <a:off x="1458792" y="257860"/>
              <a:ext cx="2135793" cy="852538"/>
            </a:xfrm>
            <a:custGeom>
              <a:avLst/>
              <a:gdLst/>
              <a:ahLst/>
              <a:cxnLst/>
              <a:rect l="l" t="t" r="r" b="b"/>
              <a:pathLst>
                <a:path w="52334" h="20890" extrusionOk="0">
                  <a:moveTo>
                    <a:pt x="44568" y="0"/>
                  </a:moveTo>
                  <a:cubicBezTo>
                    <a:pt x="43432" y="0"/>
                    <a:pt x="43082" y="1324"/>
                    <a:pt x="43598" y="3961"/>
                  </a:cubicBezTo>
                  <a:cubicBezTo>
                    <a:pt x="43958" y="5803"/>
                    <a:pt x="43843" y="6456"/>
                    <a:pt x="43295" y="6456"/>
                  </a:cubicBezTo>
                  <a:cubicBezTo>
                    <a:pt x="42475" y="6456"/>
                    <a:pt x="40687" y="4994"/>
                    <a:pt x="38078" y="3861"/>
                  </a:cubicBezTo>
                  <a:cubicBezTo>
                    <a:pt x="37502" y="3611"/>
                    <a:pt x="37010" y="3500"/>
                    <a:pt x="36590" y="3500"/>
                  </a:cubicBezTo>
                  <a:cubicBezTo>
                    <a:pt x="33833" y="3500"/>
                    <a:pt x="34188" y="8264"/>
                    <a:pt x="34520" y="9667"/>
                  </a:cubicBezTo>
                  <a:cubicBezTo>
                    <a:pt x="34746" y="10620"/>
                    <a:pt x="34455" y="11786"/>
                    <a:pt x="33459" y="11786"/>
                  </a:cubicBezTo>
                  <a:cubicBezTo>
                    <a:pt x="32768" y="11786"/>
                    <a:pt x="31737" y="11224"/>
                    <a:pt x="30303" y="9638"/>
                  </a:cubicBezTo>
                  <a:cubicBezTo>
                    <a:pt x="29333" y="8566"/>
                    <a:pt x="28539" y="8142"/>
                    <a:pt x="27873" y="8142"/>
                  </a:cubicBezTo>
                  <a:cubicBezTo>
                    <a:pt x="26134" y="8142"/>
                    <a:pt x="25265" y="11024"/>
                    <a:pt x="24409" y="12783"/>
                  </a:cubicBezTo>
                  <a:cubicBezTo>
                    <a:pt x="24059" y="13502"/>
                    <a:pt x="23805" y="13831"/>
                    <a:pt x="23550" y="13831"/>
                  </a:cubicBezTo>
                  <a:cubicBezTo>
                    <a:pt x="22943" y="13831"/>
                    <a:pt x="22337" y="11954"/>
                    <a:pt x="20438" y="9012"/>
                  </a:cubicBezTo>
                  <a:cubicBezTo>
                    <a:pt x="19525" y="7600"/>
                    <a:pt x="18505" y="7053"/>
                    <a:pt x="17484" y="7053"/>
                  </a:cubicBezTo>
                  <a:cubicBezTo>
                    <a:pt x="15486" y="7053"/>
                    <a:pt x="13483" y="9143"/>
                    <a:pt x="12264" y="10939"/>
                  </a:cubicBezTo>
                  <a:cubicBezTo>
                    <a:pt x="11958" y="11390"/>
                    <a:pt x="11695" y="11579"/>
                    <a:pt x="11469" y="11579"/>
                  </a:cubicBezTo>
                  <a:cubicBezTo>
                    <a:pt x="10331" y="11579"/>
                    <a:pt x="10126" y="6831"/>
                    <a:pt x="10126" y="6831"/>
                  </a:cubicBezTo>
                  <a:cubicBezTo>
                    <a:pt x="10126" y="6831"/>
                    <a:pt x="8922" y="3785"/>
                    <a:pt x="5425" y="3785"/>
                  </a:cubicBezTo>
                  <a:cubicBezTo>
                    <a:pt x="5085" y="3785"/>
                    <a:pt x="4723" y="3814"/>
                    <a:pt x="4338" y="3877"/>
                  </a:cubicBezTo>
                  <a:cubicBezTo>
                    <a:pt x="1" y="4591"/>
                    <a:pt x="281" y="9059"/>
                    <a:pt x="281" y="9059"/>
                  </a:cubicBezTo>
                  <a:cubicBezTo>
                    <a:pt x="979" y="12656"/>
                    <a:pt x="1954" y="13982"/>
                    <a:pt x="2861" y="13982"/>
                  </a:cubicBezTo>
                  <a:cubicBezTo>
                    <a:pt x="3958" y="13982"/>
                    <a:pt x="4957" y="12042"/>
                    <a:pt x="5247" y="9837"/>
                  </a:cubicBezTo>
                  <a:cubicBezTo>
                    <a:pt x="5371" y="8892"/>
                    <a:pt x="5643" y="8495"/>
                    <a:pt x="6010" y="8495"/>
                  </a:cubicBezTo>
                  <a:cubicBezTo>
                    <a:pt x="7206" y="8495"/>
                    <a:pt x="9411" y="12730"/>
                    <a:pt x="10810" y="16015"/>
                  </a:cubicBezTo>
                  <a:cubicBezTo>
                    <a:pt x="11964" y="18725"/>
                    <a:pt x="13432" y="20423"/>
                    <a:pt x="15054" y="20423"/>
                  </a:cubicBezTo>
                  <a:cubicBezTo>
                    <a:pt x="16001" y="20423"/>
                    <a:pt x="17001" y="19843"/>
                    <a:pt x="18021" y="18546"/>
                  </a:cubicBezTo>
                  <a:cubicBezTo>
                    <a:pt x="19009" y="17292"/>
                    <a:pt x="19819" y="16834"/>
                    <a:pt x="20559" y="16834"/>
                  </a:cubicBezTo>
                  <a:cubicBezTo>
                    <a:pt x="21893" y="16834"/>
                    <a:pt x="22995" y="18327"/>
                    <a:pt x="24478" y="19334"/>
                  </a:cubicBezTo>
                  <a:cubicBezTo>
                    <a:pt x="25670" y="20144"/>
                    <a:pt x="26994" y="20889"/>
                    <a:pt x="28198" y="20889"/>
                  </a:cubicBezTo>
                  <a:cubicBezTo>
                    <a:pt x="29321" y="20889"/>
                    <a:pt x="30340" y="20240"/>
                    <a:pt x="31046" y="18389"/>
                  </a:cubicBezTo>
                  <a:cubicBezTo>
                    <a:pt x="31628" y="16859"/>
                    <a:pt x="32257" y="16375"/>
                    <a:pt x="33012" y="16375"/>
                  </a:cubicBezTo>
                  <a:cubicBezTo>
                    <a:pt x="34151" y="16375"/>
                    <a:pt x="35574" y="17476"/>
                    <a:pt x="37554" y="17750"/>
                  </a:cubicBezTo>
                  <a:cubicBezTo>
                    <a:pt x="38113" y="17828"/>
                    <a:pt x="38610" y="17869"/>
                    <a:pt x="39053" y="17869"/>
                  </a:cubicBezTo>
                  <a:cubicBezTo>
                    <a:pt x="41215" y="17869"/>
                    <a:pt x="42055" y="16882"/>
                    <a:pt x="42243" y="14309"/>
                  </a:cubicBezTo>
                  <a:cubicBezTo>
                    <a:pt x="42387" y="12350"/>
                    <a:pt x="43803" y="11812"/>
                    <a:pt x="45641" y="11812"/>
                  </a:cubicBezTo>
                  <a:cubicBezTo>
                    <a:pt x="46712" y="11812"/>
                    <a:pt x="47925" y="11995"/>
                    <a:pt x="49113" y="12185"/>
                  </a:cubicBezTo>
                  <a:cubicBezTo>
                    <a:pt x="49227" y="12204"/>
                    <a:pt x="49336" y="12213"/>
                    <a:pt x="49442" y="12213"/>
                  </a:cubicBezTo>
                  <a:cubicBezTo>
                    <a:pt x="52334" y="12213"/>
                    <a:pt x="52155" y="5513"/>
                    <a:pt x="48363" y="2195"/>
                  </a:cubicBezTo>
                  <a:cubicBezTo>
                    <a:pt x="46687" y="730"/>
                    <a:pt x="45411" y="0"/>
                    <a:pt x="44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2" name="Google Shape;502;p41"/>
          <p:cNvGrpSpPr/>
          <p:nvPr/>
        </p:nvGrpSpPr>
        <p:grpSpPr>
          <a:xfrm>
            <a:off x="361433" y="3442388"/>
            <a:ext cx="1297693" cy="1161459"/>
            <a:chOff x="1567493" y="3722088"/>
            <a:chExt cx="1325394" cy="1186131"/>
          </a:xfrm>
        </p:grpSpPr>
        <p:grpSp>
          <p:nvGrpSpPr>
            <p:cNvPr id="503" name="Google Shape;503;p41"/>
            <p:cNvGrpSpPr/>
            <p:nvPr/>
          </p:nvGrpSpPr>
          <p:grpSpPr>
            <a:xfrm>
              <a:off x="1567493" y="3722088"/>
              <a:ext cx="1325394" cy="1186131"/>
              <a:chOff x="250650" y="3854763"/>
              <a:chExt cx="1123025" cy="1005025"/>
            </a:xfrm>
          </p:grpSpPr>
          <p:sp>
            <p:nvSpPr>
              <p:cNvPr id="504" name="Google Shape;504;p41"/>
              <p:cNvSpPr/>
              <p:nvPr/>
            </p:nvSpPr>
            <p:spPr>
              <a:xfrm>
                <a:off x="519075" y="4071063"/>
                <a:ext cx="147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88" extrusionOk="0">
                    <a:moveTo>
                      <a:pt x="0" y="0"/>
                    </a:moveTo>
                    <a:lnTo>
                      <a:pt x="589" y="688"/>
                    </a:lnTo>
                    <a:cubicBezTo>
                      <a:pt x="391" y="454"/>
                      <a:pt x="194" y="2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41"/>
              <p:cNvSpPr/>
              <p:nvPr/>
            </p:nvSpPr>
            <p:spPr>
              <a:xfrm>
                <a:off x="685800" y="4259438"/>
                <a:ext cx="17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750" extrusionOk="0">
                    <a:moveTo>
                      <a:pt x="1" y="0"/>
                    </a:moveTo>
                    <a:cubicBezTo>
                      <a:pt x="230" y="250"/>
                      <a:pt x="461" y="500"/>
                      <a:pt x="692" y="74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41"/>
              <p:cNvSpPr/>
              <p:nvPr/>
            </p:nvSpPr>
            <p:spPr>
              <a:xfrm>
                <a:off x="1040475" y="4593013"/>
                <a:ext cx="99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1" y="109"/>
                      <a:pt x="262" y="218"/>
                      <a:pt x="397" y="32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41"/>
              <p:cNvSpPr/>
              <p:nvPr/>
            </p:nvSpPr>
            <p:spPr>
              <a:xfrm>
                <a:off x="250650" y="3917688"/>
                <a:ext cx="1123025" cy="942100"/>
              </a:xfrm>
              <a:custGeom>
                <a:avLst/>
                <a:gdLst/>
                <a:ahLst/>
                <a:cxnLst/>
                <a:rect l="l" t="t" r="r" b="b"/>
                <a:pathLst>
                  <a:path w="44921" h="37684" extrusionOk="0">
                    <a:moveTo>
                      <a:pt x="19991" y="1"/>
                    </a:moveTo>
                    <a:cubicBezTo>
                      <a:pt x="19115" y="1"/>
                      <a:pt x="18297" y="413"/>
                      <a:pt x="18297" y="413"/>
                    </a:cubicBezTo>
                    <a:cubicBezTo>
                      <a:pt x="18297" y="413"/>
                      <a:pt x="14954" y="1972"/>
                      <a:pt x="12533" y="3588"/>
                    </a:cubicBezTo>
                    <a:cubicBezTo>
                      <a:pt x="11439" y="4318"/>
                      <a:pt x="10579" y="4518"/>
                      <a:pt x="9964" y="4518"/>
                    </a:cubicBezTo>
                    <a:cubicBezTo>
                      <a:pt x="9688" y="4518"/>
                      <a:pt x="9462" y="4478"/>
                      <a:pt x="9287" y="4427"/>
                    </a:cubicBezTo>
                    <a:lnTo>
                      <a:pt x="9287" y="4427"/>
                    </a:lnTo>
                    <a:cubicBezTo>
                      <a:pt x="9747" y="4973"/>
                      <a:pt x="10230" y="5542"/>
                      <a:pt x="10731" y="6127"/>
                    </a:cubicBezTo>
                    <a:cubicBezTo>
                      <a:pt x="10732" y="6127"/>
                      <a:pt x="16214" y="3160"/>
                      <a:pt x="21198" y="3160"/>
                    </a:cubicBezTo>
                    <a:cubicBezTo>
                      <a:pt x="22927" y="3160"/>
                      <a:pt x="24597" y="3518"/>
                      <a:pt x="25957" y="4480"/>
                    </a:cubicBezTo>
                    <a:cubicBezTo>
                      <a:pt x="25957" y="4480"/>
                      <a:pt x="24211" y="3879"/>
                      <a:pt x="21497" y="3879"/>
                    </a:cubicBezTo>
                    <a:cubicBezTo>
                      <a:pt x="18806" y="3879"/>
                      <a:pt x="15163" y="4470"/>
                      <a:pt x="11326" y="6823"/>
                    </a:cubicBezTo>
                    <a:cubicBezTo>
                      <a:pt x="12012" y="7617"/>
                      <a:pt x="12728" y="8441"/>
                      <a:pt x="13470" y="9286"/>
                    </a:cubicBezTo>
                    <a:cubicBezTo>
                      <a:pt x="15148" y="8672"/>
                      <a:pt x="17284" y="8079"/>
                      <a:pt x="19798" y="7813"/>
                    </a:cubicBezTo>
                    <a:cubicBezTo>
                      <a:pt x="20763" y="7710"/>
                      <a:pt x="21694" y="7665"/>
                      <a:pt x="22586" y="7665"/>
                    </a:cubicBezTo>
                    <a:cubicBezTo>
                      <a:pt x="26302" y="7665"/>
                      <a:pt x="29339" y="8448"/>
                      <a:pt x="31317" y="9118"/>
                    </a:cubicBezTo>
                    <a:cubicBezTo>
                      <a:pt x="31317" y="9118"/>
                      <a:pt x="28126" y="8494"/>
                      <a:pt x="23989" y="8494"/>
                    </a:cubicBezTo>
                    <a:cubicBezTo>
                      <a:pt x="20919" y="8494"/>
                      <a:pt x="17328" y="8838"/>
                      <a:pt x="14131" y="10035"/>
                    </a:cubicBezTo>
                    <a:cubicBezTo>
                      <a:pt x="15173" y="11213"/>
                      <a:pt x="16261" y="12422"/>
                      <a:pt x="17380" y="13640"/>
                    </a:cubicBezTo>
                    <a:cubicBezTo>
                      <a:pt x="17384" y="13640"/>
                      <a:pt x="21123" y="12826"/>
                      <a:pt x="25204" y="12826"/>
                    </a:cubicBezTo>
                    <a:cubicBezTo>
                      <a:pt x="28482" y="12826"/>
                      <a:pt x="31982" y="13351"/>
                      <a:pt x="33942" y="15246"/>
                    </a:cubicBezTo>
                    <a:cubicBezTo>
                      <a:pt x="33942" y="15246"/>
                      <a:pt x="31735" y="13721"/>
                      <a:pt x="25903" y="13721"/>
                    </a:cubicBezTo>
                    <a:cubicBezTo>
                      <a:pt x="23804" y="13721"/>
                      <a:pt x="21236" y="13919"/>
                      <a:pt x="18131" y="14456"/>
                    </a:cubicBezTo>
                    <a:cubicBezTo>
                      <a:pt x="19375" y="15798"/>
                      <a:pt x="20652" y="17144"/>
                      <a:pt x="21941" y="18464"/>
                    </a:cubicBezTo>
                    <a:lnTo>
                      <a:pt x="21202" y="17685"/>
                    </a:lnTo>
                    <a:cubicBezTo>
                      <a:pt x="21202" y="17685"/>
                      <a:pt x="23884" y="16853"/>
                      <a:pt x="27335" y="16853"/>
                    </a:cubicBezTo>
                    <a:cubicBezTo>
                      <a:pt x="30170" y="16853"/>
                      <a:pt x="33524" y="17414"/>
                      <a:pt x="36336" y="19458"/>
                    </a:cubicBezTo>
                    <a:cubicBezTo>
                      <a:pt x="36336" y="19458"/>
                      <a:pt x="32678" y="17689"/>
                      <a:pt x="27610" y="17689"/>
                    </a:cubicBezTo>
                    <a:cubicBezTo>
                      <a:pt x="25859" y="17689"/>
                      <a:pt x="23940" y="17900"/>
                      <a:pt x="21945" y="18468"/>
                    </a:cubicBezTo>
                    <a:cubicBezTo>
                      <a:pt x="22898" y="19444"/>
                      <a:pt x="23860" y="20406"/>
                      <a:pt x="24819" y="21339"/>
                    </a:cubicBezTo>
                    <a:cubicBezTo>
                      <a:pt x="24819" y="21339"/>
                      <a:pt x="25296" y="21762"/>
                      <a:pt x="26405" y="22701"/>
                    </a:cubicBezTo>
                    <a:cubicBezTo>
                      <a:pt x="26405" y="22701"/>
                      <a:pt x="29710" y="21794"/>
                      <a:pt x="32778" y="21794"/>
                    </a:cubicBezTo>
                    <a:cubicBezTo>
                      <a:pt x="34312" y="21794"/>
                      <a:pt x="35787" y="22021"/>
                      <a:pt x="36759" y="22701"/>
                    </a:cubicBezTo>
                    <a:cubicBezTo>
                      <a:pt x="36759" y="22701"/>
                      <a:pt x="35408" y="22208"/>
                      <a:pt x="33248" y="22208"/>
                    </a:cubicBezTo>
                    <a:cubicBezTo>
                      <a:pt x="31636" y="22208"/>
                      <a:pt x="29574" y="22483"/>
                      <a:pt x="27287" y="23444"/>
                    </a:cubicBezTo>
                    <a:cubicBezTo>
                      <a:pt x="28332" y="24324"/>
                      <a:pt x="29748" y="25502"/>
                      <a:pt x="31591" y="27014"/>
                    </a:cubicBezTo>
                    <a:cubicBezTo>
                      <a:pt x="31591" y="27014"/>
                      <a:pt x="33120" y="26630"/>
                      <a:pt x="34808" y="26630"/>
                    </a:cubicBezTo>
                    <a:cubicBezTo>
                      <a:pt x="35822" y="26630"/>
                      <a:pt x="36893" y="26769"/>
                      <a:pt x="37725" y="27212"/>
                    </a:cubicBezTo>
                    <a:cubicBezTo>
                      <a:pt x="37725" y="27212"/>
                      <a:pt x="36896" y="26968"/>
                      <a:pt x="35397" y="26968"/>
                    </a:cubicBezTo>
                    <a:cubicBezTo>
                      <a:pt x="34493" y="26968"/>
                      <a:pt x="33347" y="27057"/>
                      <a:pt x="31992" y="27341"/>
                    </a:cubicBezTo>
                    <a:cubicBezTo>
                      <a:pt x="33420" y="28512"/>
                      <a:pt x="35092" y="29870"/>
                      <a:pt x="37035" y="31437"/>
                    </a:cubicBezTo>
                    <a:cubicBezTo>
                      <a:pt x="37035" y="31437"/>
                      <a:pt x="37037" y="31437"/>
                      <a:pt x="37040" y="31437"/>
                    </a:cubicBezTo>
                    <a:cubicBezTo>
                      <a:pt x="37164" y="31437"/>
                      <a:pt x="39806" y="31449"/>
                      <a:pt x="40229" y="32442"/>
                    </a:cubicBezTo>
                    <a:cubicBezTo>
                      <a:pt x="40229" y="32442"/>
                      <a:pt x="39469" y="31739"/>
                      <a:pt x="37634" y="31739"/>
                    </a:cubicBezTo>
                    <a:cubicBezTo>
                      <a:pt x="37562" y="31739"/>
                      <a:pt x="37489" y="31740"/>
                      <a:pt x="37414" y="31742"/>
                    </a:cubicBezTo>
                    <a:cubicBezTo>
                      <a:pt x="39167" y="33154"/>
                      <a:pt x="41137" y="34731"/>
                      <a:pt x="43337" y="36480"/>
                    </a:cubicBezTo>
                    <a:cubicBezTo>
                      <a:pt x="43337" y="36480"/>
                      <a:pt x="40855" y="35048"/>
                      <a:pt x="37035" y="32315"/>
                    </a:cubicBezTo>
                    <a:lnTo>
                      <a:pt x="37035" y="32315"/>
                    </a:lnTo>
                    <a:cubicBezTo>
                      <a:pt x="37044" y="33315"/>
                      <a:pt x="38140" y="34226"/>
                      <a:pt x="38140" y="34226"/>
                    </a:cubicBezTo>
                    <a:cubicBezTo>
                      <a:pt x="36557" y="33180"/>
                      <a:pt x="36467" y="32250"/>
                      <a:pt x="36493" y="31924"/>
                    </a:cubicBezTo>
                    <a:cubicBezTo>
                      <a:pt x="34981" y="30830"/>
                      <a:pt x="33281" y="29545"/>
                      <a:pt x="31456" y="28076"/>
                    </a:cubicBezTo>
                    <a:lnTo>
                      <a:pt x="31456" y="28076"/>
                    </a:lnTo>
                    <a:cubicBezTo>
                      <a:pt x="30808" y="29952"/>
                      <a:pt x="33077" y="33013"/>
                      <a:pt x="33077" y="33013"/>
                    </a:cubicBezTo>
                    <a:cubicBezTo>
                      <a:pt x="30106" y="30283"/>
                      <a:pt x="30883" y="27611"/>
                      <a:pt x="30883" y="27611"/>
                    </a:cubicBezTo>
                    <a:cubicBezTo>
                      <a:pt x="29502" y="26486"/>
                      <a:pt x="28056" y="25259"/>
                      <a:pt x="26571" y="23935"/>
                    </a:cubicBezTo>
                    <a:lnTo>
                      <a:pt x="26571" y="23935"/>
                    </a:lnTo>
                    <a:cubicBezTo>
                      <a:pt x="26834" y="28137"/>
                      <a:pt x="29195" y="31437"/>
                      <a:pt x="29195" y="31437"/>
                    </a:cubicBezTo>
                    <a:cubicBezTo>
                      <a:pt x="24985" y="25709"/>
                      <a:pt x="25840" y="23276"/>
                      <a:pt x="25840" y="23276"/>
                    </a:cubicBezTo>
                    <a:cubicBezTo>
                      <a:pt x="24320" y="21899"/>
                      <a:pt x="22765" y="20420"/>
                      <a:pt x="21202" y="18843"/>
                    </a:cubicBezTo>
                    <a:lnTo>
                      <a:pt x="21202" y="18843"/>
                    </a:lnTo>
                    <a:cubicBezTo>
                      <a:pt x="20396" y="27751"/>
                      <a:pt x="22047" y="30144"/>
                      <a:pt x="22047" y="30144"/>
                    </a:cubicBezTo>
                    <a:cubicBezTo>
                      <a:pt x="19760" y="27699"/>
                      <a:pt x="20684" y="18378"/>
                      <a:pt x="20684" y="18378"/>
                    </a:cubicBezTo>
                    <a:cubicBezTo>
                      <a:pt x="20040" y="17797"/>
                      <a:pt x="18839" y="16692"/>
                      <a:pt x="17315" y="15207"/>
                    </a:cubicBezTo>
                    <a:cubicBezTo>
                      <a:pt x="14154" y="22468"/>
                      <a:pt x="16754" y="28784"/>
                      <a:pt x="16754" y="28784"/>
                    </a:cubicBezTo>
                    <a:cubicBezTo>
                      <a:pt x="13442" y="23382"/>
                      <a:pt x="16097" y="15974"/>
                      <a:pt x="16656" y="14558"/>
                    </a:cubicBezTo>
                    <a:cubicBezTo>
                      <a:pt x="15588" y="13503"/>
                      <a:pt x="14393" y="12285"/>
                      <a:pt x="13141" y="10947"/>
                    </a:cubicBezTo>
                    <a:cubicBezTo>
                      <a:pt x="9049" y="17149"/>
                      <a:pt x="11011" y="25054"/>
                      <a:pt x="11011" y="25054"/>
                    </a:cubicBezTo>
                    <a:cubicBezTo>
                      <a:pt x="7871" y="16527"/>
                      <a:pt x="12533" y="10295"/>
                      <a:pt x="12533" y="10295"/>
                    </a:cubicBezTo>
                    <a:cubicBezTo>
                      <a:pt x="11754" y="9454"/>
                      <a:pt x="10960" y="8568"/>
                      <a:pt x="10162" y="7651"/>
                    </a:cubicBezTo>
                    <a:cubicBezTo>
                      <a:pt x="4100" y="15064"/>
                      <a:pt x="5367" y="20367"/>
                      <a:pt x="5387" y="20453"/>
                    </a:cubicBezTo>
                    <a:lnTo>
                      <a:pt x="5387" y="20453"/>
                    </a:lnTo>
                    <a:cubicBezTo>
                      <a:pt x="3795" y="14227"/>
                      <a:pt x="9565" y="6958"/>
                      <a:pt x="9565" y="6958"/>
                    </a:cubicBezTo>
                    <a:cubicBezTo>
                      <a:pt x="9021" y="6321"/>
                      <a:pt x="8478" y="5671"/>
                      <a:pt x="7942" y="5010"/>
                    </a:cubicBezTo>
                    <a:lnTo>
                      <a:pt x="7793" y="5141"/>
                    </a:lnTo>
                    <a:cubicBezTo>
                      <a:pt x="7793" y="5141"/>
                      <a:pt x="7447" y="6186"/>
                      <a:pt x="5946" y="8957"/>
                    </a:cubicBezTo>
                    <a:cubicBezTo>
                      <a:pt x="4446" y="11727"/>
                      <a:pt x="0" y="16291"/>
                      <a:pt x="2889" y="23080"/>
                    </a:cubicBezTo>
                    <a:cubicBezTo>
                      <a:pt x="5102" y="28276"/>
                      <a:pt x="8967" y="29320"/>
                      <a:pt x="11405" y="29320"/>
                    </a:cubicBezTo>
                    <a:cubicBezTo>
                      <a:pt x="12152" y="29320"/>
                      <a:pt x="12765" y="29222"/>
                      <a:pt x="13155" y="29115"/>
                    </a:cubicBezTo>
                    <a:cubicBezTo>
                      <a:pt x="13307" y="29074"/>
                      <a:pt x="13466" y="29055"/>
                      <a:pt x="13632" y="29055"/>
                    </a:cubicBezTo>
                    <a:cubicBezTo>
                      <a:pt x="15292" y="29055"/>
                      <a:pt x="17568" y="30970"/>
                      <a:pt x="18297" y="31705"/>
                    </a:cubicBezTo>
                    <a:cubicBezTo>
                      <a:pt x="18672" y="32084"/>
                      <a:pt x="19485" y="32184"/>
                      <a:pt x="20245" y="32184"/>
                    </a:cubicBezTo>
                    <a:cubicBezTo>
                      <a:pt x="21112" y="32184"/>
                      <a:pt x="21910" y="32053"/>
                      <a:pt x="21910" y="32053"/>
                    </a:cubicBezTo>
                    <a:cubicBezTo>
                      <a:pt x="21910" y="32053"/>
                      <a:pt x="22483" y="31984"/>
                      <a:pt x="23194" y="31984"/>
                    </a:cubicBezTo>
                    <a:cubicBezTo>
                      <a:pt x="24208" y="31984"/>
                      <a:pt x="25502" y="32124"/>
                      <a:pt x="25807" y="32804"/>
                    </a:cubicBezTo>
                    <a:cubicBezTo>
                      <a:pt x="26221" y="33722"/>
                      <a:pt x="27731" y="34129"/>
                      <a:pt x="28843" y="34129"/>
                    </a:cubicBezTo>
                    <a:cubicBezTo>
                      <a:pt x="29128" y="34129"/>
                      <a:pt x="29387" y="34102"/>
                      <a:pt x="29594" y="34050"/>
                    </a:cubicBezTo>
                    <a:cubicBezTo>
                      <a:pt x="29873" y="33980"/>
                      <a:pt x="30235" y="33941"/>
                      <a:pt x="30631" y="33941"/>
                    </a:cubicBezTo>
                    <a:cubicBezTo>
                      <a:pt x="31678" y="33941"/>
                      <a:pt x="32959" y="34211"/>
                      <a:pt x="33545" y="34883"/>
                    </a:cubicBezTo>
                    <a:cubicBezTo>
                      <a:pt x="34353" y="35805"/>
                      <a:pt x="36663" y="36151"/>
                      <a:pt x="36663" y="36151"/>
                    </a:cubicBezTo>
                    <a:cubicBezTo>
                      <a:pt x="37048" y="35998"/>
                      <a:pt x="37458" y="35946"/>
                      <a:pt x="37834" y="35946"/>
                    </a:cubicBezTo>
                    <a:cubicBezTo>
                      <a:pt x="38586" y="35946"/>
                      <a:pt x="39202" y="36151"/>
                      <a:pt x="39202" y="36151"/>
                    </a:cubicBezTo>
                    <a:cubicBezTo>
                      <a:pt x="41231" y="37415"/>
                      <a:pt x="42570" y="37684"/>
                      <a:pt x="43341" y="37684"/>
                    </a:cubicBezTo>
                    <a:cubicBezTo>
                      <a:pt x="43908" y="37684"/>
                      <a:pt x="44168" y="37538"/>
                      <a:pt x="44168" y="37538"/>
                    </a:cubicBezTo>
                    <a:cubicBezTo>
                      <a:pt x="44920" y="37307"/>
                      <a:pt x="43822" y="35517"/>
                      <a:pt x="43822" y="35517"/>
                    </a:cubicBezTo>
                    <a:cubicBezTo>
                      <a:pt x="41917" y="34363"/>
                      <a:pt x="42379" y="32630"/>
                      <a:pt x="42379" y="32630"/>
                    </a:cubicBezTo>
                    <a:cubicBezTo>
                      <a:pt x="42782" y="31591"/>
                      <a:pt x="42148" y="30316"/>
                      <a:pt x="42148" y="30316"/>
                    </a:cubicBezTo>
                    <a:cubicBezTo>
                      <a:pt x="41107" y="28579"/>
                      <a:pt x="41917" y="26629"/>
                      <a:pt x="41917" y="26629"/>
                    </a:cubicBezTo>
                    <a:cubicBezTo>
                      <a:pt x="42668" y="24669"/>
                      <a:pt x="41340" y="23542"/>
                      <a:pt x="41340" y="23542"/>
                    </a:cubicBezTo>
                    <a:cubicBezTo>
                      <a:pt x="40127" y="23172"/>
                      <a:pt x="40186" y="19530"/>
                      <a:pt x="40186" y="19530"/>
                    </a:cubicBezTo>
                    <a:cubicBezTo>
                      <a:pt x="40174" y="18720"/>
                      <a:pt x="40098" y="18036"/>
                      <a:pt x="39988" y="17462"/>
                    </a:cubicBezTo>
                    <a:cubicBezTo>
                      <a:pt x="39795" y="17529"/>
                      <a:pt x="39591" y="17566"/>
                      <a:pt x="39376" y="17566"/>
                    </a:cubicBezTo>
                    <a:cubicBezTo>
                      <a:pt x="39077" y="17566"/>
                      <a:pt x="38797" y="17494"/>
                      <a:pt x="38549" y="17367"/>
                    </a:cubicBezTo>
                    <a:cubicBezTo>
                      <a:pt x="38267" y="17552"/>
                      <a:pt x="37927" y="17658"/>
                      <a:pt x="37565" y="17658"/>
                    </a:cubicBezTo>
                    <a:cubicBezTo>
                      <a:pt x="36565" y="17658"/>
                      <a:pt x="35755" y="16848"/>
                      <a:pt x="35755" y="15847"/>
                    </a:cubicBezTo>
                    <a:cubicBezTo>
                      <a:pt x="35755" y="15827"/>
                      <a:pt x="35755" y="15806"/>
                      <a:pt x="35755" y="15788"/>
                    </a:cubicBezTo>
                    <a:cubicBezTo>
                      <a:pt x="35607" y="15827"/>
                      <a:pt x="35452" y="15847"/>
                      <a:pt x="35292" y="15847"/>
                    </a:cubicBezTo>
                    <a:cubicBezTo>
                      <a:pt x="34292" y="15847"/>
                      <a:pt x="33482" y="15037"/>
                      <a:pt x="33482" y="14037"/>
                    </a:cubicBezTo>
                    <a:cubicBezTo>
                      <a:pt x="33482" y="13938"/>
                      <a:pt x="33488" y="13842"/>
                      <a:pt x="33504" y="13748"/>
                    </a:cubicBezTo>
                    <a:cubicBezTo>
                      <a:pt x="32716" y="13552"/>
                      <a:pt x="32131" y="12840"/>
                      <a:pt x="32131" y="11991"/>
                    </a:cubicBezTo>
                    <a:cubicBezTo>
                      <a:pt x="32131" y="11256"/>
                      <a:pt x="32569" y="10624"/>
                      <a:pt x="33199" y="10340"/>
                    </a:cubicBezTo>
                    <a:cubicBezTo>
                      <a:pt x="32899" y="10016"/>
                      <a:pt x="32714" y="9583"/>
                      <a:pt x="32714" y="9106"/>
                    </a:cubicBezTo>
                    <a:cubicBezTo>
                      <a:pt x="32714" y="8412"/>
                      <a:pt x="33105" y="7809"/>
                      <a:pt x="33680" y="7504"/>
                    </a:cubicBezTo>
                    <a:cubicBezTo>
                      <a:pt x="33201" y="7072"/>
                      <a:pt x="32624" y="6659"/>
                      <a:pt x="31929" y="6313"/>
                    </a:cubicBezTo>
                    <a:cubicBezTo>
                      <a:pt x="29273" y="4996"/>
                      <a:pt x="29216" y="3993"/>
                      <a:pt x="28498" y="3101"/>
                    </a:cubicBezTo>
                    <a:cubicBezTo>
                      <a:pt x="27780" y="2209"/>
                      <a:pt x="24885" y="1855"/>
                      <a:pt x="24885" y="1855"/>
                    </a:cubicBezTo>
                    <a:cubicBezTo>
                      <a:pt x="24885" y="1855"/>
                      <a:pt x="24740" y="1870"/>
                      <a:pt x="24507" y="1870"/>
                    </a:cubicBezTo>
                    <a:cubicBezTo>
                      <a:pt x="23807" y="1870"/>
                      <a:pt x="22312" y="1740"/>
                      <a:pt x="21525" y="701"/>
                    </a:cubicBezTo>
                    <a:cubicBezTo>
                      <a:pt x="21119" y="165"/>
                      <a:pt x="20544" y="1"/>
                      <a:pt x="19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41"/>
              <p:cNvSpPr/>
              <p:nvPr/>
            </p:nvSpPr>
            <p:spPr>
              <a:xfrm>
                <a:off x="685150" y="4238313"/>
                <a:ext cx="4140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2421" extrusionOk="0">
                    <a:moveTo>
                      <a:pt x="7826" y="1"/>
                    </a:moveTo>
                    <a:cubicBezTo>
                      <a:pt x="3744" y="1"/>
                      <a:pt x="4" y="816"/>
                      <a:pt x="0" y="817"/>
                    </a:cubicBezTo>
                    <a:cubicBezTo>
                      <a:pt x="8" y="825"/>
                      <a:pt x="17" y="835"/>
                      <a:pt x="27" y="845"/>
                    </a:cubicBezTo>
                    <a:lnTo>
                      <a:pt x="718" y="1594"/>
                    </a:lnTo>
                    <a:cubicBezTo>
                      <a:pt x="731" y="1607"/>
                      <a:pt x="741" y="1621"/>
                      <a:pt x="753" y="1633"/>
                    </a:cubicBezTo>
                    <a:cubicBezTo>
                      <a:pt x="3859" y="1095"/>
                      <a:pt x="6429" y="897"/>
                      <a:pt x="8529" y="897"/>
                    </a:cubicBezTo>
                    <a:cubicBezTo>
                      <a:pt x="14356" y="897"/>
                      <a:pt x="16562" y="2421"/>
                      <a:pt x="16562" y="2421"/>
                    </a:cubicBezTo>
                    <a:cubicBezTo>
                      <a:pt x="14602" y="526"/>
                      <a:pt x="11104" y="1"/>
                      <a:pt x="78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780675" y="4339013"/>
                <a:ext cx="378375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2606" extrusionOk="0">
                    <a:moveTo>
                      <a:pt x="6134" y="0"/>
                    </a:moveTo>
                    <a:cubicBezTo>
                      <a:pt x="2683" y="0"/>
                      <a:pt x="1" y="832"/>
                      <a:pt x="1" y="832"/>
                    </a:cubicBezTo>
                    <a:lnTo>
                      <a:pt x="740" y="1611"/>
                    </a:lnTo>
                    <a:lnTo>
                      <a:pt x="744" y="1615"/>
                    </a:lnTo>
                    <a:cubicBezTo>
                      <a:pt x="2739" y="1047"/>
                      <a:pt x="4658" y="836"/>
                      <a:pt x="6409" y="836"/>
                    </a:cubicBezTo>
                    <a:cubicBezTo>
                      <a:pt x="11477" y="836"/>
                      <a:pt x="15135" y="2605"/>
                      <a:pt x="15135" y="2605"/>
                    </a:cubicBezTo>
                    <a:cubicBezTo>
                      <a:pt x="12323" y="561"/>
                      <a:pt x="8969" y="0"/>
                      <a:pt x="6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326350" y="3854763"/>
                <a:ext cx="156475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7528" extrusionOk="0">
                    <a:moveTo>
                      <a:pt x="565" y="0"/>
                    </a:moveTo>
                    <a:lnTo>
                      <a:pt x="0" y="730"/>
                    </a:lnTo>
                    <a:cubicBezTo>
                      <a:pt x="1451" y="3046"/>
                      <a:pt x="3149" y="5346"/>
                      <a:pt x="4914" y="7527"/>
                    </a:cubicBezTo>
                    <a:lnTo>
                      <a:pt x="5806" y="6741"/>
                    </a:lnTo>
                    <a:cubicBezTo>
                      <a:pt x="5806" y="6741"/>
                      <a:pt x="5806" y="6741"/>
                      <a:pt x="5806" y="6741"/>
                    </a:cubicBezTo>
                    <a:cubicBezTo>
                      <a:pt x="5809" y="6741"/>
                      <a:pt x="5960" y="6859"/>
                      <a:pt x="6259" y="6944"/>
                    </a:cubicBezTo>
                    <a:cubicBezTo>
                      <a:pt x="2809" y="2858"/>
                      <a:pt x="565" y="0"/>
                      <a:pt x="5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41"/>
              <p:cNvSpPr/>
              <p:nvPr/>
            </p:nvSpPr>
            <p:spPr>
              <a:xfrm>
                <a:off x="563975" y="41750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41"/>
              <p:cNvSpPr/>
              <p:nvPr/>
            </p:nvSpPr>
            <p:spPr>
              <a:xfrm>
                <a:off x="345525" y="3996688"/>
                <a:ext cx="988600" cy="833025"/>
              </a:xfrm>
              <a:custGeom>
                <a:avLst/>
                <a:gdLst/>
                <a:ahLst/>
                <a:cxnLst/>
                <a:rect l="l" t="t" r="r" b="b"/>
                <a:pathLst>
                  <a:path w="39544" h="33321" extrusionOk="0">
                    <a:moveTo>
                      <a:pt x="6936" y="2967"/>
                    </a:moveTo>
                    <a:cubicBezTo>
                      <a:pt x="6938" y="2969"/>
                      <a:pt x="6940" y="2971"/>
                      <a:pt x="6942" y="2975"/>
                    </a:cubicBezTo>
                    <a:lnTo>
                      <a:pt x="6936" y="2967"/>
                    </a:lnTo>
                    <a:close/>
                    <a:moveTo>
                      <a:pt x="27798" y="23854"/>
                    </a:moveTo>
                    <a:lnTo>
                      <a:pt x="28195" y="24181"/>
                    </a:lnTo>
                    <a:cubicBezTo>
                      <a:pt x="28060" y="24071"/>
                      <a:pt x="27929" y="23962"/>
                      <a:pt x="27798" y="23854"/>
                    </a:cubicBezTo>
                    <a:close/>
                    <a:moveTo>
                      <a:pt x="33242" y="28277"/>
                    </a:moveTo>
                    <a:lnTo>
                      <a:pt x="33603" y="28568"/>
                    </a:lnTo>
                    <a:cubicBezTo>
                      <a:pt x="33482" y="28472"/>
                      <a:pt x="33361" y="28373"/>
                      <a:pt x="33242" y="28277"/>
                    </a:cubicBezTo>
                    <a:close/>
                    <a:moveTo>
                      <a:pt x="33603" y="28568"/>
                    </a:moveTo>
                    <a:cubicBezTo>
                      <a:pt x="33606" y="28570"/>
                      <a:pt x="33608" y="28572"/>
                      <a:pt x="33611" y="28575"/>
                    </a:cubicBezTo>
                    <a:lnTo>
                      <a:pt x="33611" y="28575"/>
                    </a:lnTo>
                    <a:lnTo>
                      <a:pt x="33603" y="28568"/>
                    </a:lnTo>
                    <a:close/>
                    <a:moveTo>
                      <a:pt x="17403" y="0"/>
                    </a:moveTo>
                    <a:cubicBezTo>
                      <a:pt x="12419" y="0"/>
                      <a:pt x="6937" y="2967"/>
                      <a:pt x="6936" y="2967"/>
                    </a:cubicBezTo>
                    <a:cubicBezTo>
                      <a:pt x="6435" y="2380"/>
                      <a:pt x="5952" y="1813"/>
                      <a:pt x="5492" y="1267"/>
                    </a:cubicBezTo>
                    <a:cubicBezTo>
                      <a:pt x="5191" y="1179"/>
                      <a:pt x="5039" y="1062"/>
                      <a:pt x="5039" y="1062"/>
                    </a:cubicBezTo>
                    <a:lnTo>
                      <a:pt x="4147" y="1848"/>
                    </a:lnTo>
                    <a:cubicBezTo>
                      <a:pt x="4683" y="2511"/>
                      <a:pt x="5228" y="3161"/>
                      <a:pt x="5770" y="3798"/>
                    </a:cubicBezTo>
                    <a:cubicBezTo>
                      <a:pt x="5770" y="3798"/>
                      <a:pt x="0" y="11067"/>
                      <a:pt x="1594" y="17293"/>
                    </a:cubicBezTo>
                    <a:lnTo>
                      <a:pt x="1594" y="17293"/>
                    </a:lnTo>
                    <a:cubicBezTo>
                      <a:pt x="1574" y="17207"/>
                      <a:pt x="305" y="11904"/>
                      <a:pt x="6367" y="4491"/>
                    </a:cubicBezTo>
                    <a:cubicBezTo>
                      <a:pt x="7165" y="5408"/>
                      <a:pt x="7961" y="6292"/>
                      <a:pt x="8738" y="7135"/>
                    </a:cubicBezTo>
                    <a:cubicBezTo>
                      <a:pt x="8738" y="7135"/>
                      <a:pt x="4076" y="13367"/>
                      <a:pt x="7216" y="21894"/>
                    </a:cubicBezTo>
                    <a:cubicBezTo>
                      <a:pt x="7216" y="21894"/>
                      <a:pt x="5256" y="13989"/>
                      <a:pt x="9346" y="7787"/>
                    </a:cubicBezTo>
                    <a:cubicBezTo>
                      <a:pt x="10598" y="9125"/>
                      <a:pt x="11795" y="10343"/>
                      <a:pt x="12863" y="11398"/>
                    </a:cubicBezTo>
                    <a:cubicBezTo>
                      <a:pt x="12304" y="12814"/>
                      <a:pt x="9647" y="20222"/>
                      <a:pt x="12959" y="25624"/>
                    </a:cubicBezTo>
                    <a:cubicBezTo>
                      <a:pt x="12959" y="25624"/>
                      <a:pt x="10361" y="19308"/>
                      <a:pt x="13520" y="12047"/>
                    </a:cubicBezTo>
                    <a:cubicBezTo>
                      <a:pt x="15044" y="13532"/>
                      <a:pt x="16245" y="14637"/>
                      <a:pt x="16889" y="15218"/>
                    </a:cubicBezTo>
                    <a:cubicBezTo>
                      <a:pt x="16889" y="15218"/>
                      <a:pt x="15965" y="24539"/>
                      <a:pt x="18254" y="26984"/>
                    </a:cubicBezTo>
                    <a:cubicBezTo>
                      <a:pt x="18254" y="26984"/>
                      <a:pt x="16601" y="24591"/>
                      <a:pt x="17407" y="15683"/>
                    </a:cubicBezTo>
                    <a:lnTo>
                      <a:pt x="17407" y="15683"/>
                    </a:lnTo>
                    <a:cubicBezTo>
                      <a:pt x="18970" y="17260"/>
                      <a:pt x="20525" y="18739"/>
                      <a:pt x="22045" y="20116"/>
                    </a:cubicBezTo>
                    <a:cubicBezTo>
                      <a:pt x="22045" y="20116"/>
                      <a:pt x="21190" y="22549"/>
                      <a:pt x="25400" y="28277"/>
                    </a:cubicBezTo>
                    <a:cubicBezTo>
                      <a:pt x="25400" y="28277"/>
                      <a:pt x="23040" y="24978"/>
                      <a:pt x="22778" y="20777"/>
                    </a:cubicBezTo>
                    <a:lnTo>
                      <a:pt x="22778" y="20777"/>
                    </a:lnTo>
                    <a:cubicBezTo>
                      <a:pt x="24262" y="22100"/>
                      <a:pt x="25708" y="23327"/>
                      <a:pt x="27088" y="24451"/>
                    </a:cubicBezTo>
                    <a:cubicBezTo>
                      <a:pt x="27088" y="24451"/>
                      <a:pt x="26311" y="27123"/>
                      <a:pt x="29284" y="29853"/>
                    </a:cubicBezTo>
                    <a:cubicBezTo>
                      <a:pt x="29284" y="29853"/>
                      <a:pt x="27015" y="26792"/>
                      <a:pt x="27663" y="24916"/>
                    </a:cubicBezTo>
                    <a:lnTo>
                      <a:pt x="27663" y="24916"/>
                    </a:lnTo>
                    <a:cubicBezTo>
                      <a:pt x="29486" y="26385"/>
                      <a:pt x="31188" y="27670"/>
                      <a:pt x="32698" y="28764"/>
                    </a:cubicBezTo>
                    <a:cubicBezTo>
                      <a:pt x="32674" y="29090"/>
                      <a:pt x="32762" y="30020"/>
                      <a:pt x="34345" y="31066"/>
                    </a:cubicBezTo>
                    <a:cubicBezTo>
                      <a:pt x="34345" y="31066"/>
                      <a:pt x="33249" y="30155"/>
                      <a:pt x="33240" y="29155"/>
                    </a:cubicBezTo>
                    <a:lnTo>
                      <a:pt x="33240" y="29155"/>
                    </a:lnTo>
                    <a:cubicBezTo>
                      <a:pt x="37060" y="31888"/>
                      <a:pt x="39544" y="33320"/>
                      <a:pt x="39544" y="33320"/>
                    </a:cubicBezTo>
                    <a:cubicBezTo>
                      <a:pt x="37342" y="31571"/>
                      <a:pt x="35374" y="29994"/>
                      <a:pt x="33619" y="28582"/>
                    </a:cubicBezTo>
                    <a:cubicBezTo>
                      <a:pt x="33694" y="28580"/>
                      <a:pt x="33767" y="28579"/>
                      <a:pt x="33839" y="28579"/>
                    </a:cubicBezTo>
                    <a:cubicBezTo>
                      <a:pt x="35674" y="28579"/>
                      <a:pt x="36436" y="29282"/>
                      <a:pt x="36436" y="29282"/>
                    </a:cubicBezTo>
                    <a:cubicBezTo>
                      <a:pt x="36013" y="28289"/>
                      <a:pt x="33369" y="28277"/>
                      <a:pt x="33245" y="28277"/>
                    </a:cubicBezTo>
                    <a:cubicBezTo>
                      <a:pt x="33242" y="28277"/>
                      <a:pt x="33240" y="28277"/>
                      <a:pt x="33240" y="28277"/>
                    </a:cubicBezTo>
                    <a:cubicBezTo>
                      <a:pt x="31297" y="26710"/>
                      <a:pt x="29625" y="25352"/>
                      <a:pt x="28197" y="24181"/>
                    </a:cubicBezTo>
                    <a:cubicBezTo>
                      <a:pt x="29552" y="23897"/>
                      <a:pt x="30698" y="23808"/>
                      <a:pt x="31602" y="23808"/>
                    </a:cubicBezTo>
                    <a:cubicBezTo>
                      <a:pt x="33101" y="23808"/>
                      <a:pt x="33930" y="24052"/>
                      <a:pt x="33930" y="24052"/>
                    </a:cubicBezTo>
                    <a:cubicBezTo>
                      <a:pt x="33098" y="23609"/>
                      <a:pt x="32027" y="23470"/>
                      <a:pt x="31013" y="23470"/>
                    </a:cubicBezTo>
                    <a:cubicBezTo>
                      <a:pt x="29325" y="23470"/>
                      <a:pt x="27796" y="23854"/>
                      <a:pt x="27796" y="23854"/>
                    </a:cubicBezTo>
                    <a:cubicBezTo>
                      <a:pt x="25953" y="22342"/>
                      <a:pt x="24539" y="21164"/>
                      <a:pt x="23492" y="20284"/>
                    </a:cubicBezTo>
                    <a:cubicBezTo>
                      <a:pt x="25779" y="19323"/>
                      <a:pt x="27841" y="19048"/>
                      <a:pt x="29453" y="19048"/>
                    </a:cubicBezTo>
                    <a:cubicBezTo>
                      <a:pt x="31613" y="19048"/>
                      <a:pt x="32964" y="19541"/>
                      <a:pt x="32964" y="19541"/>
                    </a:cubicBezTo>
                    <a:cubicBezTo>
                      <a:pt x="31992" y="18861"/>
                      <a:pt x="30517" y="18634"/>
                      <a:pt x="28983" y="18634"/>
                    </a:cubicBezTo>
                    <a:cubicBezTo>
                      <a:pt x="25915" y="18634"/>
                      <a:pt x="22610" y="19541"/>
                      <a:pt x="22610" y="19541"/>
                    </a:cubicBezTo>
                    <a:cubicBezTo>
                      <a:pt x="21503" y="18602"/>
                      <a:pt x="21024" y="18179"/>
                      <a:pt x="21024" y="18179"/>
                    </a:cubicBezTo>
                    <a:cubicBezTo>
                      <a:pt x="20065" y="17246"/>
                      <a:pt x="19103" y="16284"/>
                      <a:pt x="18150" y="15308"/>
                    </a:cubicBezTo>
                    <a:lnTo>
                      <a:pt x="18146" y="15304"/>
                    </a:lnTo>
                    <a:cubicBezTo>
                      <a:pt x="16857" y="13984"/>
                      <a:pt x="15580" y="12638"/>
                      <a:pt x="14338" y="11296"/>
                    </a:cubicBezTo>
                    <a:lnTo>
                      <a:pt x="14303" y="11259"/>
                    </a:lnTo>
                    <a:cubicBezTo>
                      <a:pt x="14072" y="11010"/>
                      <a:pt x="13841" y="10760"/>
                      <a:pt x="13612" y="10508"/>
                    </a:cubicBezTo>
                    <a:lnTo>
                      <a:pt x="13585" y="10480"/>
                    </a:lnTo>
                    <a:cubicBezTo>
                      <a:pt x="12466" y="9262"/>
                      <a:pt x="11378" y="8053"/>
                      <a:pt x="10336" y="6875"/>
                    </a:cubicBezTo>
                    <a:cubicBezTo>
                      <a:pt x="13533" y="5678"/>
                      <a:pt x="17124" y="5334"/>
                      <a:pt x="20194" y="5334"/>
                    </a:cubicBezTo>
                    <a:cubicBezTo>
                      <a:pt x="24331" y="5334"/>
                      <a:pt x="27522" y="5958"/>
                      <a:pt x="27522" y="5958"/>
                    </a:cubicBezTo>
                    <a:cubicBezTo>
                      <a:pt x="25544" y="5288"/>
                      <a:pt x="22507" y="4505"/>
                      <a:pt x="18791" y="4505"/>
                    </a:cubicBezTo>
                    <a:cubicBezTo>
                      <a:pt x="17899" y="4505"/>
                      <a:pt x="16968" y="4550"/>
                      <a:pt x="16003" y="4653"/>
                    </a:cubicBezTo>
                    <a:cubicBezTo>
                      <a:pt x="13489" y="4919"/>
                      <a:pt x="11353" y="5510"/>
                      <a:pt x="9675" y="6126"/>
                    </a:cubicBezTo>
                    <a:cubicBezTo>
                      <a:pt x="8933" y="5281"/>
                      <a:pt x="8217" y="4457"/>
                      <a:pt x="7533" y="3661"/>
                    </a:cubicBezTo>
                    <a:cubicBezTo>
                      <a:pt x="7367" y="3468"/>
                      <a:pt x="7203" y="3278"/>
                      <a:pt x="7040" y="3089"/>
                    </a:cubicBezTo>
                    <a:lnTo>
                      <a:pt x="7040" y="3089"/>
                    </a:lnTo>
                    <a:lnTo>
                      <a:pt x="7533" y="3661"/>
                    </a:lnTo>
                    <a:cubicBezTo>
                      <a:pt x="11368" y="1309"/>
                      <a:pt x="15010" y="719"/>
                      <a:pt x="17700" y="719"/>
                    </a:cubicBezTo>
                    <a:cubicBezTo>
                      <a:pt x="20415" y="719"/>
                      <a:pt x="22162" y="1320"/>
                      <a:pt x="22162" y="1320"/>
                    </a:cubicBezTo>
                    <a:cubicBezTo>
                      <a:pt x="20802" y="358"/>
                      <a:pt x="19132" y="0"/>
                      <a:pt x="17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518900" y="4070863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1" y="0"/>
                    </a:moveTo>
                    <a:lnTo>
                      <a:pt x="7" y="8"/>
                    </a:lnTo>
                    <a:cubicBezTo>
                      <a:pt x="5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703100" y="4278163"/>
                <a:ext cx="9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0" extrusionOk="0">
                    <a:moveTo>
                      <a:pt x="0" y="0"/>
                    </a:moveTo>
                    <a:lnTo>
                      <a:pt x="18" y="20"/>
                    </a:lnTo>
                    <a:lnTo>
                      <a:pt x="18" y="20"/>
                    </a:lnTo>
                    <a:cubicBezTo>
                      <a:pt x="12" y="13"/>
                      <a:pt x="6" y="6"/>
                      <a:pt x="0" y="0"/>
                    </a:cubicBezTo>
                    <a:close/>
                    <a:moveTo>
                      <a:pt x="18" y="20"/>
                    </a:moveTo>
                    <a:cubicBezTo>
                      <a:pt x="23" y="26"/>
                      <a:pt x="29" y="33"/>
                      <a:pt x="35" y="39"/>
                    </a:cubicBezTo>
                    <a:lnTo>
                      <a:pt x="18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685150" y="4258713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"/>
                    </a:moveTo>
                    <a:lnTo>
                      <a:pt x="11" y="13"/>
                    </a:lnTo>
                    <a:lnTo>
                      <a:pt x="11" y="13"/>
                    </a:lnTo>
                    <a:cubicBezTo>
                      <a:pt x="7" y="8"/>
                      <a:pt x="4" y="4"/>
                      <a:pt x="0" y="1"/>
                    </a:cubicBezTo>
                    <a:close/>
                    <a:moveTo>
                      <a:pt x="11" y="13"/>
                    </a:moveTo>
                    <a:cubicBezTo>
                      <a:pt x="16" y="18"/>
                      <a:pt x="21" y="24"/>
                      <a:pt x="27" y="29"/>
                    </a:cubicBezTo>
                    <a:lnTo>
                      <a:pt x="11" y="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41"/>
              <p:cNvSpPr/>
              <p:nvPr/>
            </p:nvSpPr>
            <p:spPr>
              <a:xfrm>
                <a:off x="799150" y="4379288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4"/>
                    </a:moveTo>
                    <a:lnTo>
                      <a:pt x="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7" name="Google Shape;517;p41"/>
            <p:cNvGrpSpPr/>
            <p:nvPr/>
          </p:nvGrpSpPr>
          <p:grpSpPr>
            <a:xfrm>
              <a:off x="1620130" y="4042653"/>
              <a:ext cx="1039640" cy="370938"/>
              <a:chOff x="1409400" y="3225275"/>
              <a:chExt cx="748050" cy="266900"/>
            </a:xfrm>
          </p:grpSpPr>
          <p:sp>
            <p:nvSpPr>
              <p:cNvPr id="518" name="Google Shape;518;p41"/>
              <p:cNvSpPr/>
              <p:nvPr/>
            </p:nvSpPr>
            <p:spPr>
              <a:xfrm>
                <a:off x="2120925" y="3300825"/>
                <a:ext cx="266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006" extrusionOk="0">
                    <a:moveTo>
                      <a:pt x="318" y="1"/>
                    </a:moveTo>
                    <a:cubicBezTo>
                      <a:pt x="292" y="1"/>
                      <a:pt x="264" y="5"/>
                      <a:pt x="237" y="13"/>
                    </a:cubicBezTo>
                    <a:cubicBezTo>
                      <a:pt x="86" y="58"/>
                      <a:pt x="0" y="217"/>
                      <a:pt x="45" y="369"/>
                    </a:cubicBezTo>
                    <a:lnTo>
                      <a:pt x="473" y="1803"/>
                    </a:lnTo>
                    <a:cubicBezTo>
                      <a:pt x="510" y="1926"/>
                      <a:pt x="624" y="2005"/>
                      <a:pt x="747" y="2005"/>
                    </a:cubicBezTo>
                    <a:cubicBezTo>
                      <a:pt x="773" y="2005"/>
                      <a:pt x="802" y="2001"/>
                      <a:pt x="829" y="1995"/>
                    </a:cubicBezTo>
                    <a:cubicBezTo>
                      <a:pt x="980" y="1948"/>
                      <a:pt x="1066" y="1789"/>
                      <a:pt x="1021" y="1637"/>
                    </a:cubicBezTo>
                    <a:lnTo>
                      <a:pt x="591" y="205"/>
                    </a:lnTo>
                    <a:cubicBezTo>
                      <a:pt x="554" y="81"/>
                      <a:pt x="440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1409400" y="3225275"/>
                <a:ext cx="73380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29352" h="10676" extrusionOk="0">
                    <a:moveTo>
                      <a:pt x="26781" y="1"/>
                    </a:moveTo>
                    <a:cubicBezTo>
                      <a:pt x="25494" y="1"/>
                      <a:pt x="24433" y="952"/>
                      <a:pt x="24244" y="2190"/>
                    </a:cubicBezTo>
                    <a:cubicBezTo>
                      <a:pt x="23895" y="2027"/>
                      <a:pt x="23505" y="1944"/>
                      <a:pt x="23102" y="1944"/>
                    </a:cubicBezTo>
                    <a:cubicBezTo>
                      <a:pt x="22526" y="1944"/>
                      <a:pt x="21926" y="2115"/>
                      <a:pt x="21386" y="2470"/>
                    </a:cubicBezTo>
                    <a:cubicBezTo>
                      <a:pt x="20566" y="3012"/>
                      <a:pt x="20079" y="3857"/>
                      <a:pt x="20007" y="4704"/>
                    </a:cubicBezTo>
                    <a:cubicBezTo>
                      <a:pt x="19761" y="4642"/>
                      <a:pt x="19502" y="4608"/>
                      <a:pt x="19237" y="4608"/>
                    </a:cubicBezTo>
                    <a:cubicBezTo>
                      <a:pt x="18999" y="4608"/>
                      <a:pt x="18756" y="4635"/>
                      <a:pt x="18512" y="4692"/>
                    </a:cubicBezTo>
                    <a:cubicBezTo>
                      <a:pt x="18191" y="4766"/>
                      <a:pt x="17896" y="4886"/>
                      <a:pt x="17628" y="5042"/>
                    </a:cubicBezTo>
                    <a:cubicBezTo>
                      <a:pt x="17380" y="4045"/>
                      <a:pt x="16507" y="3203"/>
                      <a:pt x="15334" y="2959"/>
                    </a:cubicBezTo>
                    <a:cubicBezTo>
                      <a:pt x="15112" y="2913"/>
                      <a:pt x="14891" y="2891"/>
                      <a:pt x="14674" y="2891"/>
                    </a:cubicBezTo>
                    <a:cubicBezTo>
                      <a:pt x="14327" y="2891"/>
                      <a:pt x="13991" y="2948"/>
                      <a:pt x="13679" y="3055"/>
                    </a:cubicBezTo>
                    <a:cubicBezTo>
                      <a:pt x="13483" y="1796"/>
                      <a:pt x="12295" y="894"/>
                      <a:pt x="10902" y="894"/>
                    </a:cubicBezTo>
                    <a:cubicBezTo>
                      <a:pt x="10768" y="894"/>
                      <a:pt x="10631" y="902"/>
                      <a:pt x="10494" y="919"/>
                    </a:cubicBezTo>
                    <a:cubicBezTo>
                      <a:pt x="9317" y="1067"/>
                      <a:pt x="8386" y="1824"/>
                      <a:pt x="8053" y="2781"/>
                    </a:cubicBezTo>
                    <a:cubicBezTo>
                      <a:pt x="7687" y="2592"/>
                      <a:pt x="7273" y="2496"/>
                      <a:pt x="6847" y="2496"/>
                    </a:cubicBezTo>
                    <a:cubicBezTo>
                      <a:pt x="6211" y="2496"/>
                      <a:pt x="5547" y="2709"/>
                      <a:pt x="4974" y="3145"/>
                    </a:cubicBezTo>
                    <a:cubicBezTo>
                      <a:pt x="4176" y="3753"/>
                      <a:pt x="3744" y="4651"/>
                      <a:pt x="3744" y="5518"/>
                    </a:cubicBezTo>
                    <a:cubicBezTo>
                      <a:pt x="3572" y="5489"/>
                      <a:pt x="3396" y="5474"/>
                      <a:pt x="3216" y="5474"/>
                    </a:cubicBezTo>
                    <a:cubicBezTo>
                      <a:pt x="3030" y="5474"/>
                      <a:pt x="2841" y="5490"/>
                      <a:pt x="2650" y="5525"/>
                    </a:cubicBezTo>
                    <a:cubicBezTo>
                      <a:pt x="1074" y="5811"/>
                      <a:pt x="0" y="7182"/>
                      <a:pt x="252" y="8589"/>
                    </a:cubicBezTo>
                    <a:cubicBezTo>
                      <a:pt x="472" y="9823"/>
                      <a:pt x="1639" y="10675"/>
                      <a:pt x="2986" y="10675"/>
                    </a:cubicBezTo>
                    <a:cubicBezTo>
                      <a:pt x="3176" y="10675"/>
                      <a:pt x="3369" y="10658"/>
                      <a:pt x="3564" y="10623"/>
                    </a:cubicBezTo>
                    <a:cubicBezTo>
                      <a:pt x="5009" y="10361"/>
                      <a:pt x="6028" y="9187"/>
                      <a:pt x="5995" y="7910"/>
                    </a:cubicBezTo>
                    <a:lnTo>
                      <a:pt x="5995" y="7910"/>
                    </a:lnTo>
                    <a:cubicBezTo>
                      <a:pt x="6070" y="7916"/>
                      <a:pt x="6146" y="7919"/>
                      <a:pt x="6223" y="7919"/>
                    </a:cubicBezTo>
                    <a:cubicBezTo>
                      <a:pt x="6857" y="7919"/>
                      <a:pt x="7520" y="7706"/>
                      <a:pt x="8092" y="7272"/>
                    </a:cubicBezTo>
                    <a:cubicBezTo>
                      <a:pt x="8648" y="6846"/>
                      <a:pt x="9027" y="6282"/>
                      <a:pt x="9205" y="5684"/>
                    </a:cubicBezTo>
                    <a:cubicBezTo>
                      <a:pt x="9648" y="5939"/>
                      <a:pt x="10173" y="6084"/>
                      <a:pt x="10732" y="6084"/>
                    </a:cubicBezTo>
                    <a:cubicBezTo>
                      <a:pt x="10865" y="6084"/>
                      <a:pt x="11000" y="6076"/>
                      <a:pt x="11136" y="6059"/>
                    </a:cubicBezTo>
                    <a:cubicBezTo>
                      <a:pt x="11431" y="6020"/>
                      <a:pt x="11711" y="5944"/>
                      <a:pt x="11971" y="5838"/>
                    </a:cubicBezTo>
                    <a:cubicBezTo>
                      <a:pt x="12180" y="6879"/>
                      <a:pt x="13072" y="7777"/>
                      <a:pt x="14289" y="8031"/>
                    </a:cubicBezTo>
                    <a:cubicBezTo>
                      <a:pt x="14509" y="8076"/>
                      <a:pt x="14728" y="8098"/>
                      <a:pt x="14943" y="8098"/>
                    </a:cubicBezTo>
                    <a:cubicBezTo>
                      <a:pt x="15412" y="8098"/>
                      <a:pt x="15861" y="7994"/>
                      <a:pt x="16255" y="7806"/>
                    </a:cubicBezTo>
                    <a:cubicBezTo>
                      <a:pt x="16259" y="7826"/>
                      <a:pt x="16261" y="7849"/>
                      <a:pt x="16265" y="7869"/>
                    </a:cubicBezTo>
                    <a:cubicBezTo>
                      <a:pt x="16536" y="9043"/>
                      <a:pt x="17661" y="9822"/>
                      <a:pt x="18943" y="9822"/>
                    </a:cubicBezTo>
                    <a:cubicBezTo>
                      <a:pt x="19182" y="9822"/>
                      <a:pt x="19428" y="9794"/>
                      <a:pt x="19674" y="9737"/>
                    </a:cubicBezTo>
                    <a:cubicBezTo>
                      <a:pt x="20967" y="9438"/>
                      <a:pt x="21875" y="8409"/>
                      <a:pt x="21969" y="7272"/>
                    </a:cubicBezTo>
                    <a:cubicBezTo>
                      <a:pt x="22146" y="7306"/>
                      <a:pt x="22327" y="7324"/>
                      <a:pt x="22511" y="7324"/>
                    </a:cubicBezTo>
                    <a:cubicBezTo>
                      <a:pt x="23085" y="7324"/>
                      <a:pt x="23682" y="7154"/>
                      <a:pt x="24220" y="6799"/>
                    </a:cubicBezTo>
                    <a:cubicBezTo>
                      <a:pt x="24950" y="6318"/>
                      <a:pt x="25413" y="5598"/>
                      <a:pt x="25560" y="4849"/>
                    </a:cubicBezTo>
                    <a:cubicBezTo>
                      <a:pt x="25924" y="5048"/>
                      <a:pt x="26339" y="5160"/>
                      <a:pt x="26781" y="5160"/>
                    </a:cubicBezTo>
                    <a:cubicBezTo>
                      <a:pt x="28201" y="5160"/>
                      <a:pt x="29351" y="4005"/>
                      <a:pt x="29351" y="2581"/>
                    </a:cubicBezTo>
                    <a:cubicBezTo>
                      <a:pt x="29351" y="1155"/>
                      <a:pt x="28199" y="1"/>
                      <a:pt x="267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2114575" y="3246750"/>
                <a:ext cx="428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22" extrusionOk="0">
                    <a:moveTo>
                      <a:pt x="858" y="1"/>
                    </a:moveTo>
                    <a:cubicBezTo>
                      <a:pt x="385" y="1"/>
                      <a:pt x="0" y="386"/>
                      <a:pt x="0" y="860"/>
                    </a:cubicBezTo>
                    <a:cubicBezTo>
                      <a:pt x="0" y="1335"/>
                      <a:pt x="385" y="1722"/>
                      <a:pt x="858" y="1722"/>
                    </a:cubicBezTo>
                    <a:cubicBezTo>
                      <a:pt x="1330" y="1722"/>
                      <a:pt x="1715" y="1335"/>
                      <a:pt x="1715" y="860"/>
                    </a:cubicBezTo>
                    <a:cubicBezTo>
                      <a:pt x="1715" y="386"/>
                      <a:pt x="1330" y="1"/>
                      <a:pt x="8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41"/>
              <p:cNvSpPr/>
              <p:nvPr/>
            </p:nvSpPr>
            <p:spPr>
              <a:xfrm>
                <a:off x="2078925" y="3253925"/>
                <a:ext cx="428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1" extrusionOk="0">
                    <a:moveTo>
                      <a:pt x="858" y="0"/>
                    </a:moveTo>
                    <a:cubicBezTo>
                      <a:pt x="383" y="0"/>
                      <a:pt x="0" y="385"/>
                      <a:pt x="0" y="860"/>
                    </a:cubicBezTo>
                    <a:cubicBezTo>
                      <a:pt x="0" y="1334"/>
                      <a:pt x="383" y="1721"/>
                      <a:pt x="858" y="1721"/>
                    </a:cubicBezTo>
                    <a:cubicBezTo>
                      <a:pt x="1330" y="1721"/>
                      <a:pt x="1713" y="1334"/>
                      <a:pt x="1713" y="860"/>
                    </a:cubicBezTo>
                    <a:cubicBezTo>
                      <a:pt x="1713" y="385"/>
                      <a:pt x="1330" y="0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2" name="Google Shape;522;p41"/>
              <p:cNvSpPr/>
              <p:nvPr/>
            </p:nvSpPr>
            <p:spPr>
              <a:xfrm>
                <a:off x="2128900" y="3261075"/>
                <a:ext cx="2140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1" extrusionOk="0">
                    <a:moveTo>
                      <a:pt x="428" y="1"/>
                    </a:moveTo>
                    <a:cubicBezTo>
                      <a:pt x="191" y="1"/>
                      <a:pt x="0" y="193"/>
                      <a:pt x="0" y="430"/>
                    </a:cubicBezTo>
                    <a:cubicBezTo>
                      <a:pt x="0" y="668"/>
                      <a:pt x="191" y="860"/>
                      <a:pt x="428" y="860"/>
                    </a:cubicBezTo>
                    <a:cubicBezTo>
                      <a:pt x="663" y="860"/>
                      <a:pt x="855" y="668"/>
                      <a:pt x="855" y="430"/>
                    </a:cubicBezTo>
                    <a:cubicBezTo>
                      <a:pt x="855" y="193"/>
                      <a:pt x="663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>
                <a:off x="2093200" y="3268250"/>
                <a:ext cx="21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2" extrusionOk="0">
                    <a:moveTo>
                      <a:pt x="428" y="0"/>
                    </a:moveTo>
                    <a:cubicBezTo>
                      <a:pt x="193" y="0"/>
                      <a:pt x="0" y="193"/>
                      <a:pt x="0" y="430"/>
                    </a:cubicBezTo>
                    <a:cubicBezTo>
                      <a:pt x="0" y="669"/>
                      <a:pt x="193" y="862"/>
                      <a:pt x="428" y="862"/>
                    </a:cubicBezTo>
                    <a:cubicBezTo>
                      <a:pt x="665" y="862"/>
                      <a:pt x="855" y="669"/>
                      <a:pt x="855" y="430"/>
                    </a:cubicBezTo>
                    <a:cubicBezTo>
                      <a:pt x="855" y="193"/>
                      <a:pt x="665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41"/>
              <p:cNvSpPr/>
              <p:nvPr/>
            </p:nvSpPr>
            <p:spPr>
              <a:xfrm>
                <a:off x="2096775" y="3304100"/>
                <a:ext cx="1430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149" extrusionOk="0">
                    <a:moveTo>
                      <a:pt x="285" y="0"/>
                    </a:moveTo>
                    <a:cubicBezTo>
                      <a:pt x="127" y="0"/>
                      <a:pt x="0" y="127"/>
                      <a:pt x="0" y="287"/>
                    </a:cubicBezTo>
                    <a:lnTo>
                      <a:pt x="0" y="1862"/>
                    </a:lnTo>
                    <a:cubicBezTo>
                      <a:pt x="0" y="2022"/>
                      <a:pt x="127" y="2149"/>
                      <a:pt x="285" y="2149"/>
                    </a:cubicBezTo>
                    <a:cubicBezTo>
                      <a:pt x="442" y="2149"/>
                      <a:pt x="571" y="2022"/>
                      <a:pt x="571" y="1862"/>
                    </a:cubicBezTo>
                    <a:lnTo>
                      <a:pt x="571" y="287"/>
                    </a:lnTo>
                    <a:cubicBezTo>
                      <a:pt x="571" y="127"/>
                      <a:pt x="442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25" name="Google Shape;525;p41"/>
          <p:cNvSpPr/>
          <p:nvPr/>
        </p:nvSpPr>
        <p:spPr>
          <a:xfrm>
            <a:off x="713225" y="1136075"/>
            <a:ext cx="518029" cy="2577716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  <p:cxnSp>
        <p:nvCxnSpPr>
          <p:cNvPr id="526" name="Google Shape;526;p41"/>
          <p:cNvCxnSpPr/>
          <p:nvPr/>
        </p:nvCxnSpPr>
        <p:spPr>
          <a:xfrm>
            <a:off x="2427650" y="1136075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27" name="Google Shape;527;p41"/>
          <p:cNvGrpSpPr/>
          <p:nvPr/>
        </p:nvGrpSpPr>
        <p:grpSpPr>
          <a:xfrm>
            <a:off x="7903306" y="1728871"/>
            <a:ext cx="1054938" cy="923760"/>
            <a:chOff x="1490289" y="-2981149"/>
            <a:chExt cx="1764111" cy="1544749"/>
          </a:xfrm>
        </p:grpSpPr>
        <p:sp>
          <p:nvSpPr>
            <p:cNvPr id="528" name="Google Shape;528;p41"/>
            <p:cNvSpPr/>
            <p:nvPr/>
          </p:nvSpPr>
          <p:spPr>
            <a:xfrm>
              <a:off x="1648438" y="-2884200"/>
              <a:ext cx="1447800" cy="144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1490289" y="-2981149"/>
              <a:ext cx="1764111" cy="1447788"/>
            </a:xfrm>
            <a:custGeom>
              <a:avLst/>
              <a:gdLst/>
              <a:ahLst/>
              <a:cxnLst/>
              <a:rect l="l" t="t" r="r" b="b"/>
              <a:pathLst>
                <a:path w="55245" h="45339" extrusionOk="0">
                  <a:moveTo>
                    <a:pt x="0" y="45339"/>
                  </a:moveTo>
                  <a:lnTo>
                    <a:pt x="20574" y="12573"/>
                  </a:lnTo>
                  <a:lnTo>
                    <a:pt x="31623" y="23622"/>
                  </a:lnTo>
                  <a:lnTo>
                    <a:pt x="55245" y="0"/>
                  </a:lnTo>
                  <a:lnTo>
                    <a:pt x="30741" y="42442"/>
                  </a:lnTo>
                  <a:lnTo>
                    <a:pt x="19105" y="308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530" name="Google Shape;530;p41"/>
          <p:cNvSpPr/>
          <p:nvPr/>
        </p:nvSpPr>
        <p:spPr>
          <a:xfrm flipH="1">
            <a:off x="6365742" y="1136075"/>
            <a:ext cx="2065033" cy="519852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build="p"/>
      <p:bldP spid="47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 txBox="1">
            <a:spLocks noGrp="1"/>
          </p:cNvSpPr>
          <p:nvPr>
            <p:ph type="title"/>
          </p:nvPr>
        </p:nvSpPr>
        <p:spPr>
          <a:xfrm>
            <a:off x="720000" y="5478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/>
              <a:t> </a:t>
            </a:r>
            <a:r>
              <a:rPr lang="en-GB" dirty="0"/>
              <a:t>NỘI DUNG CHÍNH :</a:t>
            </a:r>
            <a:endParaRPr dirty="0"/>
          </a:p>
        </p:txBody>
      </p:sp>
      <p:sp>
        <p:nvSpPr>
          <p:cNvPr id="455" name="Google Shape;455;p40"/>
          <p:cNvSpPr txBox="1">
            <a:spLocks noGrp="1"/>
          </p:cNvSpPr>
          <p:nvPr>
            <p:ph type="title" idx="7"/>
          </p:nvPr>
        </p:nvSpPr>
        <p:spPr>
          <a:xfrm>
            <a:off x="923439" y="1270763"/>
            <a:ext cx="1148487" cy="645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0</a:t>
            </a:r>
            <a:r>
              <a:rPr lang="en-GB"/>
              <a:t>1</a:t>
            </a:r>
            <a:endParaRPr lang="en-GB"/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 idx="9"/>
          </p:nvPr>
        </p:nvSpPr>
        <p:spPr>
          <a:xfrm>
            <a:off x="5541472" y="1323854"/>
            <a:ext cx="916382" cy="5928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 lang="en-GB"/>
          </a:p>
        </p:txBody>
      </p:sp>
      <p:sp>
        <p:nvSpPr>
          <p:cNvPr id="461" name="Google Shape;461;p40"/>
          <p:cNvSpPr txBox="1">
            <a:spLocks noGrp="1"/>
          </p:cNvSpPr>
          <p:nvPr>
            <p:ph type="subTitle" idx="16"/>
          </p:nvPr>
        </p:nvSpPr>
        <p:spPr>
          <a:xfrm>
            <a:off x="6647486" y="1217680"/>
            <a:ext cx="1776514" cy="764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Protein</a:t>
            </a:r>
            <a:endParaRPr sz="2800" dirty="0"/>
          </a:p>
        </p:txBody>
      </p:sp>
      <p:sp>
        <p:nvSpPr>
          <p:cNvPr id="464" name="Google Shape;464;p40"/>
          <p:cNvSpPr txBox="1">
            <a:spLocks noGrp="1"/>
          </p:cNvSpPr>
          <p:nvPr>
            <p:ph type="subTitle" idx="19"/>
          </p:nvPr>
        </p:nvSpPr>
        <p:spPr>
          <a:xfrm>
            <a:off x="2138447" y="1268715"/>
            <a:ext cx="2608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Amino acid </a:t>
            </a:r>
            <a:endParaRPr sz="2800" dirty="0"/>
          </a:p>
        </p:txBody>
      </p:sp>
      <p:cxnSp>
        <p:nvCxnSpPr>
          <p:cNvPr id="467" name="Google Shape;467;p40"/>
          <p:cNvCxnSpPr/>
          <p:nvPr/>
        </p:nvCxnSpPr>
        <p:spPr>
          <a:xfrm>
            <a:off x="708556" y="1255825"/>
            <a:ext cx="0" cy="3348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2312035"/>
            <a:ext cx="3345180" cy="1916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04" y="2312034"/>
            <a:ext cx="3345168" cy="1916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  <p:bldP spid="464" grpId="0" build="p"/>
      <p:bldP spid="455" grpId="1"/>
      <p:bldP spid="464" grpId="1" build="p"/>
      <p:bldP spid="457" grpId="0"/>
      <p:bldP spid="461" grpId="0" build="p"/>
      <p:bldP spid="457" grpId="1"/>
      <p:bldP spid="46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42"/>
          <p:cNvGrpSpPr/>
          <p:nvPr/>
        </p:nvGrpSpPr>
        <p:grpSpPr>
          <a:xfrm>
            <a:off x="97173" y="732043"/>
            <a:ext cx="2569039" cy="1903815"/>
            <a:chOff x="1128325" y="-486263"/>
            <a:chExt cx="2844375" cy="2107855"/>
          </a:xfrm>
        </p:grpSpPr>
        <p:sp>
          <p:nvSpPr>
            <p:cNvPr id="536" name="Google Shape;536;p42"/>
            <p:cNvSpPr/>
            <p:nvPr/>
          </p:nvSpPr>
          <p:spPr>
            <a:xfrm rot="1290252">
              <a:off x="1347892" y="-65885"/>
              <a:ext cx="2506519" cy="1121359"/>
            </a:xfrm>
            <a:custGeom>
              <a:avLst/>
              <a:gdLst/>
              <a:ahLst/>
              <a:cxnLst/>
              <a:rect l="l" t="t" r="r" b="b"/>
              <a:pathLst>
                <a:path w="61418" h="27477" extrusionOk="0">
                  <a:moveTo>
                    <a:pt x="32191" y="1"/>
                  </a:moveTo>
                  <a:cubicBezTo>
                    <a:pt x="30488" y="1"/>
                    <a:pt x="28708" y="115"/>
                    <a:pt x="26855" y="371"/>
                  </a:cubicBezTo>
                  <a:cubicBezTo>
                    <a:pt x="14772" y="2041"/>
                    <a:pt x="5602" y="5732"/>
                    <a:pt x="2543" y="11775"/>
                  </a:cubicBezTo>
                  <a:cubicBezTo>
                    <a:pt x="2543" y="11775"/>
                    <a:pt x="0" y="16266"/>
                    <a:pt x="1551" y="22823"/>
                  </a:cubicBezTo>
                  <a:lnTo>
                    <a:pt x="3073" y="22826"/>
                  </a:lnTo>
                  <a:cubicBezTo>
                    <a:pt x="5004" y="26403"/>
                    <a:pt x="8143" y="27477"/>
                    <a:pt x="11214" y="27477"/>
                  </a:cubicBezTo>
                  <a:cubicBezTo>
                    <a:pt x="15822" y="27477"/>
                    <a:pt x="20280" y="25060"/>
                    <a:pt x="20280" y="25060"/>
                  </a:cubicBezTo>
                  <a:cubicBezTo>
                    <a:pt x="21865" y="24182"/>
                    <a:pt x="23365" y="23460"/>
                    <a:pt x="24783" y="22871"/>
                  </a:cubicBezTo>
                  <a:lnTo>
                    <a:pt x="44505" y="22911"/>
                  </a:lnTo>
                  <a:cubicBezTo>
                    <a:pt x="46781" y="23920"/>
                    <a:pt x="48925" y="24887"/>
                    <a:pt x="51404" y="24887"/>
                  </a:cubicBezTo>
                  <a:cubicBezTo>
                    <a:pt x="52147" y="24887"/>
                    <a:pt x="52921" y="24800"/>
                    <a:pt x="53737" y="24601"/>
                  </a:cubicBezTo>
                  <a:cubicBezTo>
                    <a:pt x="54475" y="24421"/>
                    <a:pt x="56051" y="23953"/>
                    <a:pt x="57491" y="22938"/>
                  </a:cubicBezTo>
                  <a:lnTo>
                    <a:pt x="59831" y="22942"/>
                  </a:lnTo>
                  <a:cubicBezTo>
                    <a:pt x="59831" y="22942"/>
                    <a:pt x="61417" y="17428"/>
                    <a:pt x="60009" y="14521"/>
                  </a:cubicBezTo>
                  <a:cubicBezTo>
                    <a:pt x="60009" y="14519"/>
                    <a:pt x="60009" y="14519"/>
                    <a:pt x="60009" y="14519"/>
                  </a:cubicBezTo>
                  <a:cubicBezTo>
                    <a:pt x="59267" y="12207"/>
                    <a:pt x="57636" y="9869"/>
                    <a:pt x="55214" y="7972"/>
                  </a:cubicBezTo>
                  <a:cubicBezTo>
                    <a:pt x="55214" y="7972"/>
                    <a:pt x="46404" y="1"/>
                    <a:pt x="3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42"/>
            <p:cNvSpPr/>
            <p:nvPr/>
          </p:nvSpPr>
          <p:spPr>
            <a:xfrm rot="1290252">
              <a:off x="1240975" y="85604"/>
              <a:ext cx="2513171" cy="1091853"/>
            </a:xfrm>
            <a:custGeom>
              <a:avLst/>
              <a:gdLst/>
              <a:ahLst/>
              <a:cxnLst/>
              <a:rect l="l" t="t" r="r" b="b"/>
              <a:pathLst>
                <a:path w="61581" h="26754" extrusionOk="0">
                  <a:moveTo>
                    <a:pt x="33077" y="1"/>
                  </a:moveTo>
                  <a:cubicBezTo>
                    <a:pt x="31420" y="1"/>
                    <a:pt x="29688" y="112"/>
                    <a:pt x="27886" y="361"/>
                  </a:cubicBezTo>
                  <a:cubicBezTo>
                    <a:pt x="11032" y="2692"/>
                    <a:pt x="0" y="9056"/>
                    <a:pt x="3943" y="20415"/>
                  </a:cubicBezTo>
                  <a:cubicBezTo>
                    <a:pt x="5657" y="25358"/>
                    <a:pt x="9199" y="26754"/>
                    <a:pt x="12655" y="26754"/>
                  </a:cubicBezTo>
                  <a:cubicBezTo>
                    <a:pt x="17143" y="26754"/>
                    <a:pt x="21484" y="24399"/>
                    <a:pt x="21484" y="24399"/>
                  </a:cubicBezTo>
                  <a:cubicBezTo>
                    <a:pt x="27494" y="21074"/>
                    <a:pt x="32254" y="20029"/>
                    <a:pt x="35955" y="20029"/>
                  </a:cubicBezTo>
                  <a:cubicBezTo>
                    <a:pt x="37824" y="20029"/>
                    <a:pt x="39422" y="20296"/>
                    <a:pt x="40775" y="20669"/>
                  </a:cubicBezTo>
                  <a:cubicBezTo>
                    <a:pt x="44867" y="21797"/>
                    <a:pt x="47905" y="24231"/>
                    <a:pt x="51787" y="24231"/>
                  </a:cubicBezTo>
                  <a:cubicBezTo>
                    <a:pt x="52511" y="24231"/>
                    <a:pt x="53265" y="24146"/>
                    <a:pt x="54060" y="23953"/>
                  </a:cubicBezTo>
                  <a:cubicBezTo>
                    <a:pt x="55267" y="23658"/>
                    <a:pt x="58759" y="22580"/>
                    <a:pt x="60087" y="19513"/>
                  </a:cubicBezTo>
                  <a:cubicBezTo>
                    <a:pt x="61580" y="16060"/>
                    <a:pt x="59854" y="11172"/>
                    <a:pt x="55498" y="7763"/>
                  </a:cubicBezTo>
                  <a:cubicBezTo>
                    <a:pt x="55498" y="7763"/>
                    <a:pt x="46918" y="1"/>
                    <a:pt x="33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42"/>
            <p:cNvSpPr/>
            <p:nvPr/>
          </p:nvSpPr>
          <p:spPr>
            <a:xfrm rot="1290252">
              <a:off x="1321708" y="74925"/>
              <a:ext cx="2424244" cy="1142091"/>
            </a:xfrm>
            <a:custGeom>
              <a:avLst/>
              <a:gdLst/>
              <a:ahLst/>
              <a:cxnLst/>
              <a:rect l="l" t="t" r="r" b="b"/>
              <a:pathLst>
                <a:path w="59402" h="27985" extrusionOk="0">
                  <a:moveTo>
                    <a:pt x="31041" y="1227"/>
                  </a:moveTo>
                  <a:cubicBezTo>
                    <a:pt x="33093" y="1227"/>
                    <a:pt x="35131" y="1399"/>
                    <a:pt x="37136" y="1745"/>
                  </a:cubicBezTo>
                  <a:cubicBezTo>
                    <a:pt x="40069" y="2250"/>
                    <a:pt x="42944" y="3121"/>
                    <a:pt x="45677" y="4339"/>
                  </a:cubicBezTo>
                  <a:cubicBezTo>
                    <a:pt x="50342" y="6413"/>
                    <a:pt x="53018" y="8803"/>
                    <a:pt x="53045" y="8828"/>
                  </a:cubicBezTo>
                  <a:lnTo>
                    <a:pt x="53077" y="8856"/>
                  </a:lnTo>
                  <a:cubicBezTo>
                    <a:pt x="55095" y="10434"/>
                    <a:pt x="56578" y="12367"/>
                    <a:pt x="57368" y="14444"/>
                  </a:cubicBezTo>
                  <a:cubicBezTo>
                    <a:pt x="58108" y="16397"/>
                    <a:pt x="58147" y="18327"/>
                    <a:pt x="57476" y="19876"/>
                  </a:cubicBezTo>
                  <a:cubicBezTo>
                    <a:pt x="56288" y="22625"/>
                    <a:pt x="53153" y="23654"/>
                    <a:pt x="51860" y="23969"/>
                  </a:cubicBezTo>
                  <a:cubicBezTo>
                    <a:pt x="51112" y="24151"/>
                    <a:pt x="50405" y="24232"/>
                    <a:pt x="49725" y="24232"/>
                  </a:cubicBezTo>
                  <a:cubicBezTo>
                    <a:pt x="47489" y="24232"/>
                    <a:pt x="45538" y="23366"/>
                    <a:pt x="43359" y="22400"/>
                  </a:cubicBezTo>
                  <a:cubicBezTo>
                    <a:pt x="41960" y="21780"/>
                    <a:pt x="40513" y="21140"/>
                    <a:pt x="38885" y="20690"/>
                  </a:cubicBezTo>
                  <a:cubicBezTo>
                    <a:pt x="37301" y="20253"/>
                    <a:pt x="35645" y="20035"/>
                    <a:pt x="33923" y="20035"/>
                  </a:cubicBezTo>
                  <a:cubicBezTo>
                    <a:pt x="29428" y="20035"/>
                    <a:pt x="24476" y="21519"/>
                    <a:pt x="19140" y="24473"/>
                  </a:cubicBezTo>
                  <a:cubicBezTo>
                    <a:pt x="19087" y="24502"/>
                    <a:pt x="14866" y="26751"/>
                    <a:pt x="10591" y="26751"/>
                  </a:cubicBezTo>
                  <a:cubicBezTo>
                    <a:pt x="9414" y="26751"/>
                    <a:pt x="8233" y="26580"/>
                    <a:pt x="7134" y="26146"/>
                  </a:cubicBezTo>
                  <a:cubicBezTo>
                    <a:pt x="6207" y="25780"/>
                    <a:pt x="5389" y="25242"/>
                    <a:pt x="4683" y="24536"/>
                  </a:cubicBezTo>
                  <a:cubicBezTo>
                    <a:pt x="3744" y="23597"/>
                    <a:pt x="3003" y="22359"/>
                    <a:pt x="2476" y="20833"/>
                  </a:cubicBezTo>
                  <a:cubicBezTo>
                    <a:pt x="1283" y="17398"/>
                    <a:pt x="1489" y="14321"/>
                    <a:pt x="3091" y="11688"/>
                  </a:cubicBezTo>
                  <a:cubicBezTo>
                    <a:pt x="6105" y="6724"/>
                    <a:pt x="14004" y="3230"/>
                    <a:pt x="25932" y="1581"/>
                  </a:cubicBezTo>
                  <a:cubicBezTo>
                    <a:pt x="27638" y="1345"/>
                    <a:pt x="29344" y="1227"/>
                    <a:pt x="31041" y="1227"/>
                  </a:cubicBezTo>
                  <a:close/>
                  <a:moveTo>
                    <a:pt x="31023" y="0"/>
                  </a:moveTo>
                  <a:cubicBezTo>
                    <a:pt x="29272" y="0"/>
                    <a:pt x="27510" y="122"/>
                    <a:pt x="25748" y="366"/>
                  </a:cubicBezTo>
                  <a:cubicBezTo>
                    <a:pt x="19870" y="1178"/>
                    <a:pt x="14898" y="2448"/>
                    <a:pt x="10968" y="4140"/>
                  </a:cubicBezTo>
                  <a:cubicBezTo>
                    <a:pt x="6711" y="5973"/>
                    <a:pt x="3707" y="8296"/>
                    <a:pt x="2040" y="11041"/>
                  </a:cubicBezTo>
                  <a:cubicBezTo>
                    <a:pt x="243" y="14000"/>
                    <a:pt x="0" y="17424"/>
                    <a:pt x="1318" y="21222"/>
                  </a:cubicBezTo>
                  <a:cubicBezTo>
                    <a:pt x="2369" y="24252"/>
                    <a:pt x="4180" y="26292"/>
                    <a:pt x="6700" y="27288"/>
                  </a:cubicBezTo>
                  <a:cubicBezTo>
                    <a:pt x="7877" y="27752"/>
                    <a:pt x="9187" y="27985"/>
                    <a:pt x="10620" y="27985"/>
                  </a:cubicBezTo>
                  <a:cubicBezTo>
                    <a:pt x="12084" y="27985"/>
                    <a:pt x="13676" y="27742"/>
                    <a:pt x="15387" y="27257"/>
                  </a:cubicBezTo>
                  <a:cubicBezTo>
                    <a:pt x="17875" y="26553"/>
                    <a:pt x="19661" y="25592"/>
                    <a:pt x="19741" y="25549"/>
                  </a:cubicBezTo>
                  <a:cubicBezTo>
                    <a:pt x="24897" y="22695"/>
                    <a:pt x="29652" y="21262"/>
                    <a:pt x="33937" y="21262"/>
                  </a:cubicBezTo>
                  <a:cubicBezTo>
                    <a:pt x="35550" y="21262"/>
                    <a:pt x="37097" y="21465"/>
                    <a:pt x="38574" y="21872"/>
                  </a:cubicBezTo>
                  <a:cubicBezTo>
                    <a:pt x="40114" y="22296"/>
                    <a:pt x="41518" y="22918"/>
                    <a:pt x="42874" y="23521"/>
                  </a:cubicBezTo>
                  <a:cubicBezTo>
                    <a:pt x="45106" y="24511"/>
                    <a:pt x="47244" y="25458"/>
                    <a:pt x="49738" y="25458"/>
                  </a:cubicBezTo>
                  <a:cubicBezTo>
                    <a:pt x="50508" y="25458"/>
                    <a:pt x="51313" y="25368"/>
                    <a:pt x="52165" y="25160"/>
                  </a:cubicBezTo>
                  <a:cubicBezTo>
                    <a:pt x="53634" y="24804"/>
                    <a:pt x="57198" y="23622"/>
                    <a:pt x="58604" y="20377"/>
                  </a:cubicBezTo>
                  <a:cubicBezTo>
                    <a:pt x="59401" y="18533"/>
                    <a:pt x="59369" y="16277"/>
                    <a:pt x="58513" y="14022"/>
                  </a:cubicBezTo>
                  <a:cubicBezTo>
                    <a:pt x="57859" y="12297"/>
                    <a:pt x="56777" y="10669"/>
                    <a:pt x="55342" y="9237"/>
                  </a:cubicBezTo>
                  <a:cubicBezTo>
                    <a:pt x="54880" y="8772"/>
                    <a:pt x="54377" y="8328"/>
                    <a:pt x="53841" y="7907"/>
                  </a:cubicBezTo>
                  <a:cubicBezTo>
                    <a:pt x="53579" y="7674"/>
                    <a:pt x="50894" y="5333"/>
                    <a:pt x="46209" y="3240"/>
                  </a:cubicBezTo>
                  <a:cubicBezTo>
                    <a:pt x="43378" y="1976"/>
                    <a:pt x="40401" y="1067"/>
                    <a:pt x="37361" y="542"/>
                  </a:cubicBezTo>
                  <a:cubicBezTo>
                    <a:pt x="35275" y="181"/>
                    <a:pt x="33157" y="0"/>
                    <a:pt x="3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42"/>
            <p:cNvSpPr/>
            <p:nvPr/>
          </p:nvSpPr>
          <p:spPr>
            <a:xfrm rot="-9509748">
              <a:off x="1458792" y="257860"/>
              <a:ext cx="2135793" cy="852538"/>
            </a:xfrm>
            <a:custGeom>
              <a:avLst/>
              <a:gdLst/>
              <a:ahLst/>
              <a:cxnLst/>
              <a:rect l="l" t="t" r="r" b="b"/>
              <a:pathLst>
                <a:path w="52334" h="20890" extrusionOk="0">
                  <a:moveTo>
                    <a:pt x="44568" y="0"/>
                  </a:moveTo>
                  <a:cubicBezTo>
                    <a:pt x="43432" y="0"/>
                    <a:pt x="43082" y="1324"/>
                    <a:pt x="43598" y="3961"/>
                  </a:cubicBezTo>
                  <a:cubicBezTo>
                    <a:pt x="43958" y="5803"/>
                    <a:pt x="43843" y="6456"/>
                    <a:pt x="43295" y="6456"/>
                  </a:cubicBezTo>
                  <a:cubicBezTo>
                    <a:pt x="42475" y="6456"/>
                    <a:pt x="40687" y="4994"/>
                    <a:pt x="38078" y="3861"/>
                  </a:cubicBezTo>
                  <a:cubicBezTo>
                    <a:pt x="37502" y="3611"/>
                    <a:pt x="37010" y="3500"/>
                    <a:pt x="36590" y="3500"/>
                  </a:cubicBezTo>
                  <a:cubicBezTo>
                    <a:pt x="33833" y="3500"/>
                    <a:pt x="34188" y="8264"/>
                    <a:pt x="34520" y="9667"/>
                  </a:cubicBezTo>
                  <a:cubicBezTo>
                    <a:pt x="34746" y="10620"/>
                    <a:pt x="34455" y="11786"/>
                    <a:pt x="33459" y="11786"/>
                  </a:cubicBezTo>
                  <a:cubicBezTo>
                    <a:pt x="32768" y="11786"/>
                    <a:pt x="31737" y="11224"/>
                    <a:pt x="30303" y="9638"/>
                  </a:cubicBezTo>
                  <a:cubicBezTo>
                    <a:pt x="29333" y="8566"/>
                    <a:pt x="28539" y="8142"/>
                    <a:pt x="27873" y="8142"/>
                  </a:cubicBezTo>
                  <a:cubicBezTo>
                    <a:pt x="26134" y="8142"/>
                    <a:pt x="25265" y="11024"/>
                    <a:pt x="24409" y="12783"/>
                  </a:cubicBezTo>
                  <a:cubicBezTo>
                    <a:pt x="24059" y="13502"/>
                    <a:pt x="23805" y="13831"/>
                    <a:pt x="23550" y="13831"/>
                  </a:cubicBezTo>
                  <a:cubicBezTo>
                    <a:pt x="22943" y="13831"/>
                    <a:pt x="22337" y="11954"/>
                    <a:pt x="20438" y="9012"/>
                  </a:cubicBezTo>
                  <a:cubicBezTo>
                    <a:pt x="19525" y="7600"/>
                    <a:pt x="18505" y="7053"/>
                    <a:pt x="17484" y="7053"/>
                  </a:cubicBezTo>
                  <a:cubicBezTo>
                    <a:pt x="15486" y="7053"/>
                    <a:pt x="13483" y="9143"/>
                    <a:pt x="12264" y="10939"/>
                  </a:cubicBezTo>
                  <a:cubicBezTo>
                    <a:pt x="11958" y="11390"/>
                    <a:pt x="11695" y="11579"/>
                    <a:pt x="11469" y="11579"/>
                  </a:cubicBezTo>
                  <a:cubicBezTo>
                    <a:pt x="10331" y="11579"/>
                    <a:pt x="10126" y="6831"/>
                    <a:pt x="10126" y="6831"/>
                  </a:cubicBezTo>
                  <a:cubicBezTo>
                    <a:pt x="10126" y="6831"/>
                    <a:pt x="8922" y="3785"/>
                    <a:pt x="5425" y="3785"/>
                  </a:cubicBezTo>
                  <a:cubicBezTo>
                    <a:pt x="5085" y="3785"/>
                    <a:pt x="4723" y="3814"/>
                    <a:pt x="4338" y="3877"/>
                  </a:cubicBezTo>
                  <a:cubicBezTo>
                    <a:pt x="1" y="4591"/>
                    <a:pt x="281" y="9059"/>
                    <a:pt x="281" y="9059"/>
                  </a:cubicBezTo>
                  <a:cubicBezTo>
                    <a:pt x="979" y="12656"/>
                    <a:pt x="1954" y="13982"/>
                    <a:pt x="2861" y="13982"/>
                  </a:cubicBezTo>
                  <a:cubicBezTo>
                    <a:pt x="3958" y="13982"/>
                    <a:pt x="4957" y="12042"/>
                    <a:pt x="5247" y="9837"/>
                  </a:cubicBezTo>
                  <a:cubicBezTo>
                    <a:pt x="5371" y="8892"/>
                    <a:pt x="5643" y="8495"/>
                    <a:pt x="6010" y="8495"/>
                  </a:cubicBezTo>
                  <a:cubicBezTo>
                    <a:pt x="7206" y="8495"/>
                    <a:pt x="9411" y="12730"/>
                    <a:pt x="10810" y="16015"/>
                  </a:cubicBezTo>
                  <a:cubicBezTo>
                    <a:pt x="11964" y="18725"/>
                    <a:pt x="13432" y="20423"/>
                    <a:pt x="15054" y="20423"/>
                  </a:cubicBezTo>
                  <a:cubicBezTo>
                    <a:pt x="16001" y="20423"/>
                    <a:pt x="17001" y="19843"/>
                    <a:pt x="18021" y="18546"/>
                  </a:cubicBezTo>
                  <a:cubicBezTo>
                    <a:pt x="19009" y="17292"/>
                    <a:pt x="19819" y="16834"/>
                    <a:pt x="20559" y="16834"/>
                  </a:cubicBezTo>
                  <a:cubicBezTo>
                    <a:pt x="21893" y="16834"/>
                    <a:pt x="22995" y="18327"/>
                    <a:pt x="24478" y="19334"/>
                  </a:cubicBezTo>
                  <a:cubicBezTo>
                    <a:pt x="25670" y="20144"/>
                    <a:pt x="26994" y="20889"/>
                    <a:pt x="28198" y="20889"/>
                  </a:cubicBezTo>
                  <a:cubicBezTo>
                    <a:pt x="29321" y="20889"/>
                    <a:pt x="30340" y="20240"/>
                    <a:pt x="31046" y="18389"/>
                  </a:cubicBezTo>
                  <a:cubicBezTo>
                    <a:pt x="31628" y="16859"/>
                    <a:pt x="32257" y="16375"/>
                    <a:pt x="33012" y="16375"/>
                  </a:cubicBezTo>
                  <a:cubicBezTo>
                    <a:pt x="34151" y="16375"/>
                    <a:pt x="35574" y="17476"/>
                    <a:pt x="37554" y="17750"/>
                  </a:cubicBezTo>
                  <a:cubicBezTo>
                    <a:pt x="38113" y="17828"/>
                    <a:pt x="38610" y="17869"/>
                    <a:pt x="39053" y="17869"/>
                  </a:cubicBezTo>
                  <a:cubicBezTo>
                    <a:pt x="41215" y="17869"/>
                    <a:pt x="42055" y="16882"/>
                    <a:pt x="42243" y="14309"/>
                  </a:cubicBezTo>
                  <a:cubicBezTo>
                    <a:pt x="42387" y="12350"/>
                    <a:pt x="43803" y="11812"/>
                    <a:pt x="45641" y="11812"/>
                  </a:cubicBezTo>
                  <a:cubicBezTo>
                    <a:pt x="46712" y="11812"/>
                    <a:pt x="47925" y="11995"/>
                    <a:pt x="49113" y="12185"/>
                  </a:cubicBezTo>
                  <a:cubicBezTo>
                    <a:pt x="49227" y="12204"/>
                    <a:pt x="49336" y="12213"/>
                    <a:pt x="49442" y="12213"/>
                  </a:cubicBezTo>
                  <a:cubicBezTo>
                    <a:pt x="52334" y="12213"/>
                    <a:pt x="52155" y="5513"/>
                    <a:pt x="48363" y="2195"/>
                  </a:cubicBezTo>
                  <a:cubicBezTo>
                    <a:pt x="46687" y="730"/>
                    <a:pt x="45411" y="0"/>
                    <a:pt x="44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0" name="Google Shape;540;p42"/>
          <p:cNvGrpSpPr/>
          <p:nvPr/>
        </p:nvGrpSpPr>
        <p:grpSpPr>
          <a:xfrm rot="1290290">
            <a:off x="752370" y="2700107"/>
            <a:ext cx="2374550" cy="1168494"/>
            <a:chOff x="2871225" y="1993600"/>
            <a:chExt cx="1610475" cy="792500"/>
          </a:xfrm>
        </p:grpSpPr>
        <p:sp>
          <p:nvSpPr>
            <p:cNvPr id="541" name="Google Shape;541;p42"/>
            <p:cNvSpPr/>
            <p:nvPr/>
          </p:nvSpPr>
          <p:spPr>
            <a:xfrm>
              <a:off x="2871225" y="1993600"/>
              <a:ext cx="1592200" cy="688450"/>
            </a:xfrm>
            <a:custGeom>
              <a:avLst/>
              <a:gdLst/>
              <a:ahLst/>
              <a:cxnLst/>
              <a:rect l="l" t="t" r="r" b="b"/>
              <a:pathLst>
                <a:path w="63688" h="27538" extrusionOk="0">
                  <a:moveTo>
                    <a:pt x="52183" y="1"/>
                  </a:moveTo>
                  <a:cubicBezTo>
                    <a:pt x="47565" y="1"/>
                    <a:pt x="43098" y="2423"/>
                    <a:pt x="43098" y="2423"/>
                  </a:cubicBezTo>
                  <a:cubicBezTo>
                    <a:pt x="36912" y="5846"/>
                    <a:pt x="32011" y="6921"/>
                    <a:pt x="28202" y="6921"/>
                  </a:cubicBezTo>
                  <a:cubicBezTo>
                    <a:pt x="26279" y="6921"/>
                    <a:pt x="24634" y="6647"/>
                    <a:pt x="23242" y="6263"/>
                  </a:cubicBezTo>
                  <a:cubicBezTo>
                    <a:pt x="19031" y="5103"/>
                    <a:pt x="15902" y="2598"/>
                    <a:pt x="11906" y="2598"/>
                  </a:cubicBezTo>
                  <a:cubicBezTo>
                    <a:pt x="11161" y="2598"/>
                    <a:pt x="10387" y="2685"/>
                    <a:pt x="9569" y="2883"/>
                  </a:cubicBezTo>
                  <a:cubicBezTo>
                    <a:pt x="8327" y="3186"/>
                    <a:pt x="4732" y="4295"/>
                    <a:pt x="3366" y="7452"/>
                  </a:cubicBezTo>
                  <a:cubicBezTo>
                    <a:pt x="3366" y="7452"/>
                    <a:pt x="0" y="14461"/>
                    <a:pt x="6165" y="21528"/>
                  </a:cubicBezTo>
                  <a:lnTo>
                    <a:pt x="5187" y="16601"/>
                  </a:lnTo>
                  <a:lnTo>
                    <a:pt x="5187" y="16601"/>
                  </a:lnTo>
                  <a:cubicBezTo>
                    <a:pt x="5968" y="17649"/>
                    <a:pt x="6940" y="18647"/>
                    <a:pt x="8090" y="19548"/>
                  </a:cubicBezTo>
                  <a:cubicBezTo>
                    <a:pt x="8090" y="19548"/>
                    <a:pt x="16920" y="27537"/>
                    <a:pt x="31166" y="27537"/>
                  </a:cubicBezTo>
                  <a:cubicBezTo>
                    <a:pt x="32871" y="27537"/>
                    <a:pt x="34653" y="27423"/>
                    <a:pt x="36508" y="27167"/>
                  </a:cubicBezTo>
                  <a:cubicBezTo>
                    <a:pt x="49004" y="25438"/>
                    <a:pt x="58391" y="21555"/>
                    <a:pt x="61147" y="15147"/>
                  </a:cubicBezTo>
                  <a:lnTo>
                    <a:pt x="61147" y="15147"/>
                  </a:lnTo>
                  <a:lnTo>
                    <a:pt x="60954" y="19482"/>
                  </a:lnTo>
                  <a:cubicBezTo>
                    <a:pt x="63688" y="13725"/>
                    <a:pt x="61484" y="7589"/>
                    <a:pt x="61484" y="7589"/>
                  </a:cubicBezTo>
                  <a:cubicBezTo>
                    <a:pt x="61388" y="7239"/>
                    <a:pt x="61278" y="6883"/>
                    <a:pt x="61153" y="6525"/>
                  </a:cubicBezTo>
                  <a:cubicBezTo>
                    <a:pt x="59388" y="1438"/>
                    <a:pt x="55740" y="1"/>
                    <a:pt x="52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2942150" y="2101950"/>
              <a:ext cx="1539550" cy="668850"/>
            </a:xfrm>
            <a:custGeom>
              <a:avLst/>
              <a:gdLst/>
              <a:ahLst/>
              <a:cxnLst/>
              <a:rect l="l" t="t" r="r" b="b"/>
              <a:pathLst>
                <a:path w="61582" h="26754" extrusionOk="0">
                  <a:moveTo>
                    <a:pt x="48926" y="1"/>
                  </a:moveTo>
                  <a:cubicBezTo>
                    <a:pt x="44438" y="1"/>
                    <a:pt x="40097" y="2355"/>
                    <a:pt x="40097" y="2355"/>
                  </a:cubicBezTo>
                  <a:cubicBezTo>
                    <a:pt x="34087" y="5680"/>
                    <a:pt x="29326" y="6724"/>
                    <a:pt x="25626" y="6724"/>
                  </a:cubicBezTo>
                  <a:cubicBezTo>
                    <a:pt x="23757" y="6724"/>
                    <a:pt x="22158" y="6458"/>
                    <a:pt x="20806" y="6085"/>
                  </a:cubicBezTo>
                  <a:cubicBezTo>
                    <a:pt x="16714" y="4957"/>
                    <a:pt x="13676" y="2523"/>
                    <a:pt x="9794" y="2523"/>
                  </a:cubicBezTo>
                  <a:cubicBezTo>
                    <a:pt x="9070" y="2523"/>
                    <a:pt x="8317" y="2607"/>
                    <a:pt x="7522" y="2801"/>
                  </a:cubicBezTo>
                  <a:cubicBezTo>
                    <a:pt x="6315" y="3096"/>
                    <a:pt x="2822" y="4174"/>
                    <a:pt x="1494" y="7241"/>
                  </a:cubicBezTo>
                  <a:cubicBezTo>
                    <a:pt x="1" y="10696"/>
                    <a:pt x="1728" y="15584"/>
                    <a:pt x="6083" y="18990"/>
                  </a:cubicBezTo>
                  <a:cubicBezTo>
                    <a:pt x="6083" y="18990"/>
                    <a:pt x="14662" y="26753"/>
                    <a:pt x="28501" y="26753"/>
                  </a:cubicBezTo>
                  <a:cubicBezTo>
                    <a:pt x="30159" y="26753"/>
                    <a:pt x="31892" y="26642"/>
                    <a:pt x="33695" y="26392"/>
                  </a:cubicBezTo>
                  <a:cubicBezTo>
                    <a:pt x="50550" y="24062"/>
                    <a:pt x="61581" y="17699"/>
                    <a:pt x="57639" y="6338"/>
                  </a:cubicBezTo>
                  <a:cubicBezTo>
                    <a:pt x="55924" y="1397"/>
                    <a:pt x="52382" y="1"/>
                    <a:pt x="48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2945475" y="2086500"/>
              <a:ext cx="1485075" cy="699600"/>
            </a:xfrm>
            <a:custGeom>
              <a:avLst/>
              <a:gdLst/>
              <a:ahLst/>
              <a:cxnLst/>
              <a:rect l="l" t="t" r="r" b="b"/>
              <a:pathLst>
                <a:path w="59403" h="27984" extrusionOk="0">
                  <a:moveTo>
                    <a:pt x="48813" y="1233"/>
                  </a:moveTo>
                  <a:cubicBezTo>
                    <a:pt x="49989" y="1233"/>
                    <a:pt x="51169" y="1403"/>
                    <a:pt x="52268" y="1837"/>
                  </a:cubicBezTo>
                  <a:cubicBezTo>
                    <a:pt x="53197" y="2206"/>
                    <a:pt x="54015" y="2742"/>
                    <a:pt x="54719" y="3448"/>
                  </a:cubicBezTo>
                  <a:cubicBezTo>
                    <a:pt x="55660" y="4387"/>
                    <a:pt x="56399" y="5624"/>
                    <a:pt x="56927" y="7151"/>
                  </a:cubicBezTo>
                  <a:cubicBezTo>
                    <a:pt x="58119" y="10586"/>
                    <a:pt x="57913" y="13663"/>
                    <a:pt x="56311" y="16298"/>
                  </a:cubicBezTo>
                  <a:cubicBezTo>
                    <a:pt x="53297" y="21259"/>
                    <a:pt x="45398" y="24754"/>
                    <a:pt x="33470" y="26405"/>
                  </a:cubicBezTo>
                  <a:cubicBezTo>
                    <a:pt x="31765" y="26641"/>
                    <a:pt x="30060" y="26759"/>
                    <a:pt x="28366" y="26759"/>
                  </a:cubicBezTo>
                  <a:cubicBezTo>
                    <a:pt x="26312" y="26759"/>
                    <a:pt x="24272" y="26586"/>
                    <a:pt x="22265" y="26239"/>
                  </a:cubicBezTo>
                  <a:cubicBezTo>
                    <a:pt x="19333" y="25734"/>
                    <a:pt x="16458" y="24862"/>
                    <a:pt x="13725" y="23645"/>
                  </a:cubicBezTo>
                  <a:cubicBezTo>
                    <a:pt x="9060" y="21570"/>
                    <a:pt x="6384" y="19181"/>
                    <a:pt x="6358" y="19156"/>
                  </a:cubicBezTo>
                  <a:lnTo>
                    <a:pt x="6325" y="19128"/>
                  </a:lnTo>
                  <a:cubicBezTo>
                    <a:pt x="4307" y="17550"/>
                    <a:pt x="2824" y="15617"/>
                    <a:pt x="2034" y="13540"/>
                  </a:cubicBezTo>
                  <a:cubicBezTo>
                    <a:pt x="1294" y="11588"/>
                    <a:pt x="1255" y="9659"/>
                    <a:pt x="1926" y="8108"/>
                  </a:cubicBezTo>
                  <a:cubicBezTo>
                    <a:pt x="3115" y="5358"/>
                    <a:pt x="6249" y="4329"/>
                    <a:pt x="7542" y="4014"/>
                  </a:cubicBezTo>
                  <a:cubicBezTo>
                    <a:pt x="8290" y="3832"/>
                    <a:pt x="8997" y="3752"/>
                    <a:pt x="9677" y="3752"/>
                  </a:cubicBezTo>
                  <a:cubicBezTo>
                    <a:pt x="11913" y="3752"/>
                    <a:pt x="13864" y="4617"/>
                    <a:pt x="16043" y="5583"/>
                  </a:cubicBezTo>
                  <a:cubicBezTo>
                    <a:pt x="17442" y="6203"/>
                    <a:pt x="18889" y="6846"/>
                    <a:pt x="20517" y="7294"/>
                  </a:cubicBezTo>
                  <a:cubicBezTo>
                    <a:pt x="22102" y="7731"/>
                    <a:pt x="23758" y="7949"/>
                    <a:pt x="25481" y="7949"/>
                  </a:cubicBezTo>
                  <a:cubicBezTo>
                    <a:pt x="29975" y="7949"/>
                    <a:pt x="34927" y="6465"/>
                    <a:pt x="40263" y="3513"/>
                  </a:cubicBezTo>
                  <a:cubicBezTo>
                    <a:pt x="40316" y="3484"/>
                    <a:pt x="44537" y="1233"/>
                    <a:pt x="48813" y="1233"/>
                  </a:cubicBezTo>
                  <a:close/>
                  <a:moveTo>
                    <a:pt x="48780" y="1"/>
                  </a:moveTo>
                  <a:cubicBezTo>
                    <a:pt x="47316" y="1"/>
                    <a:pt x="45724" y="243"/>
                    <a:pt x="44015" y="726"/>
                  </a:cubicBezTo>
                  <a:cubicBezTo>
                    <a:pt x="41527" y="1430"/>
                    <a:pt x="39741" y="2392"/>
                    <a:pt x="39661" y="2435"/>
                  </a:cubicBezTo>
                  <a:cubicBezTo>
                    <a:pt x="34504" y="5289"/>
                    <a:pt x="29748" y="6723"/>
                    <a:pt x="25462" y="6723"/>
                  </a:cubicBezTo>
                  <a:cubicBezTo>
                    <a:pt x="23850" y="6723"/>
                    <a:pt x="22304" y="6520"/>
                    <a:pt x="20828" y="6113"/>
                  </a:cubicBezTo>
                  <a:cubicBezTo>
                    <a:pt x="19288" y="5688"/>
                    <a:pt x="17884" y="5066"/>
                    <a:pt x="16528" y="4464"/>
                  </a:cubicBezTo>
                  <a:cubicBezTo>
                    <a:pt x="14296" y="3473"/>
                    <a:pt x="12158" y="2525"/>
                    <a:pt x="9664" y="2525"/>
                  </a:cubicBezTo>
                  <a:cubicBezTo>
                    <a:pt x="8894" y="2525"/>
                    <a:pt x="8089" y="2616"/>
                    <a:pt x="7237" y="2824"/>
                  </a:cubicBezTo>
                  <a:cubicBezTo>
                    <a:pt x="5768" y="3182"/>
                    <a:pt x="2202" y="4362"/>
                    <a:pt x="799" y="7609"/>
                  </a:cubicBezTo>
                  <a:cubicBezTo>
                    <a:pt x="1" y="9450"/>
                    <a:pt x="34" y="11707"/>
                    <a:pt x="889" y="13962"/>
                  </a:cubicBezTo>
                  <a:cubicBezTo>
                    <a:pt x="1543" y="15686"/>
                    <a:pt x="2626" y="17315"/>
                    <a:pt x="4060" y="18749"/>
                  </a:cubicBezTo>
                  <a:cubicBezTo>
                    <a:pt x="4522" y="19213"/>
                    <a:pt x="5026" y="19657"/>
                    <a:pt x="5560" y="20077"/>
                  </a:cubicBezTo>
                  <a:cubicBezTo>
                    <a:pt x="5824" y="20310"/>
                    <a:pt x="8508" y="22653"/>
                    <a:pt x="13193" y="24744"/>
                  </a:cubicBezTo>
                  <a:cubicBezTo>
                    <a:pt x="16024" y="26008"/>
                    <a:pt x="19001" y="26916"/>
                    <a:pt x="22042" y="27442"/>
                  </a:cubicBezTo>
                  <a:cubicBezTo>
                    <a:pt x="24127" y="27803"/>
                    <a:pt x="26245" y="27983"/>
                    <a:pt x="28379" y="27983"/>
                  </a:cubicBezTo>
                  <a:cubicBezTo>
                    <a:pt x="30131" y="27983"/>
                    <a:pt x="31892" y="27862"/>
                    <a:pt x="33654" y="27618"/>
                  </a:cubicBezTo>
                  <a:cubicBezTo>
                    <a:pt x="39532" y="26806"/>
                    <a:pt x="44504" y="25535"/>
                    <a:pt x="48434" y="23843"/>
                  </a:cubicBezTo>
                  <a:cubicBezTo>
                    <a:pt x="52690" y="22010"/>
                    <a:pt x="55695" y="19690"/>
                    <a:pt x="57362" y="16945"/>
                  </a:cubicBezTo>
                  <a:cubicBezTo>
                    <a:pt x="59159" y="13986"/>
                    <a:pt x="59402" y="10559"/>
                    <a:pt x="58085" y="6764"/>
                  </a:cubicBezTo>
                  <a:cubicBezTo>
                    <a:pt x="57033" y="3732"/>
                    <a:pt x="55222" y="1692"/>
                    <a:pt x="52702" y="698"/>
                  </a:cubicBezTo>
                  <a:cubicBezTo>
                    <a:pt x="51524" y="233"/>
                    <a:pt x="50213" y="1"/>
                    <a:pt x="487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3041425" y="2157450"/>
              <a:ext cx="1308350" cy="522250"/>
            </a:xfrm>
            <a:custGeom>
              <a:avLst/>
              <a:gdLst/>
              <a:ahLst/>
              <a:cxnLst/>
              <a:rect l="l" t="t" r="r" b="b"/>
              <a:pathLst>
                <a:path w="52334" h="20890" extrusionOk="0">
                  <a:moveTo>
                    <a:pt x="44568" y="0"/>
                  </a:moveTo>
                  <a:cubicBezTo>
                    <a:pt x="43432" y="0"/>
                    <a:pt x="43082" y="1324"/>
                    <a:pt x="43598" y="3961"/>
                  </a:cubicBezTo>
                  <a:cubicBezTo>
                    <a:pt x="43958" y="5803"/>
                    <a:pt x="43843" y="6456"/>
                    <a:pt x="43295" y="6456"/>
                  </a:cubicBezTo>
                  <a:cubicBezTo>
                    <a:pt x="42475" y="6456"/>
                    <a:pt x="40687" y="4994"/>
                    <a:pt x="38078" y="3861"/>
                  </a:cubicBezTo>
                  <a:cubicBezTo>
                    <a:pt x="37502" y="3611"/>
                    <a:pt x="37010" y="3500"/>
                    <a:pt x="36590" y="3500"/>
                  </a:cubicBezTo>
                  <a:cubicBezTo>
                    <a:pt x="33833" y="3500"/>
                    <a:pt x="34188" y="8264"/>
                    <a:pt x="34520" y="9667"/>
                  </a:cubicBezTo>
                  <a:cubicBezTo>
                    <a:pt x="34746" y="10620"/>
                    <a:pt x="34455" y="11786"/>
                    <a:pt x="33459" y="11786"/>
                  </a:cubicBezTo>
                  <a:cubicBezTo>
                    <a:pt x="32768" y="11786"/>
                    <a:pt x="31737" y="11224"/>
                    <a:pt x="30303" y="9638"/>
                  </a:cubicBezTo>
                  <a:cubicBezTo>
                    <a:pt x="29333" y="8566"/>
                    <a:pt x="28539" y="8142"/>
                    <a:pt x="27873" y="8142"/>
                  </a:cubicBezTo>
                  <a:cubicBezTo>
                    <a:pt x="26134" y="8142"/>
                    <a:pt x="25265" y="11024"/>
                    <a:pt x="24409" y="12783"/>
                  </a:cubicBezTo>
                  <a:cubicBezTo>
                    <a:pt x="24059" y="13502"/>
                    <a:pt x="23805" y="13831"/>
                    <a:pt x="23550" y="13831"/>
                  </a:cubicBezTo>
                  <a:cubicBezTo>
                    <a:pt x="22943" y="13831"/>
                    <a:pt x="22337" y="11954"/>
                    <a:pt x="20438" y="9012"/>
                  </a:cubicBezTo>
                  <a:cubicBezTo>
                    <a:pt x="19525" y="7600"/>
                    <a:pt x="18505" y="7053"/>
                    <a:pt x="17484" y="7053"/>
                  </a:cubicBezTo>
                  <a:cubicBezTo>
                    <a:pt x="15486" y="7053"/>
                    <a:pt x="13483" y="9143"/>
                    <a:pt x="12264" y="10939"/>
                  </a:cubicBezTo>
                  <a:cubicBezTo>
                    <a:pt x="11958" y="11390"/>
                    <a:pt x="11695" y="11579"/>
                    <a:pt x="11469" y="11579"/>
                  </a:cubicBezTo>
                  <a:cubicBezTo>
                    <a:pt x="10331" y="11579"/>
                    <a:pt x="10126" y="6831"/>
                    <a:pt x="10126" y="6831"/>
                  </a:cubicBezTo>
                  <a:cubicBezTo>
                    <a:pt x="10126" y="6831"/>
                    <a:pt x="8922" y="3785"/>
                    <a:pt x="5425" y="3785"/>
                  </a:cubicBezTo>
                  <a:cubicBezTo>
                    <a:pt x="5085" y="3785"/>
                    <a:pt x="4723" y="3814"/>
                    <a:pt x="4338" y="3877"/>
                  </a:cubicBezTo>
                  <a:cubicBezTo>
                    <a:pt x="1" y="4591"/>
                    <a:pt x="281" y="9059"/>
                    <a:pt x="281" y="9059"/>
                  </a:cubicBezTo>
                  <a:cubicBezTo>
                    <a:pt x="979" y="12656"/>
                    <a:pt x="1954" y="13982"/>
                    <a:pt x="2861" y="13982"/>
                  </a:cubicBezTo>
                  <a:cubicBezTo>
                    <a:pt x="3958" y="13982"/>
                    <a:pt x="4957" y="12042"/>
                    <a:pt x="5247" y="9837"/>
                  </a:cubicBezTo>
                  <a:cubicBezTo>
                    <a:pt x="5371" y="8892"/>
                    <a:pt x="5643" y="8495"/>
                    <a:pt x="6010" y="8495"/>
                  </a:cubicBezTo>
                  <a:cubicBezTo>
                    <a:pt x="7206" y="8495"/>
                    <a:pt x="9411" y="12730"/>
                    <a:pt x="10810" y="16015"/>
                  </a:cubicBezTo>
                  <a:cubicBezTo>
                    <a:pt x="11964" y="18725"/>
                    <a:pt x="13432" y="20423"/>
                    <a:pt x="15054" y="20423"/>
                  </a:cubicBezTo>
                  <a:cubicBezTo>
                    <a:pt x="16001" y="20423"/>
                    <a:pt x="17001" y="19843"/>
                    <a:pt x="18021" y="18546"/>
                  </a:cubicBezTo>
                  <a:cubicBezTo>
                    <a:pt x="19009" y="17292"/>
                    <a:pt x="19819" y="16834"/>
                    <a:pt x="20559" y="16834"/>
                  </a:cubicBezTo>
                  <a:cubicBezTo>
                    <a:pt x="21893" y="16834"/>
                    <a:pt x="22995" y="18327"/>
                    <a:pt x="24478" y="19334"/>
                  </a:cubicBezTo>
                  <a:cubicBezTo>
                    <a:pt x="25670" y="20144"/>
                    <a:pt x="26994" y="20889"/>
                    <a:pt x="28198" y="20889"/>
                  </a:cubicBezTo>
                  <a:cubicBezTo>
                    <a:pt x="29321" y="20889"/>
                    <a:pt x="30340" y="20240"/>
                    <a:pt x="31046" y="18389"/>
                  </a:cubicBezTo>
                  <a:cubicBezTo>
                    <a:pt x="31628" y="16859"/>
                    <a:pt x="32257" y="16375"/>
                    <a:pt x="33012" y="16375"/>
                  </a:cubicBezTo>
                  <a:cubicBezTo>
                    <a:pt x="34151" y="16375"/>
                    <a:pt x="35574" y="17476"/>
                    <a:pt x="37554" y="17750"/>
                  </a:cubicBezTo>
                  <a:cubicBezTo>
                    <a:pt x="38113" y="17828"/>
                    <a:pt x="38610" y="17869"/>
                    <a:pt x="39053" y="17869"/>
                  </a:cubicBezTo>
                  <a:cubicBezTo>
                    <a:pt x="41215" y="17869"/>
                    <a:pt x="42055" y="16882"/>
                    <a:pt x="42243" y="14309"/>
                  </a:cubicBezTo>
                  <a:cubicBezTo>
                    <a:pt x="42387" y="12350"/>
                    <a:pt x="43803" y="11812"/>
                    <a:pt x="45641" y="11812"/>
                  </a:cubicBezTo>
                  <a:cubicBezTo>
                    <a:pt x="46712" y="11812"/>
                    <a:pt x="47925" y="11995"/>
                    <a:pt x="49113" y="12185"/>
                  </a:cubicBezTo>
                  <a:cubicBezTo>
                    <a:pt x="49227" y="12204"/>
                    <a:pt x="49336" y="12213"/>
                    <a:pt x="49442" y="12213"/>
                  </a:cubicBezTo>
                  <a:cubicBezTo>
                    <a:pt x="52334" y="12213"/>
                    <a:pt x="52155" y="5513"/>
                    <a:pt x="48363" y="2195"/>
                  </a:cubicBezTo>
                  <a:cubicBezTo>
                    <a:pt x="46687" y="730"/>
                    <a:pt x="45411" y="0"/>
                    <a:pt x="44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5" name="Google Shape;545;p42"/>
          <p:cNvSpPr txBox="1">
            <a:spLocks noGrp="1"/>
          </p:cNvSpPr>
          <p:nvPr>
            <p:ph type="title"/>
          </p:nvPr>
        </p:nvSpPr>
        <p:spPr>
          <a:xfrm>
            <a:off x="3262390" y="2983410"/>
            <a:ext cx="46476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AMINO ACID</a:t>
            </a:r>
            <a:endParaRPr dirty="0"/>
          </a:p>
        </p:txBody>
      </p:sp>
      <p:sp>
        <p:nvSpPr>
          <p:cNvPr id="548" name="Google Shape;548;p42"/>
          <p:cNvSpPr/>
          <p:nvPr/>
        </p:nvSpPr>
        <p:spPr>
          <a:xfrm flipH="1">
            <a:off x="2076468" y="1917575"/>
            <a:ext cx="555906" cy="1308346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  <p:grpSp>
        <p:nvGrpSpPr>
          <p:cNvPr id="16" name="Google Shape;409;p38"/>
          <p:cNvGrpSpPr/>
          <p:nvPr/>
        </p:nvGrpSpPr>
        <p:grpSpPr>
          <a:xfrm>
            <a:off x="5945979" y="301605"/>
            <a:ext cx="2332981" cy="2308491"/>
            <a:chOff x="301538" y="2057488"/>
            <a:chExt cx="2332981" cy="2308491"/>
          </a:xfrm>
        </p:grpSpPr>
        <p:sp>
          <p:nvSpPr>
            <p:cNvPr id="17" name="Google Shape;410;p38"/>
            <p:cNvSpPr/>
            <p:nvPr/>
          </p:nvSpPr>
          <p:spPr>
            <a:xfrm>
              <a:off x="363135" y="2057488"/>
              <a:ext cx="2232068" cy="2015875"/>
            </a:xfrm>
            <a:custGeom>
              <a:avLst/>
              <a:gdLst/>
              <a:ahLst/>
              <a:cxnLst/>
              <a:rect l="l" t="t" r="r" b="b"/>
              <a:pathLst>
                <a:path w="60119" h="54296" extrusionOk="0">
                  <a:moveTo>
                    <a:pt x="26760" y="0"/>
                  </a:moveTo>
                  <a:cubicBezTo>
                    <a:pt x="23386" y="0"/>
                    <a:pt x="20338" y="19"/>
                    <a:pt x="18786" y="74"/>
                  </a:cubicBezTo>
                  <a:cubicBezTo>
                    <a:pt x="14132" y="242"/>
                    <a:pt x="12221" y="3982"/>
                    <a:pt x="12221" y="3982"/>
                  </a:cubicBezTo>
                  <a:cubicBezTo>
                    <a:pt x="12221" y="3982"/>
                    <a:pt x="4324" y="17530"/>
                    <a:pt x="1332" y="22657"/>
                  </a:cubicBezTo>
                  <a:cubicBezTo>
                    <a:pt x="686" y="23764"/>
                    <a:pt x="320" y="24815"/>
                    <a:pt x="142" y="25785"/>
                  </a:cubicBezTo>
                  <a:lnTo>
                    <a:pt x="3" y="25783"/>
                  </a:lnTo>
                  <a:lnTo>
                    <a:pt x="9" y="26998"/>
                  </a:lnTo>
                  <a:cubicBezTo>
                    <a:pt x="1" y="27223"/>
                    <a:pt x="1" y="27444"/>
                    <a:pt x="11" y="27657"/>
                  </a:cubicBezTo>
                  <a:lnTo>
                    <a:pt x="48" y="36035"/>
                  </a:lnTo>
                  <a:lnTo>
                    <a:pt x="3853" y="36035"/>
                  </a:lnTo>
                  <a:cubicBezTo>
                    <a:pt x="6550" y="40634"/>
                    <a:pt x="10623" y="47603"/>
                    <a:pt x="11971" y="50029"/>
                  </a:cubicBezTo>
                  <a:cubicBezTo>
                    <a:pt x="14048" y="53769"/>
                    <a:pt x="17706" y="54185"/>
                    <a:pt x="17706" y="54185"/>
                  </a:cubicBezTo>
                  <a:cubicBezTo>
                    <a:pt x="17706" y="54185"/>
                    <a:pt x="26831" y="54296"/>
                    <a:pt x="33972" y="54296"/>
                  </a:cubicBezTo>
                  <a:cubicBezTo>
                    <a:pt x="37543" y="54296"/>
                    <a:pt x="40618" y="54268"/>
                    <a:pt x="41809" y="54185"/>
                  </a:cubicBezTo>
                  <a:cubicBezTo>
                    <a:pt x="45383" y="53935"/>
                    <a:pt x="47462" y="51110"/>
                    <a:pt x="47462" y="51110"/>
                  </a:cubicBezTo>
                  <a:cubicBezTo>
                    <a:pt x="47462" y="51110"/>
                    <a:pt x="52489" y="42382"/>
                    <a:pt x="56108" y="36035"/>
                  </a:cubicBezTo>
                  <a:lnTo>
                    <a:pt x="59858" y="36035"/>
                  </a:lnTo>
                  <a:lnTo>
                    <a:pt x="60089" y="27984"/>
                  </a:lnTo>
                  <a:cubicBezTo>
                    <a:pt x="60112" y="27737"/>
                    <a:pt x="60118" y="27489"/>
                    <a:pt x="60112" y="27244"/>
                  </a:cubicBezTo>
                  <a:lnTo>
                    <a:pt x="60114" y="27148"/>
                  </a:lnTo>
                  <a:lnTo>
                    <a:pt x="60108" y="27148"/>
                  </a:lnTo>
                  <a:cubicBezTo>
                    <a:pt x="60020" y="24803"/>
                    <a:pt x="58850" y="22657"/>
                    <a:pt x="58850" y="22657"/>
                  </a:cubicBezTo>
                  <a:lnTo>
                    <a:pt x="48376" y="4978"/>
                  </a:lnTo>
                  <a:cubicBezTo>
                    <a:pt x="46300" y="242"/>
                    <a:pt x="41562" y="74"/>
                    <a:pt x="41562" y="74"/>
                  </a:cubicBezTo>
                  <a:cubicBezTo>
                    <a:pt x="41562" y="74"/>
                    <a:pt x="33508" y="0"/>
                    <a:pt x="26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411;p38"/>
            <p:cNvSpPr/>
            <p:nvPr/>
          </p:nvSpPr>
          <p:spPr>
            <a:xfrm>
              <a:off x="301538" y="2350178"/>
              <a:ext cx="2332981" cy="2015800"/>
            </a:xfrm>
            <a:custGeom>
              <a:avLst/>
              <a:gdLst/>
              <a:ahLst/>
              <a:cxnLst/>
              <a:rect l="l" t="t" r="r" b="b"/>
              <a:pathLst>
                <a:path w="62837" h="54294" extrusionOk="0">
                  <a:moveTo>
                    <a:pt x="28420" y="0"/>
                  </a:moveTo>
                  <a:cubicBezTo>
                    <a:pt x="25046" y="0"/>
                    <a:pt x="21999" y="19"/>
                    <a:pt x="20447" y="74"/>
                  </a:cubicBezTo>
                  <a:cubicBezTo>
                    <a:pt x="15791" y="240"/>
                    <a:pt x="13880" y="3980"/>
                    <a:pt x="13880" y="3980"/>
                  </a:cubicBezTo>
                  <a:cubicBezTo>
                    <a:pt x="13880" y="3980"/>
                    <a:pt x="5985" y="17528"/>
                    <a:pt x="2991" y="22655"/>
                  </a:cubicBezTo>
                  <a:cubicBezTo>
                    <a:pt x="0" y="27782"/>
                    <a:pt x="2991" y="31741"/>
                    <a:pt x="2991" y="31741"/>
                  </a:cubicBezTo>
                  <a:cubicBezTo>
                    <a:pt x="2991" y="31741"/>
                    <a:pt x="11554" y="46287"/>
                    <a:pt x="13630" y="50027"/>
                  </a:cubicBezTo>
                  <a:cubicBezTo>
                    <a:pt x="15709" y="53767"/>
                    <a:pt x="19367" y="54183"/>
                    <a:pt x="19367" y="54183"/>
                  </a:cubicBezTo>
                  <a:cubicBezTo>
                    <a:pt x="19367" y="54183"/>
                    <a:pt x="28491" y="54293"/>
                    <a:pt x="35633" y="54293"/>
                  </a:cubicBezTo>
                  <a:cubicBezTo>
                    <a:pt x="39203" y="54293"/>
                    <a:pt x="42279" y="54266"/>
                    <a:pt x="43470" y="54183"/>
                  </a:cubicBezTo>
                  <a:cubicBezTo>
                    <a:pt x="47044" y="53933"/>
                    <a:pt x="49123" y="51108"/>
                    <a:pt x="49123" y="51108"/>
                  </a:cubicBezTo>
                  <a:cubicBezTo>
                    <a:pt x="49123" y="51108"/>
                    <a:pt x="59512" y="33071"/>
                    <a:pt x="61174" y="29996"/>
                  </a:cubicBezTo>
                  <a:cubicBezTo>
                    <a:pt x="62837" y="26921"/>
                    <a:pt x="60509" y="22655"/>
                    <a:pt x="60509" y="22655"/>
                  </a:cubicBezTo>
                  <a:lnTo>
                    <a:pt x="50035" y="4978"/>
                  </a:lnTo>
                  <a:cubicBezTo>
                    <a:pt x="47959" y="240"/>
                    <a:pt x="43221" y="74"/>
                    <a:pt x="43221" y="74"/>
                  </a:cubicBezTo>
                  <a:cubicBezTo>
                    <a:pt x="43221" y="74"/>
                    <a:pt x="35168" y="0"/>
                    <a:pt x="28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412;p38"/>
            <p:cNvSpPr/>
            <p:nvPr/>
          </p:nvSpPr>
          <p:spPr>
            <a:xfrm>
              <a:off x="366922" y="2406132"/>
              <a:ext cx="2203443" cy="1903861"/>
            </a:xfrm>
            <a:custGeom>
              <a:avLst/>
              <a:gdLst/>
              <a:ahLst/>
              <a:cxnLst/>
              <a:rect l="l" t="t" r="r" b="b"/>
              <a:pathLst>
                <a:path w="59348" h="51279" extrusionOk="0">
                  <a:moveTo>
                    <a:pt x="26841" y="1"/>
                  </a:moveTo>
                  <a:cubicBezTo>
                    <a:pt x="23655" y="1"/>
                    <a:pt x="20776" y="18"/>
                    <a:pt x="19310" y="71"/>
                  </a:cubicBezTo>
                  <a:cubicBezTo>
                    <a:pt x="14916" y="228"/>
                    <a:pt x="13109" y="3759"/>
                    <a:pt x="13109" y="3759"/>
                  </a:cubicBezTo>
                  <a:cubicBezTo>
                    <a:pt x="13109" y="3759"/>
                    <a:pt x="5652" y="16557"/>
                    <a:pt x="2826" y="21399"/>
                  </a:cubicBezTo>
                  <a:cubicBezTo>
                    <a:pt x="1" y="26240"/>
                    <a:pt x="2826" y="29980"/>
                    <a:pt x="2826" y="29980"/>
                  </a:cubicBezTo>
                  <a:cubicBezTo>
                    <a:pt x="2826" y="29980"/>
                    <a:pt x="10912" y="43716"/>
                    <a:pt x="12874" y="47250"/>
                  </a:cubicBezTo>
                  <a:cubicBezTo>
                    <a:pt x="14836" y="50781"/>
                    <a:pt x="18291" y="51174"/>
                    <a:pt x="18291" y="51174"/>
                  </a:cubicBezTo>
                  <a:cubicBezTo>
                    <a:pt x="18291" y="51174"/>
                    <a:pt x="26909" y="51278"/>
                    <a:pt x="33654" y="51278"/>
                  </a:cubicBezTo>
                  <a:cubicBezTo>
                    <a:pt x="37027" y="51278"/>
                    <a:pt x="39931" y="51252"/>
                    <a:pt x="41056" y="51174"/>
                  </a:cubicBezTo>
                  <a:cubicBezTo>
                    <a:pt x="44432" y="50939"/>
                    <a:pt x="46394" y="48271"/>
                    <a:pt x="46394" y="48271"/>
                  </a:cubicBezTo>
                  <a:cubicBezTo>
                    <a:pt x="46394" y="48271"/>
                    <a:pt x="56207" y="31236"/>
                    <a:pt x="57776" y="28331"/>
                  </a:cubicBezTo>
                  <a:cubicBezTo>
                    <a:pt x="59347" y="25426"/>
                    <a:pt x="57148" y="21399"/>
                    <a:pt x="57148" y="21399"/>
                  </a:cubicBezTo>
                  <a:lnTo>
                    <a:pt x="47258" y="4703"/>
                  </a:lnTo>
                  <a:cubicBezTo>
                    <a:pt x="45296" y="228"/>
                    <a:pt x="40821" y="71"/>
                    <a:pt x="40821" y="71"/>
                  </a:cubicBezTo>
                  <a:cubicBezTo>
                    <a:pt x="40821" y="71"/>
                    <a:pt x="33215" y="1"/>
                    <a:pt x="26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413;p38"/>
            <p:cNvSpPr/>
            <p:nvPr/>
          </p:nvSpPr>
          <p:spPr>
            <a:xfrm>
              <a:off x="618917" y="2877748"/>
              <a:ext cx="641600" cy="644162"/>
            </a:xfrm>
            <a:custGeom>
              <a:avLst/>
              <a:gdLst/>
              <a:ahLst/>
              <a:cxnLst/>
              <a:rect l="l" t="t" r="r" b="b"/>
              <a:pathLst>
                <a:path w="17281" h="17350" extrusionOk="0">
                  <a:moveTo>
                    <a:pt x="8640" y="0"/>
                  </a:moveTo>
                  <a:cubicBezTo>
                    <a:pt x="3869" y="0"/>
                    <a:pt x="0" y="3883"/>
                    <a:pt x="0" y="8675"/>
                  </a:cubicBezTo>
                  <a:cubicBezTo>
                    <a:pt x="0" y="13464"/>
                    <a:pt x="3869" y="17350"/>
                    <a:pt x="8640" y="17350"/>
                  </a:cubicBezTo>
                  <a:cubicBezTo>
                    <a:pt x="13411" y="17350"/>
                    <a:pt x="17280" y="13464"/>
                    <a:pt x="17280" y="8675"/>
                  </a:cubicBezTo>
                  <a:cubicBezTo>
                    <a:pt x="17280" y="3883"/>
                    <a:pt x="13411" y="0"/>
                    <a:pt x="8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414;p38"/>
            <p:cNvSpPr/>
            <p:nvPr/>
          </p:nvSpPr>
          <p:spPr>
            <a:xfrm>
              <a:off x="887954" y="3189411"/>
              <a:ext cx="227703" cy="228594"/>
            </a:xfrm>
            <a:custGeom>
              <a:avLst/>
              <a:gdLst/>
              <a:ahLst/>
              <a:cxnLst/>
              <a:rect l="l" t="t" r="r" b="b"/>
              <a:pathLst>
                <a:path w="6133" h="6157" extrusionOk="0">
                  <a:moveTo>
                    <a:pt x="3066" y="1"/>
                  </a:moveTo>
                  <a:cubicBezTo>
                    <a:pt x="1374" y="1"/>
                    <a:pt x="1" y="1378"/>
                    <a:pt x="1" y="3078"/>
                  </a:cubicBezTo>
                  <a:cubicBezTo>
                    <a:pt x="1" y="4778"/>
                    <a:pt x="1374" y="6157"/>
                    <a:pt x="3066" y="6157"/>
                  </a:cubicBezTo>
                  <a:cubicBezTo>
                    <a:pt x="4760" y="6157"/>
                    <a:pt x="6133" y="4778"/>
                    <a:pt x="6133" y="3078"/>
                  </a:cubicBezTo>
                  <a:cubicBezTo>
                    <a:pt x="6133" y="1378"/>
                    <a:pt x="4760" y="1"/>
                    <a:pt x="30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415;p38"/>
            <p:cNvSpPr/>
            <p:nvPr/>
          </p:nvSpPr>
          <p:spPr>
            <a:xfrm>
              <a:off x="702606" y="3455813"/>
              <a:ext cx="708838" cy="472336"/>
            </a:xfrm>
            <a:custGeom>
              <a:avLst/>
              <a:gdLst/>
              <a:ahLst/>
              <a:cxnLst/>
              <a:rect l="l" t="t" r="r" b="b"/>
              <a:pathLst>
                <a:path w="19092" h="12722" extrusionOk="0">
                  <a:moveTo>
                    <a:pt x="18262" y="0"/>
                  </a:moveTo>
                  <a:cubicBezTo>
                    <a:pt x="18039" y="0"/>
                    <a:pt x="17832" y="132"/>
                    <a:pt x="17741" y="344"/>
                  </a:cubicBezTo>
                  <a:cubicBezTo>
                    <a:pt x="17725" y="383"/>
                    <a:pt x="15971" y="4314"/>
                    <a:pt x="11675" y="6668"/>
                  </a:cubicBezTo>
                  <a:cubicBezTo>
                    <a:pt x="9885" y="7650"/>
                    <a:pt x="8150" y="7994"/>
                    <a:pt x="6742" y="8064"/>
                  </a:cubicBezTo>
                  <a:cubicBezTo>
                    <a:pt x="8827" y="7597"/>
                    <a:pt x="11268" y="6648"/>
                    <a:pt x="12911" y="4725"/>
                  </a:cubicBezTo>
                  <a:cubicBezTo>
                    <a:pt x="13189" y="4412"/>
                    <a:pt x="14075" y="3327"/>
                    <a:pt x="13737" y="2468"/>
                  </a:cubicBezTo>
                  <a:cubicBezTo>
                    <a:pt x="13676" y="2315"/>
                    <a:pt x="13553" y="2194"/>
                    <a:pt x="13395" y="2139"/>
                  </a:cubicBezTo>
                  <a:cubicBezTo>
                    <a:pt x="13334" y="2117"/>
                    <a:pt x="13271" y="2106"/>
                    <a:pt x="13208" y="2106"/>
                  </a:cubicBezTo>
                  <a:cubicBezTo>
                    <a:pt x="13110" y="2106"/>
                    <a:pt x="13012" y="2132"/>
                    <a:pt x="12925" y="2182"/>
                  </a:cubicBezTo>
                  <a:lnTo>
                    <a:pt x="9001" y="4424"/>
                  </a:lnTo>
                  <a:cubicBezTo>
                    <a:pt x="8727" y="4580"/>
                    <a:pt x="8631" y="4929"/>
                    <a:pt x="8786" y="5206"/>
                  </a:cubicBezTo>
                  <a:cubicBezTo>
                    <a:pt x="8891" y="5391"/>
                    <a:pt x="9084" y="5495"/>
                    <a:pt x="9283" y="5495"/>
                  </a:cubicBezTo>
                  <a:cubicBezTo>
                    <a:pt x="9378" y="5495"/>
                    <a:pt x="9475" y="5471"/>
                    <a:pt x="9563" y="5420"/>
                  </a:cubicBezTo>
                  <a:lnTo>
                    <a:pt x="12002" y="4025"/>
                  </a:lnTo>
                  <a:lnTo>
                    <a:pt x="12002" y="4025"/>
                  </a:lnTo>
                  <a:cubicBezTo>
                    <a:pt x="9184" y="7251"/>
                    <a:pt x="3525" y="7363"/>
                    <a:pt x="2800" y="7363"/>
                  </a:cubicBezTo>
                  <a:cubicBezTo>
                    <a:pt x="2754" y="7363"/>
                    <a:pt x="2728" y="7362"/>
                    <a:pt x="2724" y="7362"/>
                  </a:cubicBezTo>
                  <a:cubicBezTo>
                    <a:pt x="2721" y="7362"/>
                    <a:pt x="2718" y="7362"/>
                    <a:pt x="2715" y="7362"/>
                  </a:cubicBezTo>
                  <a:cubicBezTo>
                    <a:pt x="2457" y="7362"/>
                    <a:pt x="2228" y="7533"/>
                    <a:pt x="2159" y="7783"/>
                  </a:cubicBezTo>
                  <a:cubicBezTo>
                    <a:pt x="2090" y="8037"/>
                    <a:pt x="2202" y="8305"/>
                    <a:pt x="2429" y="8434"/>
                  </a:cubicBezTo>
                  <a:lnTo>
                    <a:pt x="3031" y="8776"/>
                  </a:lnTo>
                  <a:cubicBezTo>
                    <a:pt x="3062" y="8794"/>
                    <a:pt x="3096" y="8808"/>
                    <a:pt x="3131" y="8821"/>
                  </a:cubicBezTo>
                  <a:cubicBezTo>
                    <a:pt x="3224" y="8852"/>
                    <a:pt x="4411" y="9235"/>
                    <a:pt x="6188" y="9235"/>
                  </a:cubicBezTo>
                  <a:cubicBezTo>
                    <a:pt x="7830" y="9235"/>
                    <a:pt x="9974" y="8908"/>
                    <a:pt x="12221" y="7675"/>
                  </a:cubicBezTo>
                  <a:cubicBezTo>
                    <a:pt x="13643" y="6896"/>
                    <a:pt x="14803" y="5965"/>
                    <a:pt x="15732" y="5042"/>
                  </a:cubicBezTo>
                  <a:lnTo>
                    <a:pt x="15732" y="5042"/>
                  </a:lnTo>
                  <a:cubicBezTo>
                    <a:pt x="14793" y="6220"/>
                    <a:pt x="13428" y="7540"/>
                    <a:pt x="11485" y="8673"/>
                  </a:cubicBezTo>
                  <a:cubicBezTo>
                    <a:pt x="9192" y="10012"/>
                    <a:pt x="6691" y="10366"/>
                    <a:pt x="4684" y="10366"/>
                  </a:cubicBezTo>
                  <a:cubicBezTo>
                    <a:pt x="2438" y="10366"/>
                    <a:pt x="809" y="9922"/>
                    <a:pt x="778" y="9913"/>
                  </a:cubicBezTo>
                  <a:cubicBezTo>
                    <a:pt x="727" y="9899"/>
                    <a:pt x="676" y="9892"/>
                    <a:pt x="625" y="9892"/>
                  </a:cubicBezTo>
                  <a:cubicBezTo>
                    <a:pt x="425" y="9892"/>
                    <a:pt x="236" y="9998"/>
                    <a:pt x="132" y="10177"/>
                  </a:cubicBezTo>
                  <a:cubicBezTo>
                    <a:pt x="1" y="10402"/>
                    <a:pt x="36" y="10687"/>
                    <a:pt x="220" y="10871"/>
                  </a:cubicBezTo>
                  <a:cubicBezTo>
                    <a:pt x="1237" y="11896"/>
                    <a:pt x="4516" y="12518"/>
                    <a:pt x="4915" y="12589"/>
                  </a:cubicBezTo>
                  <a:cubicBezTo>
                    <a:pt x="5595" y="12680"/>
                    <a:pt x="6247" y="12721"/>
                    <a:pt x="6871" y="12721"/>
                  </a:cubicBezTo>
                  <a:cubicBezTo>
                    <a:pt x="12198" y="12721"/>
                    <a:pt x="15447" y="9747"/>
                    <a:pt x="15599" y="9606"/>
                  </a:cubicBezTo>
                  <a:cubicBezTo>
                    <a:pt x="15828" y="9389"/>
                    <a:pt x="15840" y="9027"/>
                    <a:pt x="15626" y="8796"/>
                  </a:cubicBezTo>
                  <a:cubicBezTo>
                    <a:pt x="15513" y="8675"/>
                    <a:pt x="15361" y="8613"/>
                    <a:pt x="15208" y="8613"/>
                  </a:cubicBezTo>
                  <a:cubicBezTo>
                    <a:pt x="15069" y="8613"/>
                    <a:pt x="14930" y="8664"/>
                    <a:pt x="14819" y="8768"/>
                  </a:cubicBezTo>
                  <a:cubicBezTo>
                    <a:pt x="14785" y="8800"/>
                    <a:pt x="11759" y="11577"/>
                    <a:pt x="6861" y="11577"/>
                  </a:cubicBezTo>
                  <a:cubicBezTo>
                    <a:pt x="6485" y="11577"/>
                    <a:pt x="6097" y="11561"/>
                    <a:pt x="5699" y="11525"/>
                  </a:cubicBezTo>
                  <a:cubicBezTo>
                    <a:pt x="5637" y="11519"/>
                    <a:pt x="5578" y="11515"/>
                    <a:pt x="5519" y="11509"/>
                  </a:cubicBezTo>
                  <a:cubicBezTo>
                    <a:pt x="7513" y="11413"/>
                    <a:pt x="9852" y="10953"/>
                    <a:pt x="12057" y="9666"/>
                  </a:cubicBezTo>
                  <a:cubicBezTo>
                    <a:pt x="17332" y="6589"/>
                    <a:pt x="18635" y="2309"/>
                    <a:pt x="18686" y="2133"/>
                  </a:cubicBezTo>
                  <a:cubicBezTo>
                    <a:pt x="19091" y="799"/>
                    <a:pt x="18893" y="459"/>
                    <a:pt x="18817" y="330"/>
                  </a:cubicBezTo>
                  <a:cubicBezTo>
                    <a:pt x="18721" y="164"/>
                    <a:pt x="18566" y="52"/>
                    <a:pt x="18383" y="13"/>
                  </a:cubicBezTo>
                  <a:cubicBezTo>
                    <a:pt x="18361" y="7"/>
                    <a:pt x="18336" y="5"/>
                    <a:pt x="18314" y="3"/>
                  </a:cubicBezTo>
                  <a:cubicBezTo>
                    <a:pt x="18296" y="1"/>
                    <a:pt x="18279" y="0"/>
                    <a:pt x="18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416;p38"/>
            <p:cNvSpPr/>
            <p:nvPr/>
          </p:nvSpPr>
          <p:spPr>
            <a:xfrm>
              <a:off x="690985" y="3445120"/>
              <a:ext cx="730112" cy="493684"/>
            </a:xfrm>
            <a:custGeom>
              <a:avLst/>
              <a:gdLst/>
              <a:ahLst/>
              <a:cxnLst/>
              <a:rect l="l" t="t" r="r" b="b"/>
              <a:pathLst>
                <a:path w="19665" h="13297" extrusionOk="0">
                  <a:moveTo>
                    <a:pt x="18589" y="575"/>
                  </a:moveTo>
                  <a:cubicBezTo>
                    <a:pt x="18605" y="575"/>
                    <a:pt x="18621" y="576"/>
                    <a:pt x="18637" y="579"/>
                  </a:cubicBezTo>
                  <a:cubicBezTo>
                    <a:pt x="18741" y="602"/>
                    <a:pt x="18827" y="665"/>
                    <a:pt x="18885" y="763"/>
                  </a:cubicBezTo>
                  <a:cubicBezTo>
                    <a:pt x="19059" y="1060"/>
                    <a:pt x="18895" y="1782"/>
                    <a:pt x="18725" y="2341"/>
                  </a:cubicBezTo>
                  <a:cubicBezTo>
                    <a:pt x="18674" y="2517"/>
                    <a:pt x="17403" y="6684"/>
                    <a:pt x="12227" y="9704"/>
                  </a:cubicBezTo>
                  <a:cubicBezTo>
                    <a:pt x="10372" y="10788"/>
                    <a:pt x="8215" y="11396"/>
                    <a:pt x="5817" y="11511"/>
                  </a:cubicBezTo>
                  <a:cubicBezTo>
                    <a:pt x="5668" y="11517"/>
                    <a:pt x="5549" y="11640"/>
                    <a:pt x="5547" y="11789"/>
                  </a:cubicBezTo>
                  <a:cubicBezTo>
                    <a:pt x="5543" y="11938"/>
                    <a:pt x="5656" y="12067"/>
                    <a:pt x="5805" y="12081"/>
                  </a:cubicBezTo>
                  <a:lnTo>
                    <a:pt x="5987" y="12100"/>
                  </a:lnTo>
                  <a:cubicBezTo>
                    <a:pt x="6393" y="12136"/>
                    <a:pt x="6788" y="12152"/>
                    <a:pt x="7172" y="12152"/>
                  </a:cubicBezTo>
                  <a:cubicBezTo>
                    <a:pt x="12195" y="12152"/>
                    <a:pt x="15295" y="9297"/>
                    <a:pt x="15327" y="9264"/>
                  </a:cubicBezTo>
                  <a:cubicBezTo>
                    <a:pt x="15382" y="9212"/>
                    <a:pt x="15452" y="9187"/>
                    <a:pt x="15521" y="9187"/>
                  </a:cubicBezTo>
                  <a:cubicBezTo>
                    <a:pt x="15598" y="9187"/>
                    <a:pt x="15674" y="9218"/>
                    <a:pt x="15730" y="9279"/>
                  </a:cubicBezTo>
                  <a:cubicBezTo>
                    <a:pt x="15838" y="9393"/>
                    <a:pt x="15832" y="9575"/>
                    <a:pt x="15716" y="9684"/>
                  </a:cubicBezTo>
                  <a:cubicBezTo>
                    <a:pt x="15569" y="9821"/>
                    <a:pt x="12409" y="12725"/>
                    <a:pt x="7199" y="12725"/>
                  </a:cubicBezTo>
                  <a:cubicBezTo>
                    <a:pt x="6586" y="12725"/>
                    <a:pt x="5945" y="12685"/>
                    <a:pt x="5277" y="12595"/>
                  </a:cubicBezTo>
                  <a:cubicBezTo>
                    <a:pt x="3958" y="12356"/>
                    <a:pt x="1515" y="11742"/>
                    <a:pt x="735" y="10956"/>
                  </a:cubicBezTo>
                  <a:cubicBezTo>
                    <a:pt x="643" y="10864"/>
                    <a:pt x="625" y="10721"/>
                    <a:pt x="690" y="10608"/>
                  </a:cubicBezTo>
                  <a:cubicBezTo>
                    <a:pt x="742" y="10519"/>
                    <a:pt x="837" y="10467"/>
                    <a:pt x="937" y="10467"/>
                  </a:cubicBezTo>
                  <a:cubicBezTo>
                    <a:pt x="962" y="10467"/>
                    <a:pt x="988" y="10470"/>
                    <a:pt x="1014" y="10477"/>
                  </a:cubicBezTo>
                  <a:cubicBezTo>
                    <a:pt x="1045" y="10486"/>
                    <a:pt x="2704" y="10943"/>
                    <a:pt x="4997" y="10943"/>
                  </a:cubicBezTo>
                  <a:cubicBezTo>
                    <a:pt x="7043" y="10943"/>
                    <a:pt x="9593" y="10579"/>
                    <a:pt x="11941" y="9209"/>
                  </a:cubicBezTo>
                  <a:cubicBezTo>
                    <a:pt x="13649" y="8213"/>
                    <a:pt x="15106" y="6967"/>
                    <a:pt x="16268" y="5508"/>
                  </a:cubicBezTo>
                  <a:cubicBezTo>
                    <a:pt x="16362" y="5389"/>
                    <a:pt x="16348" y="5217"/>
                    <a:pt x="16235" y="5115"/>
                  </a:cubicBezTo>
                  <a:cubicBezTo>
                    <a:pt x="16181" y="5066"/>
                    <a:pt x="16113" y="5041"/>
                    <a:pt x="16045" y="5041"/>
                  </a:cubicBezTo>
                  <a:cubicBezTo>
                    <a:pt x="15972" y="5041"/>
                    <a:pt x="15899" y="5069"/>
                    <a:pt x="15844" y="5125"/>
                  </a:cubicBezTo>
                  <a:cubicBezTo>
                    <a:pt x="14807" y="6154"/>
                    <a:pt x="13649" y="7024"/>
                    <a:pt x="12399" y="7709"/>
                  </a:cubicBezTo>
                  <a:cubicBezTo>
                    <a:pt x="10195" y="8919"/>
                    <a:pt x="8100" y="9239"/>
                    <a:pt x="6500" y="9239"/>
                  </a:cubicBezTo>
                  <a:cubicBezTo>
                    <a:pt x="4775" y="9239"/>
                    <a:pt x="3625" y="8866"/>
                    <a:pt x="3536" y="8837"/>
                  </a:cubicBezTo>
                  <a:cubicBezTo>
                    <a:pt x="3518" y="8830"/>
                    <a:pt x="3499" y="8822"/>
                    <a:pt x="3483" y="8814"/>
                  </a:cubicBezTo>
                  <a:lnTo>
                    <a:pt x="2884" y="8472"/>
                  </a:lnTo>
                  <a:cubicBezTo>
                    <a:pt x="2769" y="8407"/>
                    <a:pt x="2714" y="8274"/>
                    <a:pt x="2748" y="8147"/>
                  </a:cubicBezTo>
                  <a:cubicBezTo>
                    <a:pt x="2783" y="8022"/>
                    <a:pt x="2897" y="7936"/>
                    <a:pt x="3026" y="7936"/>
                  </a:cubicBezTo>
                  <a:cubicBezTo>
                    <a:pt x="3028" y="7936"/>
                    <a:pt x="3029" y="7936"/>
                    <a:pt x="3031" y="7936"/>
                  </a:cubicBezTo>
                  <a:cubicBezTo>
                    <a:pt x="3035" y="7937"/>
                    <a:pt x="3060" y="7937"/>
                    <a:pt x="3105" y="7937"/>
                  </a:cubicBezTo>
                  <a:cubicBezTo>
                    <a:pt x="3831" y="7937"/>
                    <a:pt x="9626" y="7825"/>
                    <a:pt x="12530" y="4501"/>
                  </a:cubicBezTo>
                  <a:cubicBezTo>
                    <a:pt x="12622" y="4397"/>
                    <a:pt x="12624" y="4239"/>
                    <a:pt x="12536" y="4131"/>
                  </a:cubicBezTo>
                  <a:cubicBezTo>
                    <a:pt x="12480" y="4062"/>
                    <a:pt x="12399" y="4026"/>
                    <a:pt x="12316" y="4026"/>
                  </a:cubicBezTo>
                  <a:cubicBezTo>
                    <a:pt x="12268" y="4026"/>
                    <a:pt x="12219" y="4038"/>
                    <a:pt x="12174" y="4063"/>
                  </a:cubicBezTo>
                  <a:lnTo>
                    <a:pt x="9735" y="5457"/>
                  </a:lnTo>
                  <a:cubicBezTo>
                    <a:pt x="9691" y="5482"/>
                    <a:pt x="9642" y="5494"/>
                    <a:pt x="9594" y="5494"/>
                  </a:cubicBezTo>
                  <a:cubicBezTo>
                    <a:pt x="9495" y="5494"/>
                    <a:pt x="9399" y="5443"/>
                    <a:pt x="9347" y="5350"/>
                  </a:cubicBezTo>
                  <a:cubicBezTo>
                    <a:pt x="9269" y="5213"/>
                    <a:pt x="9316" y="5037"/>
                    <a:pt x="9453" y="4960"/>
                  </a:cubicBezTo>
                  <a:lnTo>
                    <a:pt x="13377" y="2717"/>
                  </a:lnTo>
                  <a:cubicBezTo>
                    <a:pt x="13420" y="2693"/>
                    <a:pt x="13469" y="2680"/>
                    <a:pt x="13518" y="2680"/>
                  </a:cubicBezTo>
                  <a:cubicBezTo>
                    <a:pt x="13551" y="2680"/>
                    <a:pt x="13583" y="2685"/>
                    <a:pt x="13614" y="2697"/>
                  </a:cubicBezTo>
                  <a:cubicBezTo>
                    <a:pt x="13692" y="2723"/>
                    <a:pt x="13754" y="2785"/>
                    <a:pt x="13784" y="2860"/>
                  </a:cubicBezTo>
                  <a:cubicBezTo>
                    <a:pt x="14069" y="3585"/>
                    <a:pt x="13189" y="4620"/>
                    <a:pt x="13007" y="4827"/>
                  </a:cubicBezTo>
                  <a:cubicBezTo>
                    <a:pt x="11677" y="6384"/>
                    <a:pt x="9653" y="7474"/>
                    <a:pt x="6992" y="8069"/>
                  </a:cubicBezTo>
                  <a:cubicBezTo>
                    <a:pt x="6846" y="8102"/>
                    <a:pt x="6750" y="8241"/>
                    <a:pt x="6771" y="8389"/>
                  </a:cubicBezTo>
                  <a:cubicBezTo>
                    <a:pt x="6790" y="8531"/>
                    <a:pt x="6909" y="8637"/>
                    <a:pt x="7052" y="8637"/>
                  </a:cubicBezTo>
                  <a:cubicBezTo>
                    <a:pt x="7057" y="8637"/>
                    <a:pt x="7062" y="8636"/>
                    <a:pt x="7067" y="8636"/>
                  </a:cubicBezTo>
                  <a:cubicBezTo>
                    <a:pt x="8851" y="8548"/>
                    <a:pt x="10554" y="8069"/>
                    <a:pt x="12125" y="7208"/>
                  </a:cubicBezTo>
                  <a:cubicBezTo>
                    <a:pt x="16495" y="4810"/>
                    <a:pt x="18298" y="786"/>
                    <a:pt x="18316" y="745"/>
                  </a:cubicBezTo>
                  <a:cubicBezTo>
                    <a:pt x="18362" y="638"/>
                    <a:pt x="18479" y="575"/>
                    <a:pt x="18589" y="575"/>
                  </a:cubicBezTo>
                  <a:close/>
                  <a:moveTo>
                    <a:pt x="18575" y="1"/>
                  </a:moveTo>
                  <a:cubicBezTo>
                    <a:pt x="18238" y="1"/>
                    <a:pt x="17929" y="202"/>
                    <a:pt x="17792" y="516"/>
                  </a:cubicBezTo>
                  <a:cubicBezTo>
                    <a:pt x="17774" y="555"/>
                    <a:pt x="16037" y="4409"/>
                    <a:pt x="11851" y="6705"/>
                  </a:cubicBezTo>
                  <a:cubicBezTo>
                    <a:pt x="11716" y="6778"/>
                    <a:pt x="11583" y="6848"/>
                    <a:pt x="11446" y="6915"/>
                  </a:cubicBezTo>
                  <a:cubicBezTo>
                    <a:pt x="12217" y="6422"/>
                    <a:pt x="12882" y="5852"/>
                    <a:pt x="13434" y="5203"/>
                  </a:cubicBezTo>
                  <a:cubicBezTo>
                    <a:pt x="13827" y="4765"/>
                    <a:pt x="14701" y="3636"/>
                    <a:pt x="14314" y="2652"/>
                  </a:cubicBezTo>
                  <a:cubicBezTo>
                    <a:pt x="14224" y="2421"/>
                    <a:pt x="14038" y="2239"/>
                    <a:pt x="13803" y="2157"/>
                  </a:cubicBezTo>
                  <a:cubicBezTo>
                    <a:pt x="13711" y="2124"/>
                    <a:pt x="13615" y="2107"/>
                    <a:pt x="13519" y="2107"/>
                  </a:cubicBezTo>
                  <a:cubicBezTo>
                    <a:pt x="13373" y="2107"/>
                    <a:pt x="13226" y="2146"/>
                    <a:pt x="13095" y="2220"/>
                  </a:cubicBezTo>
                  <a:lnTo>
                    <a:pt x="9171" y="4462"/>
                  </a:lnTo>
                  <a:cubicBezTo>
                    <a:pt x="8759" y="4696"/>
                    <a:pt x="8616" y="5224"/>
                    <a:pt x="8849" y="5635"/>
                  </a:cubicBezTo>
                  <a:cubicBezTo>
                    <a:pt x="8978" y="5860"/>
                    <a:pt x="9193" y="6005"/>
                    <a:pt x="9428" y="6052"/>
                  </a:cubicBezTo>
                  <a:cubicBezTo>
                    <a:pt x="6722" y="7305"/>
                    <a:pt x="3614" y="7364"/>
                    <a:pt x="3111" y="7364"/>
                  </a:cubicBezTo>
                  <a:cubicBezTo>
                    <a:pt x="3069" y="7364"/>
                    <a:pt x="3045" y="7364"/>
                    <a:pt x="3041" y="7364"/>
                  </a:cubicBezTo>
                  <a:cubicBezTo>
                    <a:pt x="3035" y="7363"/>
                    <a:pt x="3029" y="7363"/>
                    <a:pt x="3023" y="7363"/>
                  </a:cubicBezTo>
                  <a:cubicBezTo>
                    <a:pt x="2638" y="7363"/>
                    <a:pt x="2301" y="7621"/>
                    <a:pt x="2196" y="7996"/>
                  </a:cubicBezTo>
                  <a:cubicBezTo>
                    <a:pt x="2094" y="8376"/>
                    <a:pt x="2259" y="8777"/>
                    <a:pt x="2601" y="8972"/>
                  </a:cubicBezTo>
                  <a:lnTo>
                    <a:pt x="3201" y="9313"/>
                  </a:lnTo>
                  <a:cubicBezTo>
                    <a:pt x="3250" y="9340"/>
                    <a:pt x="3301" y="9362"/>
                    <a:pt x="3352" y="9381"/>
                  </a:cubicBezTo>
                  <a:cubicBezTo>
                    <a:pt x="3447" y="9413"/>
                    <a:pt x="4671" y="9809"/>
                    <a:pt x="6500" y="9809"/>
                  </a:cubicBezTo>
                  <a:cubicBezTo>
                    <a:pt x="7927" y="9809"/>
                    <a:pt x="9723" y="9568"/>
                    <a:pt x="11638" y="8724"/>
                  </a:cubicBezTo>
                  <a:lnTo>
                    <a:pt x="11638" y="8724"/>
                  </a:lnTo>
                  <a:cubicBezTo>
                    <a:pt x="9404" y="10023"/>
                    <a:pt x="6962" y="10368"/>
                    <a:pt x="4999" y="10368"/>
                  </a:cubicBezTo>
                  <a:cubicBezTo>
                    <a:pt x="2797" y="10368"/>
                    <a:pt x="1197" y="9935"/>
                    <a:pt x="1167" y="9927"/>
                  </a:cubicBezTo>
                  <a:cubicBezTo>
                    <a:pt x="1091" y="9906"/>
                    <a:pt x="1014" y="9896"/>
                    <a:pt x="937" y="9896"/>
                  </a:cubicBezTo>
                  <a:cubicBezTo>
                    <a:pt x="639" y="9896"/>
                    <a:pt x="354" y="10053"/>
                    <a:pt x="197" y="10320"/>
                  </a:cubicBezTo>
                  <a:cubicBezTo>
                    <a:pt x="1" y="10657"/>
                    <a:pt x="56" y="11085"/>
                    <a:pt x="330" y="11361"/>
                  </a:cubicBezTo>
                  <a:cubicBezTo>
                    <a:pt x="1392" y="12429"/>
                    <a:pt x="4553" y="13047"/>
                    <a:pt x="5189" y="13162"/>
                  </a:cubicBezTo>
                  <a:cubicBezTo>
                    <a:pt x="5883" y="13255"/>
                    <a:pt x="6549" y="13296"/>
                    <a:pt x="7186" y="13296"/>
                  </a:cubicBezTo>
                  <a:cubicBezTo>
                    <a:pt x="12632" y="13296"/>
                    <a:pt x="15951" y="10248"/>
                    <a:pt x="16106" y="10103"/>
                  </a:cubicBezTo>
                  <a:cubicBezTo>
                    <a:pt x="16450" y="9780"/>
                    <a:pt x="16470" y="9234"/>
                    <a:pt x="16147" y="8888"/>
                  </a:cubicBezTo>
                  <a:cubicBezTo>
                    <a:pt x="15980" y="8707"/>
                    <a:pt x="15751" y="8616"/>
                    <a:pt x="15522" y="8616"/>
                  </a:cubicBezTo>
                  <a:cubicBezTo>
                    <a:pt x="15312" y="8616"/>
                    <a:pt x="15102" y="8692"/>
                    <a:pt x="14938" y="8847"/>
                  </a:cubicBezTo>
                  <a:cubicBezTo>
                    <a:pt x="14916" y="8867"/>
                    <a:pt x="13406" y="10240"/>
                    <a:pt x="10822" y="11030"/>
                  </a:cubicBezTo>
                  <a:cubicBezTo>
                    <a:pt x="11409" y="10793"/>
                    <a:pt x="11974" y="10516"/>
                    <a:pt x="12514" y="10201"/>
                  </a:cubicBezTo>
                  <a:cubicBezTo>
                    <a:pt x="17884" y="7067"/>
                    <a:pt x="19220" y="2687"/>
                    <a:pt x="19273" y="2504"/>
                  </a:cubicBezTo>
                  <a:cubicBezTo>
                    <a:pt x="19664" y="1213"/>
                    <a:pt x="19533" y="741"/>
                    <a:pt x="19378" y="473"/>
                  </a:cubicBezTo>
                  <a:cubicBezTo>
                    <a:pt x="19239" y="238"/>
                    <a:pt x="19018" y="76"/>
                    <a:pt x="18756" y="21"/>
                  </a:cubicBezTo>
                  <a:cubicBezTo>
                    <a:pt x="18721" y="13"/>
                    <a:pt x="18686" y="8"/>
                    <a:pt x="18651" y="4"/>
                  </a:cubicBezTo>
                  <a:cubicBezTo>
                    <a:pt x="18626" y="2"/>
                    <a:pt x="18601" y="1"/>
                    <a:pt x="18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417;p38"/>
            <p:cNvSpPr/>
            <p:nvPr/>
          </p:nvSpPr>
          <p:spPr>
            <a:xfrm>
              <a:off x="1064949" y="2536121"/>
              <a:ext cx="500404" cy="701004"/>
            </a:xfrm>
            <a:custGeom>
              <a:avLst/>
              <a:gdLst/>
              <a:ahLst/>
              <a:cxnLst/>
              <a:rect l="l" t="t" r="r" b="b"/>
              <a:pathLst>
                <a:path w="13478" h="18881" extrusionOk="0">
                  <a:moveTo>
                    <a:pt x="856" y="1"/>
                  </a:moveTo>
                  <a:cubicBezTo>
                    <a:pt x="548" y="1"/>
                    <a:pt x="419" y="76"/>
                    <a:pt x="351" y="115"/>
                  </a:cubicBezTo>
                  <a:cubicBezTo>
                    <a:pt x="185" y="213"/>
                    <a:pt x="72" y="367"/>
                    <a:pt x="34" y="551"/>
                  </a:cubicBezTo>
                  <a:cubicBezTo>
                    <a:pt x="27" y="574"/>
                    <a:pt x="25" y="596"/>
                    <a:pt x="23" y="621"/>
                  </a:cubicBezTo>
                  <a:cubicBezTo>
                    <a:pt x="1" y="862"/>
                    <a:pt x="136" y="1093"/>
                    <a:pt x="365" y="1193"/>
                  </a:cubicBezTo>
                  <a:cubicBezTo>
                    <a:pt x="404" y="1210"/>
                    <a:pt x="4334" y="2961"/>
                    <a:pt x="6689" y="7260"/>
                  </a:cubicBezTo>
                  <a:cubicBezTo>
                    <a:pt x="7671" y="9050"/>
                    <a:pt x="8015" y="10785"/>
                    <a:pt x="8082" y="12192"/>
                  </a:cubicBezTo>
                  <a:cubicBezTo>
                    <a:pt x="7618" y="10108"/>
                    <a:pt x="6669" y="7667"/>
                    <a:pt x="4745" y="6024"/>
                  </a:cubicBezTo>
                  <a:cubicBezTo>
                    <a:pt x="4481" y="5789"/>
                    <a:pt x="3668" y="5122"/>
                    <a:pt x="2904" y="5122"/>
                  </a:cubicBezTo>
                  <a:cubicBezTo>
                    <a:pt x="2763" y="5122"/>
                    <a:pt x="2623" y="5145"/>
                    <a:pt x="2489" y="5197"/>
                  </a:cubicBezTo>
                  <a:cubicBezTo>
                    <a:pt x="2335" y="5257"/>
                    <a:pt x="2215" y="5381"/>
                    <a:pt x="2159" y="5537"/>
                  </a:cubicBezTo>
                  <a:cubicBezTo>
                    <a:pt x="2104" y="5695"/>
                    <a:pt x="2120" y="5866"/>
                    <a:pt x="2202" y="6010"/>
                  </a:cubicBezTo>
                  <a:lnTo>
                    <a:pt x="4443" y="9934"/>
                  </a:lnTo>
                  <a:cubicBezTo>
                    <a:pt x="4549" y="10119"/>
                    <a:pt x="4743" y="10223"/>
                    <a:pt x="4943" y="10223"/>
                  </a:cubicBezTo>
                  <a:cubicBezTo>
                    <a:pt x="5039" y="10223"/>
                    <a:pt x="5137" y="10199"/>
                    <a:pt x="5226" y="10148"/>
                  </a:cubicBezTo>
                  <a:cubicBezTo>
                    <a:pt x="5500" y="9993"/>
                    <a:pt x="5596" y="9643"/>
                    <a:pt x="5439" y="9369"/>
                  </a:cubicBezTo>
                  <a:lnTo>
                    <a:pt x="4046" y="6930"/>
                  </a:lnTo>
                  <a:lnTo>
                    <a:pt x="4046" y="6930"/>
                  </a:lnTo>
                  <a:cubicBezTo>
                    <a:pt x="7479" y="9932"/>
                    <a:pt x="7385" y="16147"/>
                    <a:pt x="7383" y="16211"/>
                  </a:cubicBezTo>
                  <a:cubicBezTo>
                    <a:pt x="7378" y="16472"/>
                    <a:pt x="7550" y="16704"/>
                    <a:pt x="7804" y="16773"/>
                  </a:cubicBezTo>
                  <a:cubicBezTo>
                    <a:pt x="7855" y="16787"/>
                    <a:pt x="7906" y="16794"/>
                    <a:pt x="7957" y="16794"/>
                  </a:cubicBezTo>
                  <a:cubicBezTo>
                    <a:pt x="8160" y="16794"/>
                    <a:pt x="8352" y="16687"/>
                    <a:pt x="8455" y="16505"/>
                  </a:cubicBezTo>
                  <a:lnTo>
                    <a:pt x="8796" y="15904"/>
                  </a:lnTo>
                  <a:cubicBezTo>
                    <a:pt x="8815" y="15871"/>
                    <a:pt x="8829" y="15838"/>
                    <a:pt x="8841" y="15803"/>
                  </a:cubicBezTo>
                  <a:cubicBezTo>
                    <a:pt x="8901" y="15625"/>
                    <a:pt x="10263" y="11394"/>
                    <a:pt x="7696" y="6711"/>
                  </a:cubicBezTo>
                  <a:cubicBezTo>
                    <a:pt x="6916" y="5289"/>
                    <a:pt x="5985" y="4129"/>
                    <a:pt x="5063" y="3203"/>
                  </a:cubicBezTo>
                  <a:lnTo>
                    <a:pt x="5063" y="3203"/>
                  </a:lnTo>
                  <a:cubicBezTo>
                    <a:pt x="6241" y="4142"/>
                    <a:pt x="7561" y="5506"/>
                    <a:pt x="8694" y="7450"/>
                  </a:cubicBezTo>
                  <a:cubicBezTo>
                    <a:pt x="11530" y="12309"/>
                    <a:pt x="9950" y="18099"/>
                    <a:pt x="9934" y="18156"/>
                  </a:cubicBezTo>
                  <a:cubicBezTo>
                    <a:pt x="9864" y="18406"/>
                    <a:pt x="9971" y="18672"/>
                    <a:pt x="10198" y="18803"/>
                  </a:cubicBezTo>
                  <a:cubicBezTo>
                    <a:pt x="10288" y="18855"/>
                    <a:pt x="10388" y="18881"/>
                    <a:pt x="10487" y="18881"/>
                  </a:cubicBezTo>
                  <a:cubicBezTo>
                    <a:pt x="10635" y="18881"/>
                    <a:pt x="10781" y="18824"/>
                    <a:pt x="10891" y="18715"/>
                  </a:cubicBezTo>
                  <a:cubicBezTo>
                    <a:pt x="11916" y="17698"/>
                    <a:pt x="12538" y="14416"/>
                    <a:pt x="12610" y="14019"/>
                  </a:cubicBezTo>
                  <a:cubicBezTo>
                    <a:pt x="13477" y="7540"/>
                    <a:pt x="9785" y="3503"/>
                    <a:pt x="9627" y="3336"/>
                  </a:cubicBezTo>
                  <a:cubicBezTo>
                    <a:pt x="9514" y="3215"/>
                    <a:pt x="9360" y="3154"/>
                    <a:pt x="9206" y="3154"/>
                  </a:cubicBezTo>
                  <a:cubicBezTo>
                    <a:pt x="9066" y="3154"/>
                    <a:pt x="8926" y="3204"/>
                    <a:pt x="8817" y="3307"/>
                  </a:cubicBezTo>
                  <a:cubicBezTo>
                    <a:pt x="8586" y="3524"/>
                    <a:pt x="8571" y="3884"/>
                    <a:pt x="8788" y="4115"/>
                  </a:cubicBezTo>
                  <a:cubicBezTo>
                    <a:pt x="8821" y="4152"/>
                    <a:pt x="12039" y="7657"/>
                    <a:pt x="11546" y="13236"/>
                  </a:cubicBezTo>
                  <a:cubicBezTo>
                    <a:pt x="11540" y="13295"/>
                    <a:pt x="11534" y="13357"/>
                    <a:pt x="11530" y="13416"/>
                  </a:cubicBezTo>
                  <a:cubicBezTo>
                    <a:pt x="11434" y="11421"/>
                    <a:pt x="10973" y="9083"/>
                    <a:pt x="9686" y="6877"/>
                  </a:cubicBezTo>
                  <a:cubicBezTo>
                    <a:pt x="6609" y="1603"/>
                    <a:pt x="2329" y="299"/>
                    <a:pt x="2153" y="248"/>
                  </a:cubicBezTo>
                  <a:cubicBezTo>
                    <a:pt x="1531" y="58"/>
                    <a:pt x="1125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418;p38"/>
            <p:cNvSpPr/>
            <p:nvPr/>
          </p:nvSpPr>
          <p:spPr>
            <a:xfrm>
              <a:off x="1053959" y="2525577"/>
              <a:ext cx="522718" cy="722204"/>
            </a:xfrm>
            <a:custGeom>
              <a:avLst/>
              <a:gdLst/>
              <a:ahLst/>
              <a:cxnLst/>
              <a:rect l="l" t="t" r="r" b="b"/>
              <a:pathLst>
                <a:path w="14079" h="19452" extrusionOk="0">
                  <a:moveTo>
                    <a:pt x="1162" y="572"/>
                  </a:moveTo>
                  <a:cubicBezTo>
                    <a:pt x="1511" y="572"/>
                    <a:pt x="1979" y="687"/>
                    <a:pt x="2367" y="804"/>
                  </a:cubicBezTo>
                  <a:cubicBezTo>
                    <a:pt x="2543" y="858"/>
                    <a:pt x="6713" y="2128"/>
                    <a:pt x="9733" y="7304"/>
                  </a:cubicBezTo>
                  <a:cubicBezTo>
                    <a:pt x="10817" y="9160"/>
                    <a:pt x="11425" y="11316"/>
                    <a:pt x="11537" y="13712"/>
                  </a:cubicBezTo>
                  <a:cubicBezTo>
                    <a:pt x="11545" y="13864"/>
                    <a:pt x="11668" y="13980"/>
                    <a:pt x="11817" y="13984"/>
                  </a:cubicBezTo>
                  <a:cubicBezTo>
                    <a:pt x="11820" y="13984"/>
                    <a:pt x="11823" y="13984"/>
                    <a:pt x="11825" y="13984"/>
                  </a:cubicBezTo>
                  <a:cubicBezTo>
                    <a:pt x="11971" y="13984"/>
                    <a:pt x="12096" y="13873"/>
                    <a:pt x="12110" y="13726"/>
                  </a:cubicBezTo>
                  <a:lnTo>
                    <a:pt x="12126" y="13544"/>
                  </a:lnTo>
                  <a:cubicBezTo>
                    <a:pt x="12634" y="7826"/>
                    <a:pt x="9328" y="4239"/>
                    <a:pt x="9293" y="4205"/>
                  </a:cubicBezTo>
                  <a:cubicBezTo>
                    <a:pt x="9184" y="4090"/>
                    <a:pt x="9191" y="3908"/>
                    <a:pt x="9305" y="3802"/>
                  </a:cubicBezTo>
                  <a:cubicBezTo>
                    <a:pt x="9361" y="3750"/>
                    <a:pt x="9432" y="3724"/>
                    <a:pt x="9502" y="3724"/>
                  </a:cubicBezTo>
                  <a:cubicBezTo>
                    <a:pt x="9579" y="3724"/>
                    <a:pt x="9655" y="3754"/>
                    <a:pt x="9710" y="3814"/>
                  </a:cubicBezTo>
                  <a:cubicBezTo>
                    <a:pt x="9866" y="3980"/>
                    <a:pt x="13475" y="7908"/>
                    <a:pt x="12624" y="14252"/>
                  </a:cubicBezTo>
                  <a:cubicBezTo>
                    <a:pt x="12384" y="15574"/>
                    <a:pt x="11768" y="18017"/>
                    <a:pt x="10985" y="18796"/>
                  </a:cubicBezTo>
                  <a:cubicBezTo>
                    <a:pt x="10930" y="18851"/>
                    <a:pt x="10856" y="18880"/>
                    <a:pt x="10782" y="18880"/>
                  </a:cubicBezTo>
                  <a:cubicBezTo>
                    <a:pt x="10732" y="18880"/>
                    <a:pt x="10682" y="18867"/>
                    <a:pt x="10637" y="18841"/>
                  </a:cubicBezTo>
                  <a:cubicBezTo>
                    <a:pt x="10524" y="18776"/>
                    <a:pt x="10471" y="18643"/>
                    <a:pt x="10506" y="18518"/>
                  </a:cubicBezTo>
                  <a:cubicBezTo>
                    <a:pt x="10520" y="18459"/>
                    <a:pt x="12143" y="12568"/>
                    <a:pt x="9238" y="7591"/>
                  </a:cubicBezTo>
                  <a:cubicBezTo>
                    <a:pt x="8239" y="5880"/>
                    <a:pt x="6995" y="4426"/>
                    <a:pt x="5537" y="3264"/>
                  </a:cubicBezTo>
                  <a:cubicBezTo>
                    <a:pt x="5484" y="3222"/>
                    <a:pt x="5421" y="3201"/>
                    <a:pt x="5358" y="3201"/>
                  </a:cubicBezTo>
                  <a:cubicBezTo>
                    <a:pt x="5279" y="3201"/>
                    <a:pt x="5201" y="3234"/>
                    <a:pt x="5144" y="3296"/>
                  </a:cubicBezTo>
                  <a:cubicBezTo>
                    <a:pt x="5041" y="3409"/>
                    <a:pt x="5045" y="3579"/>
                    <a:pt x="5154" y="3687"/>
                  </a:cubicBezTo>
                  <a:cubicBezTo>
                    <a:pt x="6183" y="4722"/>
                    <a:pt x="7053" y="5882"/>
                    <a:pt x="7738" y="7132"/>
                  </a:cubicBezTo>
                  <a:cubicBezTo>
                    <a:pt x="10250" y="11715"/>
                    <a:pt x="8923" y="15824"/>
                    <a:pt x="8863" y="15995"/>
                  </a:cubicBezTo>
                  <a:cubicBezTo>
                    <a:pt x="8859" y="16014"/>
                    <a:pt x="8851" y="16030"/>
                    <a:pt x="8841" y="16047"/>
                  </a:cubicBezTo>
                  <a:lnTo>
                    <a:pt x="8501" y="16648"/>
                  </a:lnTo>
                  <a:cubicBezTo>
                    <a:pt x="8449" y="16740"/>
                    <a:pt x="8353" y="16793"/>
                    <a:pt x="8252" y="16793"/>
                  </a:cubicBezTo>
                  <a:cubicBezTo>
                    <a:pt x="8227" y="16793"/>
                    <a:pt x="8201" y="16790"/>
                    <a:pt x="8176" y="16783"/>
                  </a:cubicBezTo>
                  <a:cubicBezTo>
                    <a:pt x="8049" y="16748"/>
                    <a:pt x="7961" y="16632"/>
                    <a:pt x="7965" y="16501"/>
                  </a:cubicBezTo>
                  <a:cubicBezTo>
                    <a:pt x="7965" y="16437"/>
                    <a:pt x="8061" y="10087"/>
                    <a:pt x="4530" y="6999"/>
                  </a:cubicBezTo>
                  <a:cubicBezTo>
                    <a:pt x="4476" y="6953"/>
                    <a:pt x="4408" y="6930"/>
                    <a:pt x="4341" y="6930"/>
                  </a:cubicBezTo>
                  <a:cubicBezTo>
                    <a:pt x="4276" y="6930"/>
                    <a:pt x="4212" y="6951"/>
                    <a:pt x="4160" y="6993"/>
                  </a:cubicBezTo>
                  <a:cubicBezTo>
                    <a:pt x="4051" y="7081"/>
                    <a:pt x="4023" y="7235"/>
                    <a:pt x="4092" y="7355"/>
                  </a:cubicBezTo>
                  <a:lnTo>
                    <a:pt x="5485" y="9794"/>
                  </a:lnTo>
                  <a:cubicBezTo>
                    <a:pt x="5563" y="9931"/>
                    <a:pt x="5516" y="10107"/>
                    <a:pt x="5379" y="10185"/>
                  </a:cubicBezTo>
                  <a:cubicBezTo>
                    <a:pt x="5335" y="10210"/>
                    <a:pt x="5287" y="10222"/>
                    <a:pt x="5239" y="10222"/>
                  </a:cubicBezTo>
                  <a:cubicBezTo>
                    <a:pt x="5139" y="10222"/>
                    <a:pt x="5041" y="10169"/>
                    <a:pt x="4988" y="10076"/>
                  </a:cubicBezTo>
                  <a:lnTo>
                    <a:pt x="2746" y="6152"/>
                  </a:lnTo>
                  <a:cubicBezTo>
                    <a:pt x="2705" y="6081"/>
                    <a:pt x="2697" y="5995"/>
                    <a:pt x="2723" y="5917"/>
                  </a:cubicBezTo>
                  <a:cubicBezTo>
                    <a:pt x="2752" y="5839"/>
                    <a:pt x="2811" y="5778"/>
                    <a:pt x="2889" y="5747"/>
                  </a:cubicBezTo>
                  <a:cubicBezTo>
                    <a:pt x="2989" y="5708"/>
                    <a:pt x="3094" y="5691"/>
                    <a:pt x="3202" y="5691"/>
                  </a:cubicBezTo>
                  <a:cubicBezTo>
                    <a:pt x="3882" y="5691"/>
                    <a:pt x="4677" y="6366"/>
                    <a:pt x="4853" y="6525"/>
                  </a:cubicBezTo>
                  <a:cubicBezTo>
                    <a:pt x="6412" y="7855"/>
                    <a:pt x="7503" y="9878"/>
                    <a:pt x="8098" y="12540"/>
                  </a:cubicBezTo>
                  <a:cubicBezTo>
                    <a:pt x="8128" y="12671"/>
                    <a:pt x="8248" y="12763"/>
                    <a:pt x="8381" y="12763"/>
                  </a:cubicBezTo>
                  <a:cubicBezTo>
                    <a:pt x="8393" y="12763"/>
                    <a:pt x="8405" y="12762"/>
                    <a:pt x="8417" y="12761"/>
                  </a:cubicBezTo>
                  <a:cubicBezTo>
                    <a:pt x="8564" y="12740"/>
                    <a:pt x="8673" y="12613"/>
                    <a:pt x="8665" y="12464"/>
                  </a:cubicBezTo>
                  <a:cubicBezTo>
                    <a:pt x="8577" y="10678"/>
                    <a:pt x="8096" y="8978"/>
                    <a:pt x="7237" y="7407"/>
                  </a:cubicBezTo>
                  <a:cubicBezTo>
                    <a:pt x="4839" y="3034"/>
                    <a:pt x="815" y="1234"/>
                    <a:pt x="774" y="1216"/>
                  </a:cubicBezTo>
                  <a:cubicBezTo>
                    <a:pt x="651" y="1162"/>
                    <a:pt x="585" y="1015"/>
                    <a:pt x="608" y="894"/>
                  </a:cubicBezTo>
                  <a:cubicBezTo>
                    <a:pt x="630" y="790"/>
                    <a:pt x="694" y="704"/>
                    <a:pt x="792" y="647"/>
                  </a:cubicBezTo>
                  <a:cubicBezTo>
                    <a:pt x="882" y="594"/>
                    <a:pt x="1011" y="572"/>
                    <a:pt x="1162" y="572"/>
                  </a:cubicBezTo>
                  <a:close/>
                  <a:moveTo>
                    <a:pt x="1155" y="0"/>
                  </a:moveTo>
                  <a:cubicBezTo>
                    <a:pt x="829" y="0"/>
                    <a:pt x="638" y="73"/>
                    <a:pt x="501" y="154"/>
                  </a:cubicBezTo>
                  <a:cubicBezTo>
                    <a:pt x="266" y="293"/>
                    <a:pt x="105" y="514"/>
                    <a:pt x="47" y="776"/>
                  </a:cubicBezTo>
                  <a:cubicBezTo>
                    <a:pt x="41" y="810"/>
                    <a:pt x="35" y="845"/>
                    <a:pt x="33" y="878"/>
                  </a:cubicBezTo>
                  <a:cubicBezTo>
                    <a:pt x="0" y="1246"/>
                    <a:pt x="207" y="1590"/>
                    <a:pt x="544" y="1739"/>
                  </a:cubicBezTo>
                  <a:cubicBezTo>
                    <a:pt x="583" y="1756"/>
                    <a:pt x="4438" y="3495"/>
                    <a:pt x="6733" y="7681"/>
                  </a:cubicBezTo>
                  <a:cubicBezTo>
                    <a:pt x="6807" y="7814"/>
                    <a:pt x="6877" y="7949"/>
                    <a:pt x="6944" y="8084"/>
                  </a:cubicBezTo>
                  <a:cubicBezTo>
                    <a:pt x="6451" y="7312"/>
                    <a:pt x="5880" y="6650"/>
                    <a:pt x="5232" y="6097"/>
                  </a:cubicBezTo>
                  <a:cubicBezTo>
                    <a:pt x="4868" y="5773"/>
                    <a:pt x="4035" y="5120"/>
                    <a:pt x="3202" y="5120"/>
                  </a:cubicBezTo>
                  <a:cubicBezTo>
                    <a:pt x="3027" y="5120"/>
                    <a:pt x="2851" y="5149"/>
                    <a:pt x="2680" y="5215"/>
                  </a:cubicBezTo>
                  <a:cubicBezTo>
                    <a:pt x="2449" y="5307"/>
                    <a:pt x="2267" y="5494"/>
                    <a:pt x="2185" y="5727"/>
                  </a:cubicBezTo>
                  <a:cubicBezTo>
                    <a:pt x="2101" y="5960"/>
                    <a:pt x="2126" y="6220"/>
                    <a:pt x="2249" y="6437"/>
                  </a:cubicBezTo>
                  <a:lnTo>
                    <a:pt x="4491" y="10361"/>
                  </a:lnTo>
                  <a:cubicBezTo>
                    <a:pt x="4649" y="10637"/>
                    <a:pt x="4941" y="10793"/>
                    <a:pt x="5241" y="10793"/>
                  </a:cubicBezTo>
                  <a:cubicBezTo>
                    <a:pt x="5385" y="10793"/>
                    <a:pt x="5530" y="10758"/>
                    <a:pt x="5663" y="10682"/>
                  </a:cubicBezTo>
                  <a:cubicBezTo>
                    <a:pt x="5888" y="10553"/>
                    <a:pt x="6034" y="10338"/>
                    <a:pt x="6081" y="10103"/>
                  </a:cubicBezTo>
                  <a:cubicBezTo>
                    <a:pt x="7439" y="13035"/>
                    <a:pt x="7394" y="16443"/>
                    <a:pt x="7392" y="16488"/>
                  </a:cubicBezTo>
                  <a:cubicBezTo>
                    <a:pt x="7384" y="16881"/>
                    <a:pt x="7644" y="17229"/>
                    <a:pt x="8024" y="17333"/>
                  </a:cubicBezTo>
                  <a:cubicBezTo>
                    <a:pt x="8101" y="17354"/>
                    <a:pt x="8178" y="17364"/>
                    <a:pt x="8253" y="17364"/>
                  </a:cubicBezTo>
                  <a:cubicBezTo>
                    <a:pt x="8557" y="17364"/>
                    <a:pt x="8845" y="17204"/>
                    <a:pt x="9000" y="16930"/>
                  </a:cubicBezTo>
                  <a:lnTo>
                    <a:pt x="9342" y="16329"/>
                  </a:lnTo>
                  <a:cubicBezTo>
                    <a:pt x="9369" y="16282"/>
                    <a:pt x="9391" y="16231"/>
                    <a:pt x="9409" y="16177"/>
                  </a:cubicBezTo>
                  <a:cubicBezTo>
                    <a:pt x="9467" y="16010"/>
                    <a:pt x="10678" y="12264"/>
                    <a:pt x="8753" y="7891"/>
                  </a:cubicBezTo>
                  <a:lnTo>
                    <a:pt x="8753" y="7891"/>
                  </a:lnTo>
                  <a:cubicBezTo>
                    <a:pt x="11507" y="12632"/>
                    <a:pt x="9970" y="18305"/>
                    <a:pt x="9956" y="18365"/>
                  </a:cubicBezTo>
                  <a:cubicBezTo>
                    <a:pt x="9851" y="18739"/>
                    <a:pt x="10013" y="19138"/>
                    <a:pt x="10349" y="19334"/>
                  </a:cubicBezTo>
                  <a:cubicBezTo>
                    <a:pt x="10484" y="19413"/>
                    <a:pt x="10633" y="19451"/>
                    <a:pt x="10782" y="19451"/>
                  </a:cubicBezTo>
                  <a:cubicBezTo>
                    <a:pt x="11004" y="19451"/>
                    <a:pt x="11224" y="19366"/>
                    <a:pt x="11390" y="19201"/>
                  </a:cubicBezTo>
                  <a:cubicBezTo>
                    <a:pt x="12458" y="18139"/>
                    <a:pt x="13076" y="14979"/>
                    <a:pt x="13190" y="14342"/>
                  </a:cubicBezTo>
                  <a:cubicBezTo>
                    <a:pt x="14078" y="7718"/>
                    <a:pt x="10293" y="3597"/>
                    <a:pt x="10132" y="3425"/>
                  </a:cubicBezTo>
                  <a:cubicBezTo>
                    <a:pt x="9963" y="3245"/>
                    <a:pt x="9733" y="3153"/>
                    <a:pt x="9503" y="3153"/>
                  </a:cubicBezTo>
                  <a:cubicBezTo>
                    <a:pt x="9293" y="3153"/>
                    <a:pt x="9082" y="3230"/>
                    <a:pt x="8916" y="3384"/>
                  </a:cubicBezTo>
                  <a:cubicBezTo>
                    <a:pt x="8571" y="3705"/>
                    <a:pt x="8552" y="4250"/>
                    <a:pt x="8875" y="4593"/>
                  </a:cubicBezTo>
                  <a:cubicBezTo>
                    <a:pt x="8896" y="4616"/>
                    <a:pt x="10267" y="6126"/>
                    <a:pt x="11058" y="8710"/>
                  </a:cubicBezTo>
                  <a:cubicBezTo>
                    <a:pt x="10821" y="8123"/>
                    <a:pt x="10545" y="7558"/>
                    <a:pt x="10230" y="7018"/>
                  </a:cubicBezTo>
                  <a:cubicBezTo>
                    <a:pt x="7095" y="1645"/>
                    <a:pt x="2715" y="311"/>
                    <a:pt x="2533" y="258"/>
                  </a:cubicBezTo>
                  <a:cubicBezTo>
                    <a:pt x="1902" y="67"/>
                    <a:pt x="1466" y="0"/>
                    <a:pt x="1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419;p38"/>
            <p:cNvSpPr/>
            <p:nvPr/>
          </p:nvSpPr>
          <p:spPr>
            <a:xfrm>
              <a:off x="1685339" y="3489527"/>
              <a:ext cx="487930" cy="523943"/>
            </a:xfrm>
            <a:custGeom>
              <a:avLst/>
              <a:gdLst/>
              <a:ahLst/>
              <a:cxnLst/>
              <a:rect l="l" t="t" r="r" b="b"/>
              <a:pathLst>
                <a:path w="13142" h="14112" extrusionOk="0">
                  <a:moveTo>
                    <a:pt x="4437" y="0"/>
                  </a:moveTo>
                  <a:cubicBezTo>
                    <a:pt x="3580" y="0"/>
                    <a:pt x="2788" y="370"/>
                    <a:pt x="2100" y="1188"/>
                  </a:cubicBezTo>
                  <a:cubicBezTo>
                    <a:pt x="1" y="3684"/>
                    <a:pt x="3661" y="5816"/>
                    <a:pt x="3661" y="5816"/>
                  </a:cubicBezTo>
                  <a:cubicBezTo>
                    <a:pt x="6120" y="7219"/>
                    <a:pt x="6965" y="8684"/>
                    <a:pt x="7278" y="9777"/>
                  </a:cubicBezTo>
                  <a:cubicBezTo>
                    <a:pt x="7655" y="11088"/>
                    <a:pt x="7391" y="12314"/>
                    <a:pt x="8399" y="13316"/>
                  </a:cubicBezTo>
                  <a:cubicBezTo>
                    <a:pt x="8619" y="13536"/>
                    <a:pt x="9271" y="14112"/>
                    <a:pt x="10079" y="14112"/>
                  </a:cubicBezTo>
                  <a:cubicBezTo>
                    <a:pt x="10150" y="14112"/>
                    <a:pt x="10222" y="14107"/>
                    <a:pt x="10296" y="14098"/>
                  </a:cubicBezTo>
                  <a:cubicBezTo>
                    <a:pt x="11317" y="13965"/>
                    <a:pt x="12215" y="12884"/>
                    <a:pt x="12393" y="11399"/>
                  </a:cubicBezTo>
                  <a:cubicBezTo>
                    <a:pt x="12393" y="11399"/>
                    <a:pt x="13142" y="7549"/>
                    <a:pt x="10200" y="3960"/>
                  </a:cubicBezTo>
                  <a:cubicBezTo>
                    <a:pt x="8223" y="1549"/>
                    <a:pt x="6193" y="0"/>
                    <a:pt x="4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420;p38"/>
            <p:cNvSpPr/>
            <p:nvPr/>
          </p:nvSpPr>
          <p:spPr>
            <a:xfrm>
              <a:off x="1729559" y="3483326"/>
              <a:ext cx="428897" cy="536344"/>
            </a:xfrm>
            <a:custGeom>
              <a:avLst/>
              <a:gdLst/>
              <a:ahLst/>
              <a:cxnLst/>
              <a:rect l="l" t="t" r="r" b="b"/>
              <a:pathLst>
                <a:path w="11552" h="14446" extrusionOk="0">
                  <a:moveTo>
                    <a:pt x="3252" y="334"/>
                  </a:moveTo>
                  <a:cubicBezTo>
                    <a:pt x="3257" y="334"/>
                    <a:pt x="3261" y="334"/>
                    <a:pt x="3266" y="334"/>
                  </a:cubicBezTo>
                  <a:cubicBezTo>
                    <a:pt x="4856" y="344"/>
                    <a:pt x="6797" y="1692"/>
                    <a:pt x="8880" y="4233"/>
                  </a:cubicBezTo>
                  <a:cubicBezTo>
                    <a:pt x="9539" y="5035"/>
                    <a:pt x="10063" y="5919"/>
                    <a:pt x="10435" y="6856"/>
                  </a:cubicBezTo>
                  <a:cubicBezTo>
                    <a:pt x="10734" y="7609"/>
                    <a:pt x="10938" y="8397"/>
                    <a:pt x="11043" y="9201"/>
                  </a:cubicBezTo>
                  <a:cubicBezTo>
                    <a:pt x="11221" y="10572"/>
                    <a:pt x="11041" y="11525"/>
                    <a:pt x="11038" y="11535"/>
                  </a:cubicBezTo>
                  <a:lnTo>
                    <a:pt x="11038" y="11548"/>
                  </a:lnTo>
                  <a:cubicBezTo>
                    <a:pt x="10955" y="12235"/>
                    <a:pt x="10713" y="12847"/>
                    <a:pt x="10339" y="13319"/>
                  </a:cubicBezTo>
                  <a:cubicBezTo>
                    <a:pt x="9987" y="13763"/>
                    <a:pt x="9541" y="14040"/>
                    <a:pt x="9083" y="14099"/>
                  </a:cubicBezTo>
                  <a:cubicBezTo>
                    <a:pt x="9016" y="14108"/>
                    <a:pt x="8950" y="14112"/>
                    <a:pt x="8886" y="14112"/>
                  </a:cubicBezTo>
                  <a:cubicBezTo>
                    <a:pt x="8161" y="14112"/>
                    <a:pt x="7562" y="13599"/>
                    <a:pt x="7325" y="13364"/>
                  </a:cubicBezTo>
                  <a:cubicBezTo>
                    <a:pt x="6687" y="12730"/>
                    <a:pt x="6593" y="12008"/>
                    <a:pt x="6484" y="11173"/>
                  </a:cubicBezTo>
                  <a:cubicBezTo>
                    <a:pt x="6431" y="10762"/>
                    <a:pt x="6376" y="10336"/>
                    <a:pt x="6249" y="9897"/>
                  </a:cubicBezTo>
                  <a:cubicBezTo>
                    <a:pt x="5805" y="8350"/>
                    <a:pt x="4561" y="6985"/>
                    <a:pt x="2554" y="5837"/>
                  </a:cubicBezTo>
                  <a:cubicBezTo>
                    <a:pt x="2536" y="5827"/>
                    <a:pt x="709" y="4745"/>
                    <a:pt x="455" y="3284"/>
                  </a:cubicBezTo>
                  <a:cubicBezTo>
                    <a:pt x="408" y="3016"/>
                    <a:pt x="418" y="2752"/>
                    <a:pt x="484" y="2490"/>
                  </a:cubicBezTo>
                  <a:cubicBezTo>
                    <a:pt x="569" y="2142"/>
                    <a:pt x="754" y="1799"/>
                    <a:pt x="1036" y="1463"/>
                  </a:cubicBezTo>
                  <a:cubicBezTo>
                    <a:pt x="1667" y="712"/>
                    <a:pt x="2413" y="334"/>
                    <a:pt x="3252" y="334"/>
                  </a:cubicBezTo>
                  <a:close/>
                  <a:moveTo>
                    <a:pt x="3248" y="0"/>
                  </a:moveTo>
                  <a:cubicBezTo>
                    <a:pt x="2307" y="0"/>
                    <a:pt x="1477" y="420"/>
                    <a:pt x="780" y="1248"/>
                  </a:cubicBezTo>
                  <a:cubicBezTo>
                    <a:pt x="222" y="1913"/>
                    <a:pt x="1" y="2617"/>
                    <a:pt x="125" y="3341"/>
                  </a:cubicBezTo>
                  <a:cubicBezTo>
                    <a:pt x="244" y="4025"/>
                    <a:pt x="664" y="4702"/>
                    <a:pt x="1369" y="5355"/>
                  </a:cubicBezTo>
                  <a:cubicBezTo>
                    <a:pt x="1887" y="5833"/>
                    <a:pt x="2366" y="6114"/>
                    <a:pt x="2388" y="6128"/>
                  </a:cubicBezTo>
                  <a:cubicBezTo>
                    <a:pt x="4318" y="7229"/>
                    <a:pt x="5508" y="8528"/>
                    <a:pt x="5928" y="9989"/>
                  </a:cubicBezTo>
                  <a:cubicBezTo>
                    <a:pt x="6046" y="10404"/>
                    <a:pt x="6102" y="10817"/>
                    <a:pt x="6153" y="11216"/>
                  </a:cubicBezTo>
                  <a:cubicBezTo>
                    <a:pt x="6265" y="12075"/>
                    <a:pt x="6372" y="12886"/>
                    <a:pt x="7090" y="13602"/>
                  </a:cubicBezTo>
                  <a:cubicBezTo>
                    <a:pt x="7358" y="13868"/>
                    <a:pt x="8037" y="14446"/>
                    <a:pt x="8886" y="14446"/>
                  </a:cubicBezTo>
                  <a:cubicBezTo>
                    <a:pt x="8965" y="14446"/>
                    <a:pt x="9044" y="14441"/>
                    <a:pt x="9126" y="14430"/>
                  </a:cubicBezTo>
                  <a:cubicBezTo>
                    <a:pt x="9672" y="14359"/>
                    <a:pt x="10196" y="14037"/>
                    <a:pt x="10601" y="13526"/>
                  </a:cubicBezTo>
                  <a:cubicBezTo>
                    <a:pt x="10912" y="13135"/>
                    <a:pt x="11139" y="12656"/>
                    <a:pt x="11270" y="12125"/>
                  </a:cubicBezTo>
                  <a:cubicBezTo>
                    <a:pt x="11313" y="11953"/>
                    <a:pt x="11345" y="11775"/>
                    <a:pt x="11368" y="11593"/>
                  </a:cubicBezTo>
                  <a:cubicBezTo>
                    <a:pt x="11386" y="11498"/>
                    <a:pt x="11552" y="10549"/>
                    <a:pt x="11376" y="9170"/>
                  </a:cubicBezTo>
                  <a:cubicBezTo>
                    <a:pt x="11268" y="8338"/>
                    <a:pt x="11057" y="7521"/>
                    <a:pt x="10748" y="6742"/>
                  </a:cubicBezTo>
                  <a:cubicBezTo>
                    <a:pt x="10361" y="5768"/>
                    <a:pt x="9819" y="4853"/>
                    <a:pt x="9138" y="4021"/>
                  </a:cubicBezTo>
                  <a:cubicBezTo>
                    <a:pt x="8111" y="2768"/>
                    <a:pt x="7106" y="1791"/>
                    <a:pt x="6153" y="1113"/>
                  </a:cubicBezTo>
                  <a:cubicBezTo>
                    <a:pt x="5118" y="381"/>
                    <a:pt x="4148" y="6"/>
                    <a:pt x="3268" y="0"/>
                  </a:cubicBezTo>
                  <a:cubicBezTo>
                    <a:pt x="3261" y="0"/>
                    <a:pt x="3254" y="0"/>
                    <a:pt x="3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421;p38"/>
            <p:cNvSpPr/>
            <p:nvPr/>
          </p:nvSpPr>
          <p:spPr>
            <a:xfrm>
              <a:off x="1768768" y="3520195"/>
              <a:ext cx="362699" cy="457374"/>
            </a:xfrm>
            <a:custGeom>
              <a:avLst/>
              <a:gdLst/>
              <a:ahLst/>
              <a:cxnLst/>
              <a:rect l="l" t="t" r="r" b="b"/>
              <a:pathLst>
                <a:path w="9769" h="12319" extrusionOk="0">
                  <a:moveTo>
                    <a:pt x="1929" y="1"/>
                  </a:moveTo>
                  <a:cubicBezTo>
                    <a:pt x="1311" y="1"/>
                    <a:pt x="340" y="819"/>
                    <a:pt x="156" y="1861"/>
                  </a:cubicBezTo>
                  <a:cubicBezTo>
                    <a:pt x="1" y="2739"/>
                    <a:pt x="99" y="3189"/>
                    <a:pt x="430" y="3189"/>
                  </a:cubicBezTo>
                  <a:cubicBezTo>
                    <a:pt x="624" y="3189"/>
                    <a:pt x="898" y="3035"/>
                    <a:pt x="1248" y="2723"/>
                  </a:cubicBezTo>
                  <a:cubicBezTo>
                    <a:pt x="1510" y="2488"/>
                    <a:pt x="1672" y="2385"/>
                    <a:pt x="1773" y="2385"/>
                  </a:cubicBezTo>
                  <a:cubicBezTo>
                    <a:pt x="2037" y="2385"/>
                    <a:pt x="1882" y="3095"/>
                    <a:pt x="2009" y="4018"/>
                  </a:cubicBezTo>
                  <a:cubicBezTo>
                    <a:pt x="2076" y="4503"/>
                    <a:pt x="2315" y="4667"/>
                    <a:pt x="2604" y="4667"/>
                  </a:cubicBezTo>
                  <a:cubicBezTo>
                    <a:pt x="3073" y="4667"/>
                    <a:pt x="3674" y="4231"/>
                    <a:pt x="3875" y="4036"/>
                  </a:cubicBezTo>
                  <a:cubicBezTo>
                    <a:pt x="3986" y="3929"/>
                    <a:pt x="4139" y="3852"/>
                    <a:pt x="4275" y="3852"/>
                  </a:cubicBezTo>
                  <a:cubicBezTo>
                    <a:pt x="4535" y="3852"/>
                    <a:pt x="4735" y="4133"/>
                    <a:pt x="4467" y="5020"/>
                  </a:cubicBezTo>
                  <a:cubicBezTo>
                    <a:pt x="4213" y="5862"/>
                    <a:pt x="4600" y="6041"/>
                    <a:pt x="5107" y="6041"/>
                  </a:cubicBezTo>
                  <a:cubicBezTo>
                    <a:pt x="5413" y="6041"/>
                    <a:pt x="5764" y="5975"/>
                    <a:pt x="6042" y="5951"/>
                  </a:cubicBezTo>
                  <a:cubicBezTo>
                    <a:pt x="6102" y="5946"/>
                    <a:pt x="6155" y="5943"/>
                    <a:pt x="6200" y="5943"/>
                  </a:cubicBezTo>
                  <a:cubicBezTo>
                    <a:pt x="6704" y="5943"/>
                    <a:pt x="6270" y="6289"/>
                    <a:pt x="5725" y="7398"/>
                  </a:cubicBezTo>
                  <a:cubicBezTo>
                    <a:pt x="5130" y="8603"/>
                    <a:pt x="6441" y="8977"/>
                    <a:pt x="7339" y="9026"/>
                  </a:cubicBezTo>
                  <a:cubicBezTo>
                    <a:pt x="8235" y="9077"/>
                    <a:pt x="6680" y="10094"/>
                    <a:pt x="6680" y="10094"/>
                  </a:cubicBezTo>
                  <a:cubicBezTo>
                    <a:pt x="6680" y="10094"/>
                    <a:pt x="6028" y="10941"/>
                    <a:pt x="6811" y="11850"/>
                  </a:cubicBezTo>
                  <a:cubicBezTo>
                    <a:pt x="7124" y="12210"/>
                    <a:pt x="7471" y="12319"/>
                    <a:pt x="7776" y="12319"/>
                  </a:cubicBezTo>
                  <a:cubicBezTo>
                    <a:pt x="8237" y="12319"/>
                    <a:pt x="8601" y="12071"/>
                    <a:pt x="8601" y="12071"/>
                  </a:cubicBezTo>
                  <a:cubicBezTo>
                    <a:pt x="9768" y="11032"/>
                    <a:pt x="9527" y="10612"/>
                    <a:pt x="8925" y="10612"/>
                  </a:cubicBezTo>
                  <a:cubicBezTo>
                    <a:pt x="8679" y="10612"/>
                    <a:pt x="8373" y="10682"/>
                    <a:pt x="8078" y="10808"/>
                  </a:cubicBezTo>
                  <a:cubicBezTo>
                    <a:pt x="7957" y="10860"/>
                    <a:pt x="7864" y="10884"/>
                    <a:pt x="7795" y="10884"/>
                  </a:cubicBezTo>
                  <a:cubicBezTo>
                    <a:pt x="7276" y="10884"/>
                    <a:pt x="8076" y="9558"/>
                    <a:pt x="8732" y="8658"/>
                  </a:cubicBezTo>
                  <a:cubicBezTo>
                    <a:pt x="9477" y="7637"/>
                    <a:pt x="9516" y="6786"/>
                    <a:pt x="8299" y="6633"/>
                  </a:cubicBezTo>
                  <a:cubicBezTo>
                    <a:pt x="7083" y="6479"/>
                    <a:pt x="7527" y="5777"/>
                    <a:pt x="7566" y="5024"/>
                  </a:cubicBezTo>
                  <a:cubicBezTo>
                    <a:pt x="7601" y="4347"/>
                    <a:pt x="7532" y="3603"/>
                    <a:pt x="6712" y="3603"/>
                  </a:cubicBezTo>
                  <a:cubicBezTo>
                    <a:pt x="6621" y="3603"/>
                    <a:pt x="6521" y="3612"/>
                    <a:pt x="6410" y="3631"/>
                  </a:cubicBezTo>
                  <a:cubicBezTo>
                    <a:pt x="6295" y="3651"/>
                    <a:pt x="6196" y="3661"/>
                    <a:pt x="6111" y="3661"/>
                  </a:cubicBezTo>
                  <a:cubicBezTo>
                    <a:pt x="5377" y="3661"/>
                    <a:pt x="5659" y="2950"/>
                    <a:pt x="5336" y="2209"/>
                  </a:cubicBezTo>
                  <a:cubicBezTo>
                    <a:pt x="5096" y="1660"/>
                    <a:pt x="4860" y="1404"/>
                    <a:pt x="4507" y="1404"/>
                  </a:cubicBezTo>
                  <a:cubicBezTo>
                    <a:pt x="4328" y="1404"/>
                    <a:pt x="4118" y="1470"/>
                    <a:pt x="3863" y="1598"/>
                  </a:cubicBezTo>
                  <a:cubicBezTo>
                    <a:pt x="3736" y="1661"/>
                    <a:pt x="3619" y="1690"/>
                    <a:pt x="3511" y="1690"/>
                  </a:cubicBezTo>
                  <a:cubicBezTo>
                    <a:pt x="2978" y="1690"/>
                    <a:pt x="2669" y="983"/>
                    <a:pt x="2388" y="298"/>
                  </a:cubicBezTo>
                  <a:cubicBezTo>
                    <a:pt x="2303" y="93"/>
                    <a:pt x="2136" y="1"/>
                    <a:pt x="1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422;p38"/>
            <p:cNvSpPr/>
            <p:nvPr/>
          </p:nvSpPr>
          <p:spPr>
            <a:xfrm>
              <a:off x="1646465" y="2745827"/>
              <a:ext cx="474415" cy="500776"/>
            </a:xfrm>
            <a:custGeom>
              <a:avLst/>
              <a:gdLst/>
              <a:ahLst/>
              <a:cxnLst/>
              <a:rect l="l" t="t" r="r" b="b"/>
              <a:pathLst>
                <a:path w="12778" h="13488" extrusionOk="0">
                  <a:moveTo>
                    <a:pt x="10043" y="0"/>
                  </a:moveTo>
                  <a:cubicBezTo>
                    <a:pt x="9740" y="0"/>
                    <a:pt x="9421" y="37"/>
                    <a:pt x="9097" y="114"/>
                  </a:cubicBezTo>
                  <a:cubicBezTo>
                    <a:pt x="9097" y="114"/>
                    <a:pt x="5224" y="740"/>
                    <a:pt x="2871" y="4740"/>
                  </a:cubicBezTo>
                  <a:cubicBezTo>
                    <a:pt x="520" y="8742"/>
                    <a:pt x="0" y="12191"/>
                    <a:pt x="3067" y="13300"/>
                  </a:cubicBezTo>
                  <a:cubicBezTo>
                    <a:pt x="3427" y="13430"/>
                    <a:pt x="3754" y="13488"/>
                    <a:pt x="4052" y="13488"/>
                  </a:cubicBezTo>
                  <a:cubicBezTo>
                    <a:pt x="6295" y="13488"/>
                    <a:pt x="6871" y="10237"/>
                    <a:pt x="6871" y="10237"/>
                  </a:cubicBezTo>
                  <a:cubicBezTo>
                    <a:pt x="7339" y="7445"/>
                    <a:pt x="8424" y="6145"/>
                    <a:pt x="9338" y="5474"/>
                  </a:cubicBezTo>
                  <a:cubicBezTo>
                    <a:pt x="10441" y="4666"/>
                    <a:pt x="11681" y="4492"/>
                    <a:pt x="12274" y="3201"/>
                  </a:cubicBezTo>
                  <a:cubicBezTo>
                    <a:pt x="12415" y="2892"/>
                    <a:pt x="12777" y="1961"/>
                    <a:pt x="12354" y="1151"/>
                  </a:cubicBezTo>
                  <a:cubicBezTo>
                    <a:pt x="11983" y="442"/>
                    <a:pt x="11101" y="0"/>
                    <a:pt x="10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423;p38"/>
            <p:cNvSpPr/>
            <p:nvPr/>
          </p:nvSpPr>
          <p:spPr>
            <a:xfrm>
              <a:off x="1671824" y="2739552"/>
              <a:ext cx="455517" cy="513213"/>
            </a:xfrm>
            <a:custGeom>
              <a:avLst/>
              <a:gdLst/>
              <a:ahLst/>
              <a:cxnLst/>
              <a:rect l="l" t="t" r="r" b="b"/>
              <a:pathLst>
                <a:path w="12269" h="13823" extrusionOk="0">
                  <a:moveTo>
                    <a:pt x="9363" y="335"/>
                  </a:moveTo>
                  <a:cubicBezTo>
                    <a:pt x="9712" y="335"/>
                    <a:pt x="10046" y="386"/>
                    <a:pt x="10355" y="488"/>
                  </a:cubicBezTo>
                  <a:cubicBezTo>
                    <a:pt x="10893" y="666"/>
                    <a:pt x="11309" y="987"/>
                    <a:pt x="11523" y="1398"/>
                  </a:cubicBezTo>
                  <a:cubicBezTo>
                    <a:pt x="11902" y="2124"/>
                    <a:pt x="11591" y="2969"/>
                    <a:pt x="11440" y="3301"/>
                  </a:cubicBezTo>
                  <a:cubicBezTo>
                    <a:pt x="11063" y="4119"/>
                    <a:pt x="10419" y="4457"/>
                    <a:pt x="9674" y="4847"/>
                  </a:cubicBezTo>
                  <a:cubicBezTo>
                    <a:pt x="9306" y="5040"/>
                    <a:pt x="8925" y="5238"/>
                    <a:pt x="8557" y="5508"/>
                  </a:cubicBezTo>
                  <a:cubicBezTo>
                    <a:pt x="7258" y="6460"/>
                    <a:pt x="6405" y="8098"/>
                    <a:pt x="6022" y="10376"/>
                  </a:cubicBezTo>
                  <a:cubicBezTo>
                    <a:pt x="6020" y="10398"/>
                    <a:pt x="5635" y="12487"/>
                    <a:pt x="4350" y="13230"/>
                  </a:cubicBezTo>
                  <a:cubicBezTo>
                    <a:pt x="4115" y="13365"/>
                    <a:pt x="3863" y="13447"/>
                    <a:pt x="3595" y="13475"/>
                  </a:cubicBezTo>
                  <a:cubicBezTo>
                    <a:pt x="3520" y="13484"/>
                    <a:pt x="3442" y="13488"/>
                    <a:pt x="3364" y="13488"/>
                  </a:cubicBezTo>
                  <a:cubicBezTo>
                    <a:pt x="3073" y="13488"/>
                    <a:pt x="2765" y="13429"/>
                    <a:pt x="2440" y="13311"/>
                  </a:cubicBezTo>
                  <a:cubicBezTo>
                    <a:pt x="1513" y="12976"/>
                    <a:pt x="899" y="12405"/>
                    <a:pt x="613" y="11609"/>
                  </a:cubicBezTo>
                  <a:cubicBezTo>
                    <a:pt x="72" y="10114"/>
                    <a:pt x="668" y="7826"/>
                    <a:pt x="2331" y="4995"/>
                  </a:cubicBezTo>
                  <a:cubicBezTo>
                    <a:pt x="2859" y="4099"/>
                    <a:pt x="3505" y="3303"/>
                    <a:pt x="4258" y="2630"/>
                  </a:cubicBezTo>
                  <a:cubicBezTo>
                    <a:pt x="4860" y="2090"/>
                    <a:pt x="5529" y="1625"/>
                    <a:pt x="6247" y="1251"/>
                  </a:cubicBezTo>
                  <a:cubicBezTo>
                    <a:pt x="7475" y="610"/>
                    <a:pt x="8430" y="449"/>
                    <a:pt x="8440" y="447"/>
                  </a:cubicBezTo>
                  <a:lnTo>
                    <a:pt x="8453" y="445"/>
                  </a:lnTo>
                  <a:cubicBezTo>
                    <a:pt x="8761" y="371"/>
                    <a:pt x="9067" y="335"/>
                    <a:pt x="9363" y="335"/>
                  </a:cubicBezTo>
                  <a:close/>
                  <a:moveTo>
                    <a:pt x="9358" y="1"/>
                  </a:moveTo>
                  <a:cubicBezTo>
                    <a:pt x="9212" y="1"/>
                    <a:pt x="9064" y="9"/>
                    <a:pt x="8915" y="25"/>
                  </a:cubicBezTo>
                  <a:cubicBezTo>
                    <a:pt x="8739" y="46"/>
                    <a:pt x="8559" y="76"/>
                    <a:pt x="8381" y="117"/>
                  </a:cubicBezTo>
                  <a:cubicBezTo>
                    <a:pt x="8287" y="134"/>
                    <a:pt x="7340" y="306"/>
                    <a:pt x="6106" y="948"/>
                  </a:cubicBezTo>
                  <a:cubicBezTo>
                    <a:pt x="5361" y="1335"/>
                    <a:pt x="4668" y="1815"/>
                    <a:pt x="4044" y="2374"/>
                  </a:cubicBezTo>
                  <a:cubicBezTo>
                    <a:pt x="3262" y="3072"/>
                    <a:pt x="2591" y="3896"/>
                    <a:pt x="2045" y="4825"/>
                  </a:cubicBezTo>
                  <a:cubicBezTo>
                    <a:pt x="1224" y="6220"/>
                    <a:pt x="653" y="7501"/>
                    <a:pt x="349" y="8630"/>
                  </a:cubicBezTo>
                  <a:cubicBezTo>
                    <a:pt x="17" y="9854"/>
                    <a:pt x="1" y="10895"/>
                    <a:pt x="297" y="11722"/>
                  </a:cubicBezTo>
                  <a:cubicBezTo>
                    <a:pt x="621" y="12614"/>
                    <a:pt x="1302" y="13254"/>
                    <a:pt x="2327" y="13625"/>
                  </a:cubicBezTo>
                  <a:cubicBezTo>
                    <a:pt x="2692" y="13757"/>
                    <a:pt x="3040" y="13823"/>
                    <a:pt x="3370" y="13823"/>
                  </a:cubicBezTo>
                  <a:cubicBezTo>
                    <a:pt x="3782" y="13823"/>
                    <a:pt x="4165" y="13720"/>
                    <a:pt x="4518" y="13516"/>
                  </a:cubicBezTo>
                  <a:cubicBezTo>
                    <a:pt x="5118" y="13170"/>
                    <a:pt x="5609" y="12544"/>
                    <a:pt x="5977" y="11656"/>
                  </a:cubicBezTo>
                  <a:cubicBezTo>
                    <a:pt x="6249" y="11004"/>
                    <a:pt x="6347" y="10457"/>
                    <a:pt x="6351" y="10433"/>
                  </a:cubicBezTo>
                  <a:cubicBezTo>
                    <a:pt x="6720" y="8242"/>
                    <a:pt x="7528" y="6677"/>
                    <a:pt x="8753" y="5778"/>
                  </a:cubicBezTo>
                  <a:cubicBezTo>
                    <a:pt x="9103" y="5523"/>
                    <a:pt x="9471" y="5328"/>
                    <a:pt x="9829" y="5142"/>
                  </a:cubicBezTo>
                  <a:cubicBezTo>
                    <a:pt x="10595" y="4741"/>
                    <a:pt x="11319" y="4361"/>
                    <a:pt x="11742" y="3440"/>
                  </a:cubicBezTo>
                  <a:cubicBezTo>
                    <a:pt x="11916" y="3065"/>
                    <a:pt x="12268" y="2100"/>
                    <a:pt x="11818" y="1243"/>
                  </a:cubicBezTo>
                  <a:cubicBezTo>
                    <a:pt x="11564" y="756"/>
                    <a:pt x="11082" y="375"/>
                    <a:pt x="10462" y="170"/>
                  </a:cubicBezTo>
                  <a:cubicBezTo>
                    <a:pt x="10117" y="58"/>
                    <a:pt x="9745" y="1"/>
                    <a:pt x="9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424;p38"/>
            <p:cNvSpPr/>
            <p:nvPr/>
          </p:nvSpPr>
          <p:spPr>
            <a:xfrm>
              <a:off x="1703532" y="2769442"/>
              <a:ext cx="389467" cy="441594"/>
            </a:xfrm>
            <a:custGeom>
              <a:avLst/>
              <a:gdLst/>
              <a:ahLst/>
              <a:cxnLst/>
              <a:rect l="l" t="t" r="r" b="b"/>
              <a:pathLst>
                <a:path w="10490" h="11894" extrusionOk="0">
                  <a:moveTo>
                    <a:pt x="8326" y="1"/>
                  </a:moveTo>
                  <a:cubicBezTo>
                    <a:pt x="7704" y="1"/>
                    <a:pt x="7949" y="759"/>
                    <a:pt x="8495" y="1338"/>
                  </a:cubicBezTo>
                  <a:cubicBezTo>
                    <a:pt x="8843" y="1707"/>
                    <a:pt x="8657" y="1837"/>
                    <a:pt x="8237" y="1837"/>
                  </a:cubicBezTo>
                  <a:cubicBezTo>
                    <a:pt x="7738" y="1837"/>
                    <a:pt x="6910" y="1653"/>
                    <a:pt x="6250" y="1465"/>
                  </a:cubicBezTo>
                  <a:cubicBezTo>
                    <a:pt x="5926" y="1372"/>
                    <a:pt x="5631" y="1323"/>
                    <a:pt x="5377" y="1323"/>
                  </a:cubicBezTo>
                  <a:cubicBezTo>
                    <a:pt x="4679" y="1323"/>
                    <a:pt x="4296" y="1695"/>
                    <a:pt x="4499" y="2571"/>
                  </a:cubicBezTo>
                  <a:cubicBezTo>
                    <a:pt x="4775" y="3766"/>
                    <a:pt x="3963" y="3592"/>
                    <a:pt x="3243" y="3815"/>
                  </a:cubicBezTo>
                  <a:cubicBezTo>
                    <a:pt x="2523" y="4038"/>
                    <a:pt x="1770" y="4411"/>
                    <a:pt x="2334" y="5381"/>
                  </a:cubicBezTo>
                  <a:cubicBezTo>
                    <a:pt x="2897" y="6352"/>
                    <a:pt x="2021" y="6256"/>
                    <a:pt x="1371" y="6880"/>
                  </a:cubicBezTo>
                  <a:cubicBezTo>
                    <a:pt x="718" y="7506"/>
                    <a:pt x="689" y="7893"/>
                    <a:pt x="1305" y="8474"/>
                  </a:cubicBezTo>
                  <a:cubicBezTo>
                    <a:pt x="1921" y="9055"/>
                    <a:pt x="1248" y="9706"/>
                    <a:pt x="593" y="10305"/>
                  </a:cubicBezTo>
                  <a:cubicBezTo>
                    <a:pt x="1" y="10851"/>
                    <a:pt x="1185" y="11894"/>
                    <a:pt x="2447" y="11894"/>
                  </a:cubicBezTo>
                  <a:cubicBezTo>
                    <a:pt x="2575" y="11894"/>
                    <a:pt x="2704" y="11883"/>
                    <a:pt x="2831" y="11860"/>
                  </a:cubicBezTo>
                  <a:cubicBezTo>
                    <a:pt x="4223" y="11612"/>
                    <a:pt x="4386" y="11136"/>
                    <a:pt x="3263" y="10540"/>
                  </a:cubicBezTo>
                  <a:cubicBezTo>
                    <a:pt x="2140" y="9943"/>
                    <a:pt x="3081" y="9984"/>
                    <a:pt x="4217" y="9378"/>
                  </a:cubicBezTo>
                  <a:cubicBezTo>
                    <a:pt x="5350" y="8773"/>
                    <a:pt x="3996" y="7815"/>
                    <a:pt x="3591" y="7621"/>
                  </a:cubicBezTo>
                  <a:cubicBezTo>
                    <a:pt x="3183" y="7424"/>
                    <a:pt x="2899" y="6809"/>
                    <a:pt x="4309" y="6725"/>
                  </a:cubicBezTo>
                  <a:cubicBezTo>
                    <a:pt x="5716" y="6641"/>
                    <a:pt x="4953" y="5597"/>
                    <a:pt x="4638" y="4926"/>
                  </a:cubicBezTo>
                  <a:cubicBezTo>
                    <a:pt x="4492" y="4616"/>
                    <a:pt x="4509" y="4519"/>
                    <a:pt x="4703" y="4519"/>
                  </a:cubicBezTo>
                  <a:cubicBezTo>
                    <a:pt x="4927" y="4519"/>
                    <a:pt x="5387" y="4649"/>
                    <a:pt x="6105" y="4724"/>
                  </a:cubicBezTo>
                  <a:cubicBezTo>
                    <a:pt x="6170" y="4731"/>
                    <a:pt x="6232" y="4734"/>
                    <a:pt x="6290" y="4734"/>
                  </a:cubicBezTo>
                  <a:cubicBezTo>
                    <a:pt x="7433" y="4734"/>
                    <a:pt x="7328" y="3465"/>
                    <a:pt x="7079" y="2647"/>
                  </a:cubicBezTo>
                  <a:cubicBezTo>
                    <a:pt x="7005" y="2407"/>
                    <a:pt x="7068" y="2321"/>
                    <a:pt x="7198" y="2321"/>
                  </a:cubicBezTo>
                  <a:cubicBezTo>
                    <a:pt x="7532" y="2321"/>
                    <a:pt x="8306" y="2897"/>
                    <a:pt x="8306" y="2897"/>
                  </a:cubicBezTo>
                  <a:cubicBezTo>
                    <a:pt x="8306" y="2897"/>
                    <a:pt x="8452" y="2942"/>
                    <a:pt x="8665" y="2942"/>
                  </a:cubicBezTo>
                  <a:cubicBezTo>
                    <a:pt x="9016" y="2942"/>
                    <a:pt x="9547" y="2819"/>
                    <a:pt x="9908" y="2166"/>
                  </a:cubicBezTo>
                  <a:cubicBezTo>
                    <a:pt x="10489" y="1119"/>
                    <a:pt x="9499" y="411"/>
                    <a:pt x="9499" y="411"/>
                  </a:cubicBezTo>
                  <a:cubicBezTo>
                    <a:pt x="8951" y="119"/>
                    <a:pt x="8571" y="1"/>
                    <a:pt x="8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425;p38"/>
            <p:cNvSpPr/>
            <p:nvPr/>
          </p:nvSpPr>
          <p:spPr>
            <a:xfrm>
              <a:off x="1966963" y="3189931"/>
              <a:ext cx="232010" cy="227257"/>
            </a:xfrm>
            <a:custGeom>
              <a:avLst/>
              <a:gdLst/>
              <a:ahLst/>
              <a:cxnLst/>
              <a:rect l="l" t="t" r="r" b="b"/>
              <a:pathLst>
                <a:path w="6249" h="6121" extrusionOk="0">
                  <a:moveTo>
                    <a:pt x="3003" y="1"/>
                  </a:moveTo>
                  <a:cubicBezTo>
                    <a:pt x="2798" y="1"/>
                    <a:pt x="2590" y="25"/>
                    <a:pt x="2384" y="77"/>
                  </a:cubicBezTo>
                  <a:cubicBezTo>
                    <a:pt x="884" y="449"/>
                    <a:pt x="0" y="2086"/>
                    <a:pt x="411" y="3735"/>
                  </a:cubicBezTo>
                  <a:cubicBezTo>
                    <a:pt x="764" y="5155"/>
                    <a:pt x="1963" y="6120"/>
                    <a:pt x="3248" y="6120"/>
                  </a:cubicBezTo>
                  <a:cubicBezTo>
                    <a:pt x="3453" y="6120"/>
                    <a:pt x="3661" y="6096"/>
                    <a:pt x="3867" y="6045"/>
                  </a:cubicBezTo>
                  <a:cubicBezTo>
                    <a:pt x="5365" y="5672"/>
                    <a:pt x="6248" y="4034"/>
                    <a:pt x="5839" y="2387"/>
                  </a:cubicBezTo>
                  <a:cubicBezTo>
                    <a:pt x="5486" y="965"/>
                    <a:pt x="4288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426;p38"/>
            <p:cNvSpPr/>
            <p:nvPr/>
          </p:nvSpPr>
          <p:spPr>
            <a:xfrm>
              <a:off x="1561142" y="2526282"/>
              <a:ext cx="159017" cy="155750"/>
            </a:xfrm>
            <a:custGeom>
              <a:avLst/>
              <a:gdLst/>
              <a:ahLst/>
              <a:cxnLst/>
              <a:rect l="l" t="t" r="r" b="b"/>
              <a:pathLst>
                <a:path w="4283" h="4195" extrusionOk="0">
                  <a:moveTo>
                    <a:pt x="2058" y="1"/>
                  </a:moveTo>
                  <a:cubicBezTo>
                    <a:pt x="1917" y="1"/>
                    <a:pt x="1775" y="18"/>
                    <a:pt x="1634" y="53"/>
                  </a:cubicBezTo>
                  <a:cubicBezTo>
                    <a:pt x="606" y="309"/>
                    <a:pt x="1" y="1430"/>
                    <a:pt x="281" y="2559"/>
                  </a:cubicBezTo>
                  <a:cubicBezTo>
                    <a:pt x="523" y="3533"/>
                    <a:pt x="1344" y="4195"/>
                    <a:pt x="2225" y="4195"/>
                  </a:cubicBezTo>
                  <a:cubicBezTo>
                    <a:pt x="2366" y="4195"/>
                    <a:pt x="2509" y="4178"/>
                    <a:pt x="2650" y="4143"/>
                  </a:cubicBezTo>
                  <a:cubicBezTo>
                    <a:pt x="3677" y="3889"/>
                    <a:pt x="4283" y="2766"/>
                    <a:pt x="4003" y="1636"/>
                  </a:cubicBezTo>
                  <a:cubicBezTo>
                    <a:pt x="3761" y="663"/>
                    <a:pt x="2938" y="1"/>
                    <a:pt x="2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427;p38"/>
            <p:cNvSpPr/>
            <p:nvPr/>
          </p:nvSpPr>
          <p:spPr>
            <a:xfrm>
              <a:off x="1185804" y="3982083"/>
              <a:ext cx="232047" cy="227295"/>
            </a:xfrm>
            <a:custGeom>
              <a:avLst/>
              <a:gdLst/>
              <a:ahLst/>
              <a:cxnLst/>
              <a:rect l="l" t="t" r="r" b="b"/>
              <a:pathLst>
                <a:path w="6250" h="6122" extrusionOk="0">
                  <a:moveTo>
                    <a:pt x="3003" y="1"/>
                  </a:moveTo>
                  <a:cubicBezTo>
                    <a:pt x="2798" y="1"/>
                    <a:pt x="2591" y="25"/>
                    <a:pt x="2384" y="77"/>
                  </a:cubicBezTo>
                  <a:cubicBezTo>
                    <a:pt x="885" y="449"/>
                    <a:pt x="1" y="2088"/>
                    <a:pt x="410" y="3735"/>
                  </a:cubicBezTo>
                  <a:cubicBezTo>
                    <a:pt x="763" y="5157"/>
                    <a:pt x="1963" y="6122"/>
                    <a:pt x="3249" y="6122"/>
                  </a:cubicBezTo>
                  <a:cubicBezTo>
                    <a:pt x="3453" y="6122"/>
                    <a:pt x="3660" y="6097"/>
                    <a:pt x="3866" y="6047"/>
                  </a:cubicBezTo>
                  <a:cubicBezTo>
                    <a:pt x="5365" y="5674"/>
                    <a:pt x="6249" y="4035"/>
                    <a:pt x="5840" y="2386"/>
                  </a:cubicBezTo>
                  <a:cubicBezTo>
                    <a:pt x="5487" y="966"/>
                    <a:pt x="428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428;p38"/>
            <p:cNvSpPr/>
            <p:nvPr/>
          </p:nvSpPr>
          <p:spPr>
            <a:xfrm>
              <a:off x="2265703" y="3343312"/>
              <a:ext cx="152186" cy="149030"/>
            </a:xfrm>
            <a:custGeom>
              <a:avLst/>
              <a:gdLst/>
              <a:ahLst/>
              <a:cxnLst/>
              <a:rect l="l" t="t" r="r" b="b"/>
              <a:pathLst>
                <a:path w="4099" h="4014" extrusionOk="0">
                  <a:moveTo>
                    <a:pt x="1970" y="0"/>
                  </a:moveTo>
                  <a:cubicBezTo>
                    <a:pt x="1835" y="0"/>
                    <a:pt x="1699" y="16"/>
                    <a:pt x="1564" y="50"/>
                  </a:cubicBezTo>
                  <a:cubicBezTo>
                    <a:pt x="580" y="295"/>
                    <a:pt x="1" y="1369"/>
                    <a:pt x="269" y="2450"/>
                  </a:cubicBezTo>
                  <a:cubicBezTo>
                    <a:pt x="500" y="3381"/>
                    <a:pt x="1286" y="4014"/>
                    <a:pt x="2128" y="4014"/>
                  </a:cubicBezTo>
                  <a:cubicBezTo>
                    <a:pt x="2263" y="4014"/>
                    <a:pt x="2400" y="3998"/>
                    <a:pt x="2536" y="3964"/>
                  </a:cubicBezTo>
                  <a:cubicBezTo>
                    <a:pt x="3520" y="3720"/>
                    <a:pt x="4099" y="2646"/>
                    <a:pt x="3831" y="1566"/>
                  </a:cubicBezTo>
                  <a:cubicBezTo>
                    <a:pt x="3598" y="632"/>
                    <a:pt x="2813" y="0"/>
                    <a:pt x="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429;p38"/>
            <p:cNvSpPr/>
            <p:nvPr/>
          </p:nvSpPr>
          <p:spPr>
            <a:xfrm>
              <a:off x="1557652" y="3938791"/>
              <a:ext cx="152111" cy="149030"/>
            </a:xfrm>
            <a:custGeom>
              <a:avLst/>
              <a:gdLst/>
              <a:ahLst/>
              <a:cxnLst/>
              <a:rect l="l" t="t" r="r" b="b"/>
              <a:pathLst>
                <a:path w="4097" h="4014" extrusionOk="0">
                  <a:moveTo>
                    <a:pt x="1968" y="0"/>
                  </a:moveTo>
                  <a:cubicBezTo>
                    <a:pt x="1834" y="0"/>
                    <a:pt x="1699" y="16"/>
                    <a:pt x="1564" y="50"/>
                  </a:cubicBezTo>
                  <a:cubicBezTo>
                    <a:pt x="580" y="295"/>
                    <a:pt x="1" y="1369"/>
                    <a:pt x="269" y="2450"/>
                  </a:cubicBezTo>
                  <a:cubicBezTo>
                    <a:pt x="500" y="3381"/>
                    <a:pt x="1285" y="4014"/>
                    <a:pt x="2128" y="4014"/>
                  </a:cubicBezTo>
                  <a:cubicBezTo>
                    <a:pt x="2263" y="4014"/>
                    <a:pt x="2400" y="3998"/>
                    <a:pt x="2536" y="3964"/>
                  </a:cubicBezTo>
                  <a:cubicBezTo>
                    <a:pt x="3518" y="3720"/>
                    <a:pt x="4097" y="2646"/>
                    <a:pt x="3829" y="1566"/>
                  </a:cubicBezTo>
                  <a:cubicBezTo>
                    <a:pt x="3597" y="634"/>
                    <a:pt x="2810" y="0"/>
                    <a:pt x="1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" name="Google Shape;664;p46"/>
          <p:cNvGrpSpPr/>
          <p:nvPr/>
        </p:nvGrpSpPr>
        <p:grpSpPr>
          <a:xfrm>
            <a:off x="722703" y="4189935"/>
            <a:ext cx="433605" cy="433316"/>
            <a:chOff x="5595938" y="3854770"/>
            <a:chExt cx="375026" cy="374776"/>
          </a:xfrm>
        </p:grpSpPr>
        <p:sp>
          <p:nvSpPr>
            <p:cNvPr id="38" name="Google Shape;665;p46"/>
            <p:cNvSpPr/>
            <p:nvPr/>
          </p:nvSpPr>
          <p:spPr>
            <a:xfrm>
              <a:off x="5595938" y="3854909"/>
              <a:ext cx="184932" cy="320348"/>
            </a:xfrm>
            <a:custGeom>
              <a:avLst/>
              <a:gdLst/>
              <a:ahLst/>
              <a:cxnLst/>
              <a:rect l="l" t="t" r="r" b="b"/>
              <a:pathLst>
                <a:path w="6663" h="11542" extrusionOk="0">
                  <a:moveTo>
                    <a:pt x="6662" y="1"/>
                  </a:moveTo>
                  <a:cubicBezTo>
                    <a:pt x="2913" y="110"/>
                    <a:pt x="1" y="3091"/>
                    <a:pt x="1" y="6753"/>
                  </a:cubicBezTo>
                  <a:cubicBezTo>
                    <a:pt x="1" y="8625"/>
                    <a:pt x="763" y="10318"/>
                    <a:pt x="1992" y="11542"/>
                  </a:cubicBezTo>
                  <a:lnTo>
                    <a:pt x="5798" y="9055"/>
                  </a:lnTo>
                  <a:lnTo>
                    <a:pt x="6662" y="6872"/>
                  </a:lnTo>
                  <a:lnTo>
                    <a:pt x="66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666;p46"/>
            <p:cNvSpPr/>
            <p:nvPr/>
          </p:nvSpPr>
          <p:spPr>
            <a:xfrm>
              <a:off x="5651504" y="4045336"/>
              <a:ext cx="319182" cy="184210"/>
            </a:xfrm>
            <a:custGeom>
              <a:avLst/>
              <a:gdLst/>
              <a:ahLst/>
              <a:cxnLst/>
              <a:rect l="l" t="t" r="r" b="b"/>
              <a:pathLst>
                <a:path w="11500" h="6637" extrusionOk="0">
                  <a:moveTo>
                    <a:pt x="4670" y="1"/>
                  </a:moveTo>
                  <a:lnTo>
                    <a:pt x="1" y="4671"/>
                  </a:lnTo>
                  <a:cubicBezTo>
                    <a:pt x="1223" y="5886"/>
                    <a:pt x="2906" y="6636"/>
                    <a:pt x="4764" y="6636"/>
                  </a:cubicBezTo>
                  <a:cubicBezTo>
                    <a:pt x="8406" y="6636"/>
                    <a:pt x="11360" y="3754"/>
                    <a:pt x="11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667;p46"/>
            <p:cNvSpPr/>
            <p:nvPr/>
          </p:nvSpPr>
          <p:spPr>
            <a:xfrm>
              <a:off x="5676899" y="4062155"/>
              <a:ext cx="26922" cy="21954"/>
            </a:xfrm>
            <a:custGeom>
              <a:avLst/>
              <a:gdLst/>
              <a:ahLst/>
              <a:cxnLst/>
              <a:rect l="l" t="t" r="r" b="b"/>
              <a:pathLst>
                <a:path w="970" h="791" extrusionOk="0">
                  <a:moveTo>
                    <a:pt x="478" y="1"/>
                  </a:moveTo>
                  <a:cubicBezTo>
                    <a:pt x="327" y="1"/>
                    <a:pt x="175" y="83"/>
                    <a:pt x="113" y="243"/>
                  </a:cubicBezTo>
                  <a:cubicBezTo>
                    <a:pt x="1" y="489"/>
                    <a:pt x="200" y="791"/>
                    <a:pt x="469" y="791"/>
                  </a:cubicBezTo>
                  <a:cubicBezTo>
                    <a:pt x="472" y="791"/>
                    <a:pt x="475" y="791"/>
                    <a:pt x="479" y="791"/>
                  </a:cubicBezTo>
                  <a:cubicBezTo>
                    <a:pt x="482" y="791"/>
                    <a:pt x="485" y="791"/>
                    <a:pt x="488" y="791"/>
                  </a:cubicBezTo>
                  <a:cubicBezTo>
                    <a:pt x="773" y="791"/>
                    <a:pt x="970" y="459"/>
                    <a:pt x="827" y="208"/>
                  </a:cubicBezTo>
                  <a:cubicBezTo>
                    <a:pt x="755" y="69"/>
                    <a:pt x="617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668;p46"/>
            <p:cNvSpPr/>
            <p:nvPr/>
          </p:nvSpPr>
          <p:spPr>
            <a:xfrm>
              <a:off x="5854282" y="4139370"/>
              <a:ext cx="27283" cy="21954"/>
            </a:xfrm>
            <a:custGeom>
              <a:avLst/>
              <a:gdLst/>
              <a:ahLst/>
              <a:cxnLst/>
              <a:rect l="l" t="t" r="r" b="b"/>
              <a:pathLst>
                <a:path w="983" h="791" extrusionOk="0">
                  <a:moveTo>
                    <a:pt x="491" y="1"/>
                  </a:moveTo>
                  <a:cubicBezTo>
                    <a:pt x="351" y="1"/>
                    <a:pt x="211" y="70"/>
                    <a:pt x="142" y="207"/>
                  </a:cubicBezTo>
                  <a:cubicBezTo>
                    <a:pt x="0" y="459"/>
                    <a:pt x="196" y="790"/>
                    <a:pt x="484" y="790"/>
                  </a:cubicBezTo>
                  <a:cubicBezTo>
                    <a:pt x="486" y="790"/>
                    <a:pt x="489" y="790"/>
                    <a:pt x="491" y="790"/>
                  </a:cubicBezTo>
                  <a:cubicBezTo>
                    <a:pt x="494" y="790"/>
                    <a:pt x="496" y="790"/>
                    <a:pt x="499" y="790"/>
                  </a:cubicBezTo>
                  <a:cubicBezTo>
                    <a:pt x="786" y="790"/>
                    <a:pt x="983" y="459"/>
                    <a:pt x="840" y="207"/>
                  </a:cubicBezTo>
                  <a:cubicBezTo>
                    <a:pt x="770" y="70"/>
                    <a:pt x="630" y="1"/>
                    <a:pt x="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669;p46"/>
            <p:cNvSpPr/>
            <p:nvPr/>
          </p:nvSpPr>
          <p:spPr>
            <a:xfrm>
              <a:off x="5780981" y="4126936"/>
              <a:ext cx="27339" cy="21926"/>
            </a:xfrm>
            <a:custGeom>
              <a:avLst/>
              <a:gdLst/>
              <a:ahLst/>
              <a:cxnLst/>
              <a:rect l="l" t="t" r="r" b="b"/>
              <a:pathLst>
                <a:path w="985" h="790" extrusionOk="0">
                  <a:moveTo>
                    <a:pt x="493" y="0"/>
                  </a:moveTo>
                  <a:cubicBezTo>
                    <a:pt x="353" y="0"/>
                    <a:pt x="213" y="69"/>
                    <a:pt x="144" y="207"/>
                  </a:cubicBezTo>
                  <a:cubicBezTo>
                    <a:pt x="1" y="458"/>
                    <a:pt x="199" y="789"/>
                    <a:pt x="485" y="789"/>
                  </a:cubicBezTo>
                  <a:cubicBezTo>
                    <a:pt x="487" y="789"/>
                    <a:pt x="490" y="789"/>
                    <a:pt x="492" y="789"/>
                  </a:cubicBezTo>
                  <a:cubicBezTo>
                    <a:pt x="495" y="789"/>
                    <a:pt x="497" y="789"/>
                    <a:pt x="500" y="789"/>
                  </a:cubicBezTo>
                  <a:cubicBezTo>
                    <a:pt x="787" y="789"/>
                    <a:pt x="985" y="458"/>
                    <a:pt x="842" y="207"/>
                  </a:cubicBezTo>
                  <a:cubicBezTo>
                    <a:pt x="773" y="69"/>
                    <a:pt x="633" y="0"/>
                    <a:pt x="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670;p46"/>
            <p:cNvSpPr/>
            <p:nvPr/>
          </p:nvSpPr>
          <p:spPr>
            <a:xfrm>
              <a:off x="5708179" y="4150361"/>
              <a:ext cx="26867" cy="21926"/>
            </a:xfrm>
            <a:custGeom>
              <a:avLst/>
              <a:gdLst/>
              <a:ahLst/>
              <a:cxnLst/>
              <a:rect l="l" t="t" r="r" b="b"/>
              <a:pathLst>
                <a:path w="968" h="790" extrusionOk="0">
                  <a:moveTo>
                    <a:pt x="478" y="0"/>
                  </a:moveTo>
                  <a:cubicBezTo>
                    <a:pt x="326" y="0"/>
                    <a:pt x="174" y="82"/>
                    <a:pt x="111" y="243"/>
                  </a:cubicBezTo>
                  <a:cubicBezTo>
                    <a:pt x="0" y="488"/>
                    <a:pt x="198" y="789"/>
                    <a:pt x="465" y="789"/>
                  </a:cubicBezTo>
                  <a:cubicBezTo>
                    <a:pt x="469" y="789"/>
                    <a:pt x="473" y="789"/>
                    <a:pt x="476" y="789"/>
                  </a:cubicBezTo>
                  <a:cubicBezTo>
                    <a:pt x="480" y="789"/>
                    <a:pt x="483" y="789"/>
                    <a:pt x="486" y="789"/>
                  </a:cubicBezTo>
                  <a:cubicBezTo>
                    <a:pt x="772" y="789"/>
                    <a:pt x="967" y="458"/>
                    <a:pt x="826" y="208"/>
                  </a:cubicBezTo>
                  <a:cubicBezTo>
                    <a:pt x="755" y="68"/>
                    <a:pt x="616" y="0"/>
                    <a:pt x="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671;p46"/>
            <p:cNvSpPr/>
            <p:nvPr/>
          </p:nvSpPr>
          <p:spPr>
            <a:xfrm>
              <a:off x="5627606" y="4102012"/>
              <a:ext cx="26895" cy="21926"/>
            </a:xfrm>
            <a:custGeom>
              <a:avLst/>
              <a:gdLst/>
              <a:ahLst/>
              <a:cxnLst/>
              <a:rect l="l" t="t" r="r" b="b"/>
              <a:pathLst>
                <a:path w="969" h="790" extrusionOk="0">
                  <a:moveTo>
                    <a:pt x="478" y="1"/>
                  </a:moveTo>
                  <a:cubicBezTo>
                    <a:pt x="326" y="1"/>
                    <a:pt x="174" y="83"/>
                    <a:pt x="111" y="242"/>
                  </a:cubicBezTo>
                  <a:cubicBezTo>
                    <a:pt x="0" y="488"/>
                    <a:pt x="198" y="790"/>
                    <a:pt x="467" y="790"/>
                  </a:cubicBezTo>
                  <a:cubicBezTo>
                    <a:pt x="471" y="790"/>
                    <a:pt x="474" y="790"/>
                    <a:pt x="477" y="790"/>
                  </a:cubicBezTo>
                  <a:cubicBezTo>
                    <a:pt x="479" y="790"/>
                    <a:pt x="482" y="790"/>
                    <a:pt x="484" y="790"/>
                  </a:cubicBezTo>
                  <a:cubicBezTo>
                    <a:pt x="772" y="790"/>
                    <a:pt x="968" y="458"/>
                    <a:pt x="825" y="207"/>
                  </a:cubicBezTo>
                  <a:cubicBezTo>
                    <a:pt x="754" y="68"/>
                    <a:pt x="616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672;p46"/>
            <p:cNvSpPr/>
            <p:nvPr/>
          </p:nvSpPr>
          <p:spPr>
            <a:xfrm>
              <a:off x="5641762" y="3996237"/>
              <a:ext cx="26895" cy="21954"/>
            </a:xfrm>
            <a:custGeom>
              <a:avLst/>
              <a:gdLst/>
              <a:ahLst/>
              <a:cxnLst/>
              <a:rect l="l" t="t" r="r" b="b"/>
              <a:pathLst>
                <a:path w="969" h="791" extrusionOk="0">
                  <a:moveTo>
                    <a:pt x="479" y="0"/>
                  </a:moveTo>
                  <a:cubicBezTo>
                    <a:pt x="327" y="0"/>
                    <a:pt x="175" y="83"/>
                    <a:pt x="111" y="243"/>
                  </a:cubicBezTo>
                  <a:cubicBezTo>
                    <a:pt x="0" y="489"/>
                    <a:pt x="200" y="791"/>
                    <a:pt x="467" y="791"/>
                  </a:cubicBezTo>
                  <a:cubicBezTo>
                    <a:pt x="471" y="791"/>
                    <a:pt x="474" y="791"/>
                    <a:pt x="477" y="791"/>
                  </a:cubicBezTo>
                  <a:cubicBezTo>
                    <a:pt x="479" y="791"/>
                    <a:pt x="482" y="791"/>
                    <a:pt x="484" y="791"/>
                  </a:cubicBezTo>
                  <a:cubicBezTo>
                    <a:pt x="772" y="791"/>
                    <a:pt x="968" y="459"/>
                    <a:pt x="827" y="208"/>
                  </a:cubicBezTo>
                  <a:cubicBezTo>
                    <a:pt x="755" y="68"/>
                    <a:pt x="617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673;p46"/>
            <p:cNvSpPr/>
            <p:nvPr/>
          </p:nvSpPr>
          <p:spPr>
            <a:xfrm>
              <a:off x="5676899" y="3930319"/>
              <a:ext cx="26922" cy="21926"/>
            </a:xfrm>
            <a:custGeom>
              <a:avLst/>
              <a:gdLst/>
              <a:ahLst/>
              <a:cxnLst/>
              <a:rect l="l" t="t" r="r" b="b"/>
              <a:pathLst>
                <a:path w="970" h="790" extrusionOk="0">
                  <a:moveTo>
                    <a:pt x="479" y="0"/>
                  </a:moveTo>
                  <a:cubicBezTo>
                    <a:pt x="327" y="0"/>
                    <a:pt x="175" y="83"/>
                    <a:pt x="113" y="243"/>
                  </a:cubicBezTo>
                  <a:cubicBezTo>
                    <a:pt x="1" y="489"/>
                    <a:pt x="199" y="789"/>
                    <a:pt x="467" y="789"/>
                  </a:cubicBezTo>
                  <a:cubicBezTo>
                    <a:pt x="471" y="789"/>
                    <a:pt x="475" y="789"/>
                    <a:pt x="479" y="789"/>
                  </a:cubicBezTo>
                  <a:cubicBezTo>
                    <a:pt x="482" y="789"/>
                    <a:pt x="485" y="789"/>
                    <a:pt x="488" y="789"/>
                  </a:cubicBezTo>
                  <a:cubicBezTo>
                    <a:pt x="773" y="789"/>
                    <a:pt x="970" y="459"/>
                    <a:pt x="827" y="208"/>
                  </a:cubicBezTo>
                  <a:cubicBezTo>
                    <a:pt x="755" y="68"/>
                    <a:pt x="617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674;p46"/>
            <p:cNvSpPr/>
            <p:nvPr/>
          </p:nvSpPr>
          <p:spPr>
            <a:xfrm>
              <a:off x="5726609" y="3854770"/>
              <a:ext cx="109160" cy="241357"/>
            </a:xfrm>
            <a:custGeom>
              <a:avLst/>
              <a:gdLst/>
              <a:ahLst/>
              <a:cxnLst/>
              <a:rect l="l" t="t" r="r" b="b"/>
              <a:pathLst>
                <a:path w="3933" h="8696" extrusionOk="0">
                  <a:moveTo>
                    <a:pt x="1967" y="0"/>
                  </a:moveTo>
                  <a:cubicBezTo>
                    <a:pt x="1926" y="0"/>
                    <a:pt x="1885" y="2"/>
                    <a:pt x="1844" y="4"/>
                  </a:cubicBezTo>
                  <a:cubicBezTo>
                    <a:pt x="803" y="67"/>
                    <a:pt x="0" y="945"/>
                    <a:pt x="0" y="1989"/>
                  </a:cubicBezTo>
                  <a:lnTo>
                    <a:pt x="0" y="4919"/>
                  </a:lnTo>
                  <a:lnTo>
                    <a:pt x="0" y="8324"/>
                  </a:lnTo>
                  <a:cubicBezTo>
                    <a:pt x="0" y="8468"/>
                    <a:pt x="59" y="8599"/>
                    <a:pt x="153" y="8695"/>
                  </a:cubicBezTo>
                  <a:lnTo>
                    <a:pt x="2606" y="7034"/>
                  </a:lnTo>
                  <a:lnTo>
                    <a:pt x="3933" y="4914"/>
                  </a:lnTo>
                  <a:lnTo>
                    <a:pt x="3933" y="1967"/>
                  </a:lnTo>
                  <a:cubicBezTo>
                    <a:pt x="3933" y="881"/>
                    <a:pt x="3053" y="0"/>
                    <a:pt x="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675;p46"/>
            <p:cNvSpPr/>
            <p:nvPr/>
          </p:nvSpPr>
          <p:spPr>
            <a:xfrm>
              <a:off x="5730855" y="3991047"/>
              <a:ext cx="240109" cy="109271"/>
            </a:xfrm>
            <a:custGeom>
              <a:avLst/>
              <a:gdLst/>
              <a:ahLst/>
              <a:cxnLst/>
              <a:rect l="l" t="t" r="r" b="b"/>
              <a:pathLst>
                <a:path w="8651" h="3937" extrusionOk="0">
                  <a:moveTo>
                    <a:pt x="3780" y="0"/>
                  </a:moveTo>
                  <a:lnTo>
                    <a:pt x="0" y="3780"/>
                  </a:lnTo>
                  <a:cubicBezTo>
                    <a:pt x="95" y="3877"/>
                    <a:pt x="228" y="3937"/>
                    <a:pt x="375" y="3937"/>
                  </a:cubicBezTo>
                  <a:lnTo>
                    <a:pt x="6684" y="3937"/>
                  </a:lnTo>
                  <a:cubicBezTo>
                    <a:pt x="7771" y="3937"/>
                    <a:pt x="8651" y="3055"/>
                    <a:pt x="8651" y="1970"/>
                  </a:cubicBezTo>
                  <a:cubicBezTo>
                    <a:pt x="8651" y="884"/>
                    <a:pt x="7771" y="4"/>
                    <a:pt x="6684" y="4"/>
                  </a:cubicBezTo>
                  <a:lnTo>
                    <a:pt x="3780" y="4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676;p46"/>
            <p:cNvSpPr/>
            <p:nvPr/>
          </p:nvSpPr>
          <p:spPr>
            <a:xfrm>
              <a:off x="5748618" y="3876696"/>
              <a:ext cx="65196" cy="201723"/>
            </a:xfrm>
            <a:custGeom>
              <a:avLst/>
              <a:gdLst/>
              <a:ahLst/>
              <a:cxnLst/>
              <a:rect l="l" t="t" r="r" b="b"/>
              <a:pathLst>
                <a:path w="2349" h="7268" extrusionOk="0">
                  <a:moveTo>
                    <a:pt x="1173" y="0"/>
                  </a:moveTo>
                  <a:cubicBezTo>
                    <a:pt x="1138" y="0"/>
                    <a:pt x="1102" y="2"/>
                    <a:pt x="1065" y="5"/>
                  </a:cubicBezTo>
                  <a:cubicBezTo>
                    <a:pt x="478" y="59"/>
                    <a:pt x="0" y="603"/>
                    <a:pt x="0" y="1191"/>
                  </a:cubicBezTo>
                  <a:lnTo>
                    <a:pt x="0" y="7267"/>
                  </a:lnTo>
                  <a:lnTo>
                    <a:pt x="1549" y="6246"/>
                  </a:lnTo>
                  <a:lnTo>
                    <a:pt x="2349" y="4918"/>
                  </a:lnTo>
                  <a:lnTo>
                    <a:pt x="2349" y="1175"/>
                  </a:lnTo>
                  <a:cubicBezTo>
                    <a:pt x="2349" y="528"/>
                    <a:pt x="1821" y="0"/>
                    <a:pt x="1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677;p46"/>
            <p:cNvSpPr/>
            <p:nvPr/>
          </p:nvSpPr>
          <p:spPr>
            <a:xfrm>
              <a:off x="5748618" y="4013029"/>
              <a:ext cx="202084" cy="65308"/>
            </a:xfrm>
            <a:custGeom>
              <a:avLst/>
              <a:gdLst/>
              <a:ahLst/>
              <a:cxnLst/>
              <a:rect l="l" t="t" r="r" b="b"/>
              <a:pathLst>
                <a:path w="7281" h="2353" extrusionOk="0">
                  <a:moveTo>
                    <a:pt x="2349" y="1"/>
                  </a:moveTo>
                  <a:lnTo>
                    <a:pt x="0" y="2349"/>
                  </a:lnTo>
                  <a:lnTo>
                    <a:pt x="0" y="2352"/>
                  </a:lnTo>
                  <a:lnTo>
                    <a:pt x="6048" y="2352"/>
                  </a:lnTo>
                  <a:cubicBezTo>
                    <a:pt x="6732" y="2352"/>
                    <a:pt x="7281" y="1765"/>
                    <a:pt x="7217" y="1069"/>
                  </a:cubicBezTo>
                  <a:cubicBezTo>
                    <a:pt x="7164" y="481"/>
                    <a:pt x="6619" y="4"/>
                    <a:pt x="6031" y="4"/>
                  </a:cubicBezTo>
                  <a:lnTo>
                    <a:pt x="2349" y="4"/>
                  </a:lnTo>
                  <a:lnTo>
                    <a:pt x="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678;p46"/>
            <p:cNvSpPr/>
            <p:nvPr/>
          </p:nvSpPr>
          <p:spPr>
            <a:xfrm>
              <a:off x="5777872" y="3942282"/>
              <a:ext cx="75938" cy="103304"/>
            </a:xfrm>
            <a:custGeom>
              <a:avLst/>
              <a:gdLst/>
              <a:ahLst/>
              <a:cxnLst/>
              <a:rect l="l" t="t" r="r" b="b"/>
              <a:pathLst>
                <a:path w="2736" h="3722" extrusionOk="0">
                  <a:moveTo>
                    <a:pt x="393" y="0"/>
                  </a:moveTo>
                  <a:cubicBezTo>
                    <a:pt x="179" y="0"/>
                    <a:pt x="1" y="176"/>
                    <a:pt x="1" y="396"/>
                  </a:cubicBezTo>
                  <a:lnTo>
                    <a:pt x="1" y="3440"/>
                  </a:lnTo>
                  <a:cubicBezTo>
                    <a:pt x="1" y="3549"/>
                    <a:pt x="46" y="3648"/>
                    <a:pt x="117" y="3721"/>
                  </a:cubicBezTo>
                  <a:lnTo>
                    <a:pt x="1971" y="2395"/>
                  </a:lnTo>
                  <a:lnTo>
                    <a:pt x="2736" y="1101"/>
                  </a:lnTo>
                  <a:cubicBezTo>
                    <a:pt x="2130" y="502"/>
                    <a:pt x="1330" y="102"/>
                    <a:pt x="437" y="3"/>
                  </a:cubicBezTo>
                  <a:cubicBezTo>
                    <a:pt x="422" y="1"/>
                    <a:pt x="407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679;p46"/>
            <p:cNvSpPr/>
            <p:nvPr/>
          </p:nvSpPr>
          <p:spPr>
            <a:xfrm>
              <a:off x="5781230" y="3973117"/>
              <a:ext cx="104775" cy="75938"/>
            </a:xfrm>
            <a:custGeom>
              <a:avLst/>
              <a:gdLst/>
              <a:ahLst/>
              <a:cxnLst/>
              <a:rect l="l" t="t" r="r" b="b"/>
              <a:pathLst>
                <a:path w="3775" h="2736" extrusionOk="0">
                  <a:moveTo>
                    <a:pt x="2619" y="1"/>
                  </a:moveTo>
                  <a:lnTo>
                    <a:pt x="1" y="2619"/>
                  </a:lnTo>
                  <a:cubicBezTo>
                    <a:pt x="72" y="2690"/>
                    <a:pt x="171" y="2735"/>
                    <a:pt x="281" y="2735"/>
                  </a:cubicBezTo>
                  <a:lnTo>
                    <a:pt x="3354" y="2735"/>
                  </a:lnTo>
                  <a:cubicBezTo>
                    <a:pt x="3592" y="2735"/>
                    <a:pt x="3775" y="2524"/>
                    <a:pt x="3745" y="2287"/>
                  </a:cubicBezTo>
                  <a:cubicBezTo>
                    <a:pt x="3636" y="1396"/>
                    <a:pt x="3225" y="599"/>
                    <a:pt x="2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" name="Google Shape;848;p49"/>
          <p:cNvGrpSpPr/>
          <p:nvPr/>
        </p:nvGrpSpPr>
        <p:grpSpPr>
          <a:xfrm>
            <a:off x="7523394" y="3868573"/>
            <a:ext cx="1411418" cy="1263053"/>
            <a:chOff x="2497175" y="3692550"/>
            <a:chExt cx="1123025" cy="1004975"/>
          </a:xfrm>
        </p:grpSpPr>
        <p:sp>
          <p:nvSpPr>
            <p:cNvPr id="54" name="Google Shape;849;p49"/>
            <p:cNvSpPr/>
            <p:nvPr/>
          </p:nvSpPr>
          <p:spPr>
            <a:xfrm>
              <a:off x="2497175" y="3755450"/>
              <a:ext cx="1123025" cy="942075"/>
            </a:xfrm>
            <a:custGeom>
              <a:avLst/>
              <a:gdLst/>
              <a:ahLst/>
              <a:cxnLst/>
              <a:rect l="l" t="t" r="r" b="b"/>
              <a:pathLst>
                <a:path w="44921" h="37683" extrusionOk="0">
                  <a:moveTo>
                    <a:pt x="19991" y="0"/>
                  </a:moveTo>
                  <a:cubicBezTo>
                    <a:pt x="19117" y="0"/>
                    <a:pt x="18299" y="412"/>
                    <a:pt x="18299" y="412"/>
                  </a:cubicBezTo>
                  <a:cubicBezTo>
                    <a:pt x="18299" y="412"/>
                    <a:pt x="14954" y="1971"/>
                    <a:pt x="12534" y="3589"/>
                  </a:cubicBezTo>
                  <a:cubicBezTo>
                    <a:pt x="11441" y="4319"/>
                    <a:pt x="10581" y="4519"/>
                    <a:pt x="9966" y="4519"/>
                  </a:cubicBezTo>
                  <a:cubicBezTo>
                    <a:pt x="9219" y="4519"/>
                    <a:pt x="8835" y="4224"/>
                    <a:pt x="8835" y="4224"/>
                  </a:cubicBezTo>
                  <a:lnTo>
                    <a:pt x="7795" y="5140"/>
                  </a:lnTo>
                  <a:cubicBezTo>
                    <a:pt x="7795" y="5140"/>
                    <a:pt x="7449" y="6186"/>
                    <a:pt x="5948" y="8956"/>
                  </a:cubicBezTo>
                  <a:cubicBezTo>
                    <a:pt x="4446" y="11726"/>
                    <a:pt x="0" y="16290"/>
                    <a:pt x="2891" y="23079"/>
                  </a:cubicBezTo>
                  <a:cubicBezTo>
                    <a:pt x="5105" y="28277"/>
                    <a:pt x="8970" y="29321"/>
                    <a:pt x="11408" y="29321"/>
                  </a:cubicBezTo>
                  <a:cubicBezTo>
                    <a:pt x="12154" y="29321"/>
                    <a:pt x="12767" y="29223"/>
                    <a:pt x="13158" y="29116"/>
                  </a:cubicBezTo>
                  <a:cubicBezTo>
                    <a:pt x="13309" y="29075"/>
                    <a:pt x="13469" y="29056"/>
                    <a:pt x="13636" y="29056"/>
                  </a:cubicBezTo>
                  <a:cubicBezTo>
                    <a:pt x="15296" y="29056"/>
                    <a:pt x="17568" y="30972"/>
                    <a:pt x="18299" y="31706"/>
                  </a:cubicBezTo>
                  <a:cubicBezTo>
                    <a:pt x="18674" y="32083"/>
                    <a:pt x="19485" y="32184"/>
                    <a:pt x="20244" y="32184"/>
                  </a:cubicBezTo>
                  <a:cubicBezTo>
                    <a:pt x="21112" y="32184"/>
                    <a:pt x="21912" y="32052"/>
                    <a:pt x="21912" y="32052"/>
                  </a:cubicBezTo>
                  <a:cubicBezTo>
                    <a:pt x="21912" y="32052"/>
                    <a:pt x="22483" y="31984"/>
                    <a:pt x="23192" y="31984"/>
                  </a:cubicBezTo>
                  <a:cubicBezTo>
                    <a:pt x="24207" y="31984"/>
                    <a:pt x="25504" y="32124"/>
                    <a:pt x="25810" y="32803"/>
                  </a:cubicBezTo>
                  <a:cubicBezTo>
                    <a:pt x="26223" y="33722"/>
                    <a:pt x="27730" y="34129"/>
                    <a:pt x="28841" y="34129"/>
                  </a:cubicBezTo>
                  <a:cubicBezTo>
                    <a:pt x="29128" y="34129"/>
                    <a:pt x="29388" y="34102"/>
                    <a:pt x="29597" y="34049"/>
                  </a:cubicBezTo>
                  <a:cubicBezTo>
                    <a:pt x="29875" y="33980"/>
                    <a:pt x="30235" y="33942"/>
                    <a:pt x="30629" y="33942"/>
                  </a:cubicBezTo>
                  <a:cubicBezTo>
                    <a:pt x="31676" y="33942"/>
                    <a:pt x="32959" y="34211"/>
                    <a:pt x="33547" y="34882"/>
                  </a:cubicBezTo>
                  <a:cubicBezTo>
                    <a:pt x="34355" y="35807"/>
                    <a:pt x="36663" y="36152"/>
                    <a:pt x="36663" y="36152"/>
                  </a:cubicBezTo>
                  <a:cubicBezTo>
                    <a:pt x="37049" y="35998"/>
                    <a:pt x="37459" y="35947"/>
                    <a:pt x="37836" y="35947"/>
                  </a:cubicBezTo>
                  <a:cubicBezTo>
                    <a:pt x="38589" y="35947"/>
                    <a:pt x="39204" y="36152"/>
                    <a:pt x="39204" y="36152"/>
                  </a:cubicBezTo>
                  <a:cubicBezTo>
                    <a:pt x="41233" y="37415"/>
                    <a:pt x="42571" y="37683"/>
                    <a:pt x="43342" y="37683"/>
                  </a:cubicBezTo>
                  <a:cubicBezTo>
                    <a:pt x="43910" y="37683"/>
                    <a:pt x="44170" y="37537"/>
                    <a:pt x="44170" y="37537"/>
                  </a:cubicBezTo>
                  <a:cubicBezTo>
                    <a:pt x="44921" y="37306"/>
                    <a:pt x="43824" y="35516"/>
                    <a:pt x="43824" y="35516"/>
                  </a:cubicBezTo>
                  <a:cubicBezTo>
                    <a:pt x="41919" y="34362"/>
                    <a:pt x="42380" y="32629"/>
                    <a:pt x="42380" y="32629"/>
                  </a:cubicBezTo>
                  <a:cubicBezTo>
                    <a:pt x="42785" y="31590"/>
                    <a:pt x="42148" y="30315"/>
                    <a:pt x="42148" y="30315"/>
                  </a:cubicBezTo>
                  <a:cubicBezTo>
                    <a:pt x="41107" y="28578"/>
                    <a:pt x="41919" y="26628"/>
                    <a:pt x="41919" y="26628"/>
                  </a:cubicBezTo>
                  <a:cubicBezTo>
                    <a:pt x="42668" y="24668"/>
                    <a:pt x="41340" y="23541"/>
                    <a:pt x="41340" y="23541"/>
                  </a:cubicBezTo>
                  <a:cubicBezTo>
                    <a:pt x="40129" y="23173"/>
                    <a:pt x="40186" y="19529"/>
                    <a:pt x="40186" y="19529"/>
                  </a:cubicBezTo>
                  <a:cubicBezTo>
                    <a:pt x="40129" y="15435"/>
                    <a:pt x="38453" y="14555"/>
                    <a:pt x="38453" y="14555"/>
                  </a:cubicBezTo>
                  <a:cubicBezTo>
                    <a:pt x="36260" y="13109"/>
                    <a:pt x="36317" y="11094"/>
                    <a:pt x="35914" y="10519"/>
                  </a:cubicBezTo>
                  <a:cubicBezTo>
                    <a:pt x="35509" y="9944"/>
                    <a:pt x="34585" y="7630"/>
                    <a:pt x="31929" y="6312"/>
                  </a:cubicBezTo>
                  <a:cubicBezTo>
                    <a:pt x="29273" y="4997"/>
                    <a:pt x="29216" y="3992"/>
                    <a:pt x="28498" y="3100"/>
                  </a:cubicBezTo>
                  <a:cubicBezTo>
                    <a:pt x="27780" y="2208"/>
                    <a:pt x="24887" y="1856"/>
                    <a:pt x="24887" y="1856"/>
                  </a:cubicBezTo>
                  <a:cubicBezTo>
                    <a:pt x="24887" y="1856"/>
                    <a:pt x="24742" y="1871"/>
                    <a:pt x="24509" y="1871"/>
                  </a:cubicBezTo>
                  <a:cubicBezTo>
                    <a:pt x="23810" y="1871"/>
                    <a:pt x="22314" y="1741"/>
                    <a:pt x="21528" y="703"/>
                  </a:cubicBezTo>
                  <a:cubicBezTo>
                    <a:pt x="21121" y="165"/>
                    <a:pt x="20545" y="0"/>
                    <a:pt x="19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0;p49"/>
            <p:cNvSpPr/>
            <p:nvPr/>
          </p:nvSpPr>
          <p:spPr>
            <a:xfrm>
              <a:off x="2931675" y="4076100"/>
              <a:ext cx="414125" cy="60525"/>
            </a:xfrm>
            <a:custGeom>
              <a:avLst/>
              <a:gdLst/>
              <a:ahLst/>
              <a:cxnLst/>
              <a:rect l="l" t="t" r="r" b="b"/>
              <a:pathLst>
                <a:path w="16565" h="2421" extrusionOk="0">
                  <a:moveTo>
                    <a:pt x="7824" y="0"/>
                  </a:moveTo>
                  <a:cubicBezTo>
                    <a:pt x="3741" y="0"/>
                    <a:pt x="0" y="815"/>
                    <a:pt x="0" y="815"/>
                  </a:cubicBezTo>
                  <a:lnTo>
                    <a:pt x="753" y="1631"/>
                  </a:lnTo>
                  <a:cubicBezTo>
                    <a:pt x="3858" y="1094"/>
                    <a:pt x="6426" y="897"/>
                    <a:pt x="8526" y="897"/>
                  </a:cubicBezTo>
                  <a:cubicBezTo>
                    <a:pt x="14357" y="897"/>
                    <a:pt x="16564" y="2421"/>
                    <a:pt x="16564" y="2421"/>
                  </a:cubicBezTo>
                  <a:cubicBezTo>
                    <a:pt x="14603" y="526"/>
                    <a:pt x="11103" y="0"/>
                    <a:pt x="7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51;p49"/>
            <p:cNvSpPr/>
            <p:nvPr/>
          </p:nvSpPr>
          <p:spPr>
            <a:xfrm>
              <a:off x="3027275" y="4176750"/>
              <a:ext cx="378350" cy="65200"/>
            </a:xfrm>
            <a:custGeom>
              <a:avLst/>
              <a:gdLst/>
              <a:ahLst/>
              <a:cxnLst/>
              <a:rect l="l" t="t" r="r" b="b"/>
              <a:pathLst>
                <a:path w="15134" h="2608" extrusionOk="0">
                  <a:moveTo>
                    <a:pt x="6130" y="1"/>
                  </a:moveTo>
                  <a:cubicBezTo>
                    <a:pt x="2681" y="1"/>
                    <a:pt x="0" y="832"/>
                    <a:pt x="0" y="832"/>
                  </a:cubicBezTo>
                  <a:lnTo>
                    <a:pt x="743" y="1617"/>
                  </a:lnTo>
                  <a:cubicBezTo>
                    <a:pt x="2738" y="1049"/>
                    <a:pt x="4657" y="838"/>
                    <a:pt x="6408" y="838"/>
                  </a:cubicBezTo>
                  <a:cubicBezTo>
                    <a:pt x="11476" y="838"/>
                    <a:pt x="15134" y="2608"/>
                    <a:pt x="15134" y="2608"/>
                  </a:cubicBezTo>
                  <a:cubicBezTo>
                    <a:pt x="12321" y="562"/>
                    <a:pt x="8966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52;p49"/>
            <p:cNvSpPr/>
            <p:nvPr/>
          </p:nvSpPr>
          <p:spPr>
            <a:xfrm>
              <a:off x="2572875" y="3692550"/>
              <a:ext cx="1007800" cy="974950"/>
            </a:xfrm>
            <a:custGeom>
              <a:avLst/>
              <a:gdLst/>
              <a:ahLst/>
              <a:cxnLst/>
              <a:rect l="l" t="t" r="r" b="b"/>
              <a:pathLst>
                <a:path w="40312" h="38998" extrusionOk="0">
                  <a:moveTo>
                    <a:pt x="567" y="0"/>
                  </a:moveTo>
                  <a:lnTo>
                    <a:pt x="0" y="731"/>
                  </a:lnTo>
                  <a:cubicBezTo>
                    <a:pt x="1893" y="3748"/>
                    <a:pt x="4205" y="6742"/>
                    <a:pt x="6539" y="9475"/>
                  </a:cubicBezTo>
                  <a:lnTo>
                    <a:pt x="6537" y="9473"/>
                  </a:lnTo>
                  <a:cubicBezTo>
                    <a:pt x="6537" y="9473"/>
                    <a:pt x="770" y="16742"/>
                    <a:pt x="2361" y="22968"/>
                  </a:cubicBezTo>
                  <a:cubicBezTo>
                    <a:pt x="2341" y="22884"/>
                    <a:pt x="1072" y="17581"/>
                    <a:pt x="7136" y="10169"/>
                  </a:cubicBezTo>
                  <a:cubicBezTo>
                    <a:pt x="7932" y="11085"/>
                    <a:pt x="8728" y="11969"/>
                    <a:pt x="9506" y="12810"/>
                  </a:cubicBezTo>
                  <a:cubicBezTo>
                    <a:pt x="9506" y="12810"/>
                    <a:pt x="4843" y="19044"/>
                    <a:pt x="7983" y="27571"/>
                  </a:cubicBezTo>
                  <a:lnTo>
                    <a:pt x="7983" y="27571"/>
                  </a:lnTo>
                  <a:cubicBezTo>
                    <a:pt x="7983" y="27571"/>
                    <a:pt x="6023" y="19666"/>
                    <a:pt x="10113" y="13465"/>
                  </a:cubicBezTo>
                  <a:cubicBezTo>
                    <a:pt x="11367" y="14801"/>
                    <a:pt x="12562" y="16018"/>
                    <a:pt x="13630" y="17076"/>
                  </a:cubicBezTo>
                  <a:cubicBezTo>
                    <a:pt x="13072" y="18489"/>
                    <a:pt x="10414" y="25900"/>
                    <a:pt x="13728" y="31299"/>
                  </a:cubicBezTo>
                  <a:cubicBezTo>
                    <a:pt x="13728" y="31299"/>
                    <a:pt x="11128" y="24985"/>
                    <a:pt x="14289" y="17722"/>
                  </a:cubicBezTo>
                  <a:cubicBezTo>
                    <a:pt x="15811" y="19209"/>
                    <a:pt x="17014" y="20314"/>
                    <a:pt x="17657" y="20895"/>
                  </a:cubicBezTo>
                  <a:cubicBezTo>
                    <a:pt x="17657" y="20895"/>
                    <a:pt x="16732" y="30215"/>
                    <a:pt x="19021" y="32659"/>
                  </a:cubicBezTo>
                  <a:cubicBezTo>
                    <a:pt x="19021" y="32659"/>
                    <a:pt x="17368" y="30268"/>
                    <a:pt x="18176" y="21358"/>
                  </a:cubicBezTo>
                  <a:lnTo>
                    <a:pt x="18176" y="21358"/>
                  </a:lnTo>
                  <a:cubicBezTo>
                    <a:pt x="19737" y="22935"/>
                    <a:pt x="21292" y="24414"/>
                    <a:pt x="22812" y="25793"/>
                  </a:cubicBezTo>
                  <a:cubicBezTo>
                    <a:pt x="22812" y="25793"/>
                    <a:pt x="21957" y="28226"/>
                    <a:pt x="26170" y="33952"/>
                  </a:cubicBezTo>
                  <a:cubicBezTo>
                    <a:pt x="26170" y="33952"/>
                    <a:pt x="23809" y="30654"/>
                    <a:pt x="23545" y="26452"/>
                  </a:cubicBezTo>
                  <a:lnTo>
                    <a:pt x="23543" y="26450"/>
                  </a:lnTo>
                  <a:lnTo>
                    <a:pt x="23543" y="26450"/>
                  </a:lnTo>
                  <a:cubicBezTo>
                    <a:pt x="25028" y="27776"/>
                    <a:pt x="26475" y="29003"/>
                    <a:pt x="27858" y="30127"/>
                  </a:cubicBezTo>
                  <a:cubicBezTo>
                    <a:pt x="27858" y="30127"/>
                    <a:pt x="27078" y="32801"/>
                    <a:pt x="30051" y="35530"/>
                  </a:cubicBezTo>
                  <a:cubicBezTo>
                    <a:pt x="30051" y="35530"/>
                    <a:pt x="27782" y="32467"/>
                    <a:pt x="28430" y="30593"/>
                  </a:cubicBezTo>
                  <a:lnTo>
                    <a:pt x="28430" y="30593"/>
                  </a:lnTo>
                  <a:cubicBezTo>
                    <a:pt x="30255" y="32060"/>
                    <a:pt x="31956" y="33347"/>
                    <a:pt x="33467" y="34441"/>
                  </a:cubicBezTo>
                  <a:cubicBezTo>
                    <a:pt x="33441" y="34767"/>
                    <a:pt x="33529" y="35698"/>
                    <a:pt x="35112" y="36743"/>
                  </a:cubicBezTo>
                  <a:cubicBezTo>
                    <a:pt x="35112" y="36743"/>
                    <a:pt x="34016" y="35831"/>
                    <a:pt x="34008" y="34830"/>
                  </a:cubicBezTo>
                  <a:lnTo>
                    <a:pt x="34008" y="34830"/>
                  </a:lnTo>
                  <a:cubicBezTo>
                    <a:pt x="37827" y="37566"/>
                    <a:pt x="40311" y="38998"/>
                    <a:pt x="40311" y="38998"/>
                  </a:cubicBezTo>
                  <a:cubicBezTo>
                    <a:pt x="37950" y="37122"/>
                    <a:pt x="35857" y="35444"/>
                    <a:pt x="34010" y="33954"/>
                  </a:cubicBezTo>
                  <a:lnTo>
                    <a:pt x="34010" y="33954"/>
                  </a:lnTo>
                  <a:lnTo>
                    <a:pt x="34386" y="34257"/>
                  </a:lnTo>
                  <a:cubicBezTo>
                    <a:pt x="34459" y="34255"/>
                    <a:pt x="34530" y="34254"/>
                    <a:pt x="34600" y="34254"/>
                  </a:cubicBezTo>
                  <a:cubicBezTo>
                    <a:pt x="36442" y="34254"/>
                    <a:pt x="37203" y="34957"/>
                    <a:pt x="37203" y="34957"/>
                  </a:cubicBezTo>
                  <a:cubicBezTo>
                    <a:pt x="36778" y="33962"/>
                    <a:pt x="34116" y="33952"/>
                    <a:pt x="34011" y="33952"/>
                  </a:cubicBezTo>
                  <a:cubicBezTo>
                    <a:pt x="34009" y="33952"/>
                    <a:pt x="34008" y="33952"/>
                    <a:pt x="34008" y="33952"/>
                  </a:cubicBezTo>
                  <a:cubicBezTo>
                    <a:pt x="32066" y="32387"/>
                    <a:pt x="30392" y="31027"/>
                    <a:pt x="28964" y="29859"/>
                  </a:cubicBezTo>
                  <a:cubicBezTo>
                    <a:pt x="30319" y="29573"/>
                    <a:pt x="31466" y="29484"/>
                    <a:pt x="32369" y="29484"/>
                  </a:cubicBezTo>
                  <a:cubicBezTo>
                    <a:pt x="33868" y="29484"/>
                    <a:pt x="34697" y="29730"/>
                    <a:pt x="34697" y="29730"/>
                  </a:cubicBezTo>
                  <a:cubicBezTo>
                    <a:pt x="33865" y="29286"/>
                    <a:pt x="32794" y="29147"/>
                    <a:pt x="31781" y="29147"/>
                  </a:cubicBezTo>
                  <a:cubicBezTo>
                    <a:pt x="30094" y="29147"/>
                    <a:pt x="28565" y="29531"/>
                    <a:pt x="28565" y="29531"/>
                  </a:cubicBezTo>
                  <a:cubicBezTo>
                    <a:pt x="26720" y="28017"/>
                    <a:pt x="25306" y="26841"/>
                    <a:pt x="24259" y="25961"/>
                  </a:cubicBezTo>
                  <a:cubicBezTo>
                    <a:pt x="26548" y="24999"/>
                    <a:pt x="28612" y="24724"/>
                    <a:pt x="30225" y="24724"/>
                  </a:cubicBezTo>
                  <a:cubicBezTo>
                    <a:pt x="32383" y="24724"/>
                    <a:pt x="33733" y="25216"/>
                    <a:pt x="33733" y="25216"/>
                  </a:cubicBezTo>
                  <a:cubicBezTo>
                    <a:pt x="32760" y="24536"/>
                    <a:pt x="31285" y="24310"/>
                    <a:pt x="29751" y="24310"/>
                  </a:cubicBezTo>
                  <a:cubicBezTo>
                    <a:pt x="26682" y="24310"/>
                    <a:pt x="23377" y="25216"/>
                    <a:pt x="23377" y="25216"/>
                  </a:cubicBezTo>
                  <a:cubicBezTo>
                    <a:pt x="22270" y="24277"/>
                    <a:pt x="21793" y="23856"/>
                    <a:pt x="21793" y="23856"/>
                  </a:cubicBezTo>
                  <a:cubicBezTo>
                    <a:pt x="18088" y="20253"/>
                    <a:pt x="14371" y="16241"/>
                    <a:pt x="11106" y="12552"/>
                  </a:cubicBezTo>
                  <a:cubicBezTo>
                    <a:pt x="14302" y="11355"/>
                    <a:pt x="17893" y="11011"/>
                    <a:pt x="20963" y="11011"/>
                  </a:cubicBezTo>
                  <a:cubicBezTo>
                    <a:pt x="25101" y="11011"/>
                    <a:pt x="28291" y="11635"/>
                    <a:pt x="28291" y="11635"/>
                  </a:cubicBezTo>
                  <a:cubicBezTo>
                    <a:pt x="26310" y="10965"/>
                    <a:pt x="23271" y="10181"/>
                    <a:pt x="19551" y="10181"/>
                  </a:cubicBezTo>
                  <a:cubicBezTo>
                    <a:pt x="18661" y="10181"/>
                    <a:pt x="17733" y="10226"/>
                    <a:pt x="16771" y="10328"/>
                  </a:cubicBezTo>
                  <a:cubicBezTo>
                    <a:pt x="14256" y="10596"/>
                    <a:pt x="12122" y="11187"/>
                    <a:pt x="10443" y="11801"/>
                  </a:cubicBezTo>
                  <a:cubicBezTo>
                    <a:pt x="9700" y="10958"/>
                    <a:pt x="8984" y="10134"/>
                    <a:pt x="8301" y="9338"/>
                  </a:cubicBezTo>
                  <a:cubicBezTo>
                    <a:pt x="12136" y="6987"/>
                    <a:pt x="15778" y="6396"/>
                    <a:pt x="18468" y="6396"/>
                  </a:cubicBezTo>
                  <a:cubicBezTo>
                    <a:pt x="21184" y="6396"/>
                    <a:pt x="22931" y="6997"/>
                    <a:pt x="22931" y="6997"/>
                  </a:cubicBezTo>
                  <a:cubicBezTo>
                    <a:pt x="21571" y="6035"/>
                    <a:pt x="19901" y="5678"/>
                    <a:pt x="18171" y="5678"/>
                  </a:cubicBezTo>
                  <a:cubicBezTo>
                    <a:pt x="13232" y="5678"/>
                    <a:pt x="7806" y="8589"/>
                    <a:pt x="7705" y="8644"/>
                  </a:cubicBezTo>
                  <a:lnTo>
                    <a:pt x="7705" y="8644"/>
                  </a:lnTo>
                  <a:cubicBezTo>
                    <a:pt x="3450" y="3673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53;p49"/>
            <p:cNvSpPr/>
            <p:nvPr/>
          </p:nvSpPr>
          <p:spPr>
            <a:xfrm>
              <a:off x="2631900" y="4266725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Rectangle 1"/>
          <p:cNvSpPr/>
          <p:nvPr/>
        </p:nvSpPr>
        <p:spPr>
          <a:xfrm>
            <a:off x="3716020" y="1816735"/>
            <a:ext cx="1120775" cy="63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46" name="Google Shape;546;p42"/>
          <p:cNvSpPr txBox="1">
            <a:spLocks noGrp="1"/>
          </p:cNvSpPr>
          <p:nvPr>
            <p:ph type="title" idx="2"/>
          </p:nvPr>
        </p:nvSpPr>
        <p:spPr>
          <a:xfrm>
            <a:off x="3056255" y="1496695"/>
            <a:ext cx="2550160" cy="13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3"/>
          <p:cNvSpPr txBox="1">
            <a:spLocks noGrp="1"/>
          </p:cNvSpPr>
          <p:nvPr>
            <p:ph type="title"/>
          </p:nvPr>
        </p:nvSpPr>
        <p:spPr>
          <a:xfrm>
            <a:off x="761910" y="6094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/>
              <a:t>  </a:t>
            </a:r>
            <a:r>
              <a:rPr lang="en-GB" dirty="0"/>
              <a:t>AMINO ACID</a:t>
            </a:r>
            <a:endParaRPr dirty="0"/>
          </a:p>
        </p:txBody>
      </p:sp>
      <p:sp>
        <p:nvSpPr>
          <p:cNvPr id="554" name="Google Shape;554;p43"/>
          <p:cNvSpPr txBox="1">
            <a:spLocks noGrp="1"/>
          </p:cNvSpPr>
          <p:nvPr>
            <p:ph type="subTitle" idx="1"/>
          </p:nvPr>
        </p:nvSpPr>
        <p:spPr>
          <a:xfrm>
            <a:off x="838835" y="2464435"/>
            <a:ext cx="6819900" cy="386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>
                <a:latin typeface="Bahnschrift SemiBold" panose="020B0502040204020203" charset="0"/>
                <a:cs typeface="Bahnschrift SemiBold" panose="020B0502040204020203" charset="0"/>
              </a:rPr>
              <a:t>- Khác nhau về mạch bên (gốc R). </a:t>
            </a:r>
            <a:endParaRPr lang="en-US" altLang="en-GB" sz="160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555" name="Google Shape;555;p43"/>
          <p:cNvSpPr txBox="1">
            <a:spLocks noGrp="1"/>
          </p:cNvSpPr>
          <p:nvPr>
            <p:ph type="subTitle" idx="2"/>
          </p:nvPr>
        </p:nvSpPr>
        <p:spPr>
          <a:xfrm>
            <a:off x="814705" y="1725295"/>
            <a:ext cx="6819900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>
                <a:latin typeface="Bahnschrift SemiBold" panose="020B0502040204020203" charset="0"/>
                <a:cs typeface="Bahnschrift SemiBold" panose="020B0502040204020203" charset="0"/>
              </a:rPr>
              <a:t>- Từ 20 loại amino acid chính với các trật tự khác nhau </a:t>
            </a:r>
            <a:endParaRPr lang="en-US" altLang="en-GB" sz="1600">
              <a:latin typeface="Bahnschrift SemiBold" panose="020B0502040204020203" charset="0"/>
              <a:cs typeface="Bahnschrift SemiBold" panose="020B0502040204020203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>
                <a:latin typeface="Bahnschrift SemiBold" panose="020B0502040204020203" charset="0"/>
                <a:cs typeface="Bahnschrift SemiBold" panose="020B0502040204020203" charset="0"/>
              </a:rPr>
              <a:t>    → tạo ra nhiều loại Protein khác nhau.</a:t>
            </a:r>
            <a:endParaRPr lang="en-US" altLang="en-GB" sz="160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cxnSp>
        <p:nvCxnSpPr>
          <p:cNvPr id="556" name="Google Shape;556;p43"/>
          <p:cNvCxnSpPr/>
          <p:nvPr/>
        </p:nvCxnSpPr>
        <p:spPr>
          <a:xfrm>
            <a:off x="729727" y="1691257"/>
            <a:ext cx="3175" cy="258381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555;p43"/>
          <p:cNvSpPr txBox="1">
            <a:spLocks noGrp="1"/>
          </p:cNvSpPr>
          <p:nvPr/>
        </p:nvSpPr>
        <p:spPr>
          <a:xfrm>
            <a:off x="838835" y="2929255"/>
            <a:ext cx="5102860" cy="858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>
                <a:latin typeface="Bahnschrift SemiBold" panose="020B0502040204020203" charset="0"/>
                <a:cs typeface="Bahnschrift SemiBold" panose="020B0502040204020203" charset="0"/>
              </a:rPr>
              <a:t>- Có 9 loại amino acid không thay thế: những amino acid mà người và động vật không tự tổng hợp được nhưng lại cần thiết cho hoạt động sống</a:t>
            </a:r>
            <a:endParaRPr lang="en-US" altLang="en-GB" sz="160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3" name="Google Shape;554;p43"/>
          <p:cNvSpPr txBox="1">
            <a:spLocks noGrp="1"/>
          </p:cNvSpPr>
          <p:nvPr/>
        </p:nvSpPr>
        <p:spPr>
          <a:xfrm>
            <a:off x="781685" y="3845560"/>
            <a:ext cx="4785360" cy="386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ntano Sans"/>
              <a:buNone/>
              <a:defRPr sz="14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>
                <a:latin typeface="Bahnschrift SemiBold" panose="020B0502040204020203" charset="0"/>
                <a:cs typeface="Bahnschrift SemiBold" panose="020B0502040204020203" charset="0"/>
                <a:sym typeface="+mn-ea"/>
              </a:rPr>
              <a:t>    → phải cung cấp bằng nguồn thức ăn</a:t>
            </a:r>
            <a:r>
              <a:rPr lang="en-US" altLang="en-GB" sz="1600">
                <a:latin typeface="Bahnschrift SemiBold" panose="020B0502040204020203" charset="0"/>
                <a:cs typeface="Bahnschrift SemiBold" panose="020B0502040204020203" charset="0"/>
              </a:rPr>
              <a:t>. </a:t>
            </a:r>
            <a:endParaRPr lang="en-US" altLang="en-GB" sz="160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grpSp>
        <p:nvGrpSpPr>
          <p:cNvPr id="827" name="Google Shape;808;p47"/>
          <p:cNvGrpSpPr/>
          <p:nvPr/>
        </p:nvGrpSpPr>
        <p:grpSpPr>
          <a:xfrm>
            <a:off x="4728572" y="1197894"/>
            <a:ext cx="462442" cy="453280"/>
            <a:chOff x="1536631" y="2056912"/>
            <a:chExt cx="382436" cy="374859"/>
          </a:xfrm>
        </p:grpSpPr>
        <p:sp>
          <p:nvSpPr>
            <p:cNvPr id="823" name="Google Shape;809;p47"/>
            <p:cNvSpPr/>
            <p:nvPr/>
          </p:nvSpPr>
          <p:spPr>
            <a:xfrm>
              <a:off x="1536631" y="2056912"/>
              <a:ext cx="206580" cy="374859"/>
            </a:xfrm>
            <a:custGeom>
              <a:avLst/>
              <a:gdLst/>
              <a:ahLst/>
              <a:cxnLst/>
              <a:rect l="l" t="t" r="r" b="b"/>
              <a:pathLst>
                <a:path w="7443" h="13506" extrusionOk="0">
                  <a:moveTo>
                    <a:pt x="4560" y="1"/>
                  </a:moveTo>
                  <a:cubicBezTo>
                    <a:pt x="3742" y="1"/>
                    <a:pt x="3135" y="917"/>
                    <a:pt x="3472" y="1669"/>
                  </a:cubicBezTo>
                  <a:cubicBezTo>
                    <a:pt x="3725" y="2149"/>
                    <a:pt x="4100" y="2566"/>
                    <a:pt x="4384" y="3026"/>
                  </a:cubicBezTo>
                  <a:cubicBezTo>
                    <a:pt x="3766" y="3351"/>
                    <a:pt x="3285" y="3878"/>
                    <a:pt x="3003" y="4517"/>
                  </a:cubicBezTo>
                  <a:cubicBezTo>
                    <a:pt x="2599" y="4263"/>
                    <a:pt x="2229" y="3926"/>
                    <a:pt x="1806" y="3711"/>
                  </a:cubicBezTo>
                  <a:cubicBezTo>
                    <a:pt x="1662" y="3647"/>
                    <a:pt x="1509" y="3618"/>
                    <a:pt x="1356" y="3618"/>
                  </a:cubicBezTo>
                  <a:cubicBezTo>
                    <a:pt x="861" y="3618"/>
                    <a:pt x="372" y="3932"/>
                    <a:pt x="209" y="4419"/>
                  </a:cubicBezTo>
                  <a:cubicBezTo>
                    <a:pt x="1" y="5000"/>
                    <a:pt x="262" y="5641"/>
                    <a:pt x="817" y="5911"/>
                  </a:cubicBezTo>
                  <a:cubicBezTo>
                    <a:pt x="939" y="5969"/>
                    <a:pt x="1066" y="6007"/>
                    <a:pt x="1197" y="6023"/>
                  </a:cubicBezTo>
                  <a:cubicBezTo>
                    <a:pt x="1739" y="6095"/>
                    <a:pt x="2303" y="6175"/>
                    <a:pt x="2844" y="6303"/>
                  </a:cubicBezTo>
                  <a:cubicBezTo>
                    <a:pt x="2835" y="6795"/>
                    <a:pt x="2839" y="7383"/>
                    <a:pt x="2944" y="7863"/>
                  </a:cubicBezTo>
                  <a:cubicBezTo>
                    <a:pt x="2446" y="7958"/>
                    <a:pt x="1930" y="8045"/>
                    <a:pt x="1435" y="8105"/>
                  </a:cubicBezTo>
                  <a:cubicBezTo>
                    <a:pt x="1304" y="8121"/>
                    <a:pt x="1177" y="8159"/>
                    <a:pt x="1054" y="8219"/>
                  </a:cubicBezTo>
                  <a:cubicBezTo>
                    <a:pt x="505" y="8474"/>
                    <a:pt x="233" y="9143"/>
                    <a:pt x="447" y="9709"/>
                  </a:cubicBezTo>
                  <a:cubicBezTo>
                    <a:pt x="610" y="10197"/>
                    <a:pt x="1099" y="10512"/>
                    <a:pt x="1594" y="10512"/>
                  </a:cubicBezTo>
                  <a:cubicBezTo>
                    <a:pt x="1746" y="10512"/>
                    <a:pt x="1898" y="10482"/>
                    <a:pt x="2042" y="10419"/>
                  </a:cubicBezTo>
                  <a:cubicBezTo>
                    <a:pt x="2602" y="10110"/>
                    <a:pt x="3093" y="9680"/>
                    <a:pt x="3632" y="9352"/>
                  </a:cubicBezTo>
                  <a:cubicBezTo>
                    <a:pt x="3904" y="9705"/>
                    <a:pt x="4232" y="10027"/>
                    <a:pt x="4588" y="10292"/>
                  </a:cubicBezTo>
                  <a:cubicBezTo>
                    <a:pt x="4270" y="10815"/>
                    <a:pt x="3851" y="11293"/>
                    <a:pt x="3552" y="11837"/>
                  </a:cubicBezTo>
                  <a:cubicBezTo>
                    <a:pt x="3284" y="12450"/>
                    <a:pt x="3625" y="13219"/>
                    <a:pt x="4261" y="13432"/>
                  </a:cubicBezTo>
                  <a:cubicBezTo>
                    <a:pt x="4392" y="13482"/>
                    <a:pt x="4529" y="13505"/>
                    <a:pt x="4664" y="13505"/>
                  </a:cubicBezTo>
                  <a:cubicBezTo>
                    <a:pt x="5115" y="13505"/>
                    <a:pt x="5559" y="13247"/>
                    <a:pt x="5753" y="12825"/>
                  </a:cubicBezTo>
                  <a:cubicBezTo>
                    <a:pt x="5812" y="12704"/>
                    <a:pt x="5850" y="12575"/>
                    <a:pt x="5866" y="12444"/>
                  </a:cubicBezTo>
                  <a:cubicBezTo>
                    <a:pt x="5925" y="11953"/>
                    <a:pt x="6011" y="11442"/>
                    <a:pt x="6106" y="10948"/>
                  </a:cubicBezTo>
                  <a:cubicBezTo>
                    <a:pt x="6373" y="10995"/>
                    <a:pt x="6642" y="11018"/>
                    <a:pt x="6913" y="11018"/>
                  </a:cubicBezTo>
                  <a:lnTo>
                    <a:pt x="7442" y="6753"/>
                  </a:lnTo>
                  <a:lnTo>
                    <a:pt x="6913" y="2778"/>
                  </a:lnTo>
                  <a:lnTo>
                    <a:pt x="6093" y="2778"/>
                  </a:lnTo>
                  <a:cubicBezTo>
                    <a:pt x="5933" y="2220"/>
                    <a:pt x="5864" y="1627"/>
                    <a:pt x="5786" y="1062"/>
                  </a:cubicBezTo>
                  <a:cubicBezTo>
                    <a:pt x="5718" y="473"/>
                    <a:pt x="5199" y="1"/>
                    <a:pt x="4607" y="1"/>
                  </a:cubicBezTo>
                  <a:cubicBezTo>
                    <a:pt x="4602" y="1"/>
                    <a:pt x="4596" y="1"/>
                    <a:pt x="4591" y="1"/>
                  </a:cubicBezTo>
                  <a:cubicBezTo>
                    <a:pt x="4580" y="1"/>
                    <a:pt x="4570" y="1"/>
                    <a:pt x="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10;p47"/>
            <p:cNvSpPr/>
            <p:nvPr/>
          </p:nvSpPr>
          <p:spPr>
            <a:xfrm>
              <a:off x="1728251" y="2056912"/>
              <a:ext cx="190816" cy="374859"/>
            </a:xfrm>
            <a:custGeom>
              <a:avLst/>
              <a:gdLst/>
              <a:ahLst/>
              <a:cxnLst/>
              <a:rect l="l" t="t" r="r" b="b"/>
              <a:pathLst>
                <a:path w="6875" h="13506" extrusionOk="0">
                  <a:moveTo>
                    <a:pt x="2314" y="1"/>
                  </a:moveTo>
                  <a:cubicBezTo>
                    <a:pt x="2304" y="1"/>
                    <a:pt x="2294" y="1"/>
                    <a:pt x="2284" y="1"/>
                  </a:cubicBezTo>
                  <a:cubicBezTo>
                    <a:pt x="2278" y="1"/>
                    <a:pt x="2273" y="1"/>
                    <a:pt x="2267" y="1"/>
                  </a:cubicBezTo>
                  <a:cubicBezTo>
                    <a:pt x="1675" y="1"/>
                    <a:pt x="1157" y="474"/>
                    <a:pt x="1090" y="1060"/>
                  </a:cubicBezTo>
                  <a:cubicBezTo>
                    <a:pt x="1010" y="1626"/>
                    <a:pt x="942" y="2220"/>
                    <a:pt x="781" y="2778"/>
                  </a:cubicBezTo>
                  <a:lnTo>
                    <a:pt x="1" y="2778"/>
                  </a:lnTo>
                  <a:lnTo>
                    <a:pt x="1" y="11018"/>
                  </a:lnTo>
                  <a:cubicBezTo>
                    <a:pt x="257" y="11018"/>
                    <a:pt x="515" y="10997"/>
                    <a:pt x="771" y="10957"/>
                  </a:cubicBezTo>
                  <a:cubicBezTo>
                    <a:pt x="865" y="11448"/>
                    <a:pt x="949" y="11958"/>
                    <a:pt x="1009" y="12444"/>
                  </a:cubicBezTo>
                  <a:cubicBezTo>
                    <a:pt x="1072" y="13025"/>
                    <a:pt x="1597" y="13505"/>
                    <a:pt x="2182" y="13505"/>
                  </a:cubicBezTo>
                  <a:cubicBezTo>
                    <a:pt x="2188" y="13505"/>
                    <a:pt x="2195" y="13505"/>
                    <a:pt x="2201" y="13505"/>
                  </a:cubicBezTo>
                  <a:cubicBezTo>
                    <a:pt x="2212" y="13505"/>
                    <a:pt x="2222" y="13506"/>
                    <a:pt x="2233" y="13506"/>
                  </a:cubicBezTo>
                  <a:cubicBezTo>
                    <a:pt x="3050" y="13506"/>
                    <a:pt x="3661" y="12590"/>
                    <a:pt x="3323" y="11837"/>
                  </a:cubicBezTo>
                  <a:cubicBezTo>
                    <a:pt x="3030" y="11301"/>
                    <a:pt x="2616" y="10831"/>
                    <a:pt x="2303" y="10317"/>
                  </a:cubicBezTo>
                  <a:cubicBezTo>
                    <a:pt x="2665" y="10052"/>
                    <a:pt x="3001" y="9730"/>
                    <a:pt x="3277" y="9376"/>
                  </a:cubicBezTo>
                  <a:cubicBezTo>
                    <a:pt x="3805" y="9696"/>
                    <a:pt x="4286" y="10119"/>
                    <a:pt x="4832" y="10419"/>
                  </a:cubicBezTo>
                  <a:cubicBezTo>
                    <a:pt x="4976" y="10482"/>
                    <a:pt x="5128" y="10512"/>
                    <a:pt x="5280" y="10512"/>
                  </a:cubicBezTo>
                  <a:cubicBezTo>
                    <a:pt x="5776" y="10512"/>
                    <a:pt x="6265" y="10197"/>
                    <a:pt x="6428" y="9709"/>
                  </a:cubicBezTo>
                  <a:cubicBezTo>
                    <a:pt x="6643" y="9143"/>
                    <a:pt x="6369" y="8474"/>
                    <a:pt x="5820" y="8219"/>
                  </a:cubicBezTo>
                  <a:cubicBezTo>
                    <a:pt x="5699" y="8159"/>
                    <a:pt x="5571" y="8121"/>
                    <a:pt x="5440" y="8105"/>
                  </a:cubicBezTo>
                  <a:cubicBezTo>
                    <a:pt x="4960" y="8047"/>
                    <a:pt x="4458" y="7962"/>
                    <a:pt x="3974" y="7872"/>
                  </a:cubicBezTo>
                  <a:cubicBezTo>
                    <a:pt x="4079" y="7390"/>
                    <a:pt x="4076" y="6784"/>
                    <a:pt x="4070" y="6290"/>
                  </a:cubicBezTo>
                  <a:cubicBezTo>
                    <a:pt x="4600" y="6176"/>
                    <a:pt x="5148" y="6090"/>
                    <a:pt x="5677" y="6023"/>
                  </a:cubicBezTo>
                  <a:cubicBezTo>
                    <a:pt x="5808" y="6007"/>
                    <a:pt x="5937" y="5969"/>
                    <a:pt x="6057" y="5911"/>
                  </a:cubicBezTo>
                  <a:cubicBezTo>
                    <a:pt x="6613" y="5641"/>
                    <a:pt x="6875" y="5000"/>
                    <a:pt x="6665" y="4419"/>
                  </a:cubicBezTo>
                  <a:cubicBezTo>
                    <a:pt x="6502" y="3931"/>
                    <a:pt x="6013" y="3617"/>
                    <a:pt x="5517" y="3617"/>
                  </a:cubicBezTo>
                  <a:cubicBezTo>
                    <a:pt x="5365" y="3617"/>
                    <a:pt x="5213" y="3647"/>
                    <a:pt x="5070" y="3709"/>
                  </a:cubicBezTo>
                  <a:cubicBezTo>
                    <a:pt x="4656" y="3918"/>
                    <a:pt x="4296" y="4248"/>
                    <a:pt x="3903" y="4495"/>
                  </a:cubicBezTo>
                  <a:cubicBezTo>
                    <a:pt x="3614" y="3856"/>
                    <a:pt x="3124" y="3332"/>
                    <a:pt x="2499" y="3011"/>
                  </a:cubicBezTo>
                  <a:cubicBezTo>
                    <a:pt x="2781" y="2557"/>
                    <a:pt x="3154" y="2144"/>
                    <a:pt x="3403" y="1669"/>
                  </a:cubicBezTo>
                  <a:cubicBezTo>
                    <a:pt x="3741" y="917"/>
                    <a:pt x="3132" y="1"/>
                    <a:pt x="2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11;p47"/>
            <p:cNvSpPr/>
            <p:nvPr/>
          </p:nvSpPr>
          <p:spPr>
            <a:xfrm>
              <a:off x="1667745" y="2185335"/>
              <a:ext cx="75466" cy="121817"/>
            </a:xfrm>
            <a:custGeom>
              <a:avLst/>
              <a:gdLst/>
              <a:ahLst/>
              <a:cxnLst/>
              <a:rect l="l" t="t" r="r" b="b"/>
              <a:pathLst>
                <a:path w="2719" h="4389" extrusionOk="0">
                  <a:moveTo>
                    <a:pt x="2189" y="0"/>
                  </a:moveTo>
                  <a:cubicBezTo>
                    <a:pt x="1137" y="0"/>
                    <a:pt x="84" y="717"/>
                    <a:pt x="26" y="2152"/>
                  </a:cubicBezTo>
                  <a:cubicBezTo>
                    <a:pt x="1" y="3374"/>
                    <a:pt x="979" y="4389"/>
                    <a:pt x="2187" y="4389"/>
                  </a:cubicBezTo>
                  <a:cubicBezTo>
                    <a:pt x="2188" y="4389"/>
                    <a:pt x="2188" y="4389"/>
                    <a:pt x="2189" y="4389"/>
                  </a:cubicBezTo>
                  <a:lnTo>
                    <a:pt x="2718" y="2135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12;p47"/>
            <p:cNvSpPr/>
            <p:nvPr/>
          </p:nvSpPr>
          <p:spPr>
            <a:xfrm>
              <a:off x="1728251" y="2185335"/>
              <a:ext cx="61144" cy="121817"/>
            </a:xfrm>
            <a:custGeom>
              <a:avLst/>
              <a:gdLst/>
              <a:ahLst/>
              <a:cxnLst/>
              <a:rect l="l" t="t" r="r" b="b"/>
              <a:pathLst>
                <a:path w="2203" h="4389" extrusionOk="0">
                  <a:moveTo>
                    <a:pt x="1" y="0"/>
                  </a:moveTo>
                  <a:lnTo>
                    <a:pt x="1" y="4389"/>
                  </a:lnTo>
                  <a:cubicBezTo>
                    <a:pt x="1" y="4389"/>
                    <a:pt x="2" y="4389"/>
                    <a:pt x="3" y="4389"/>
                  </a:cubicBezTo>
                  <a:cubicBezTo>
                    <a:pt x="1221" y="4389"/>
                    <a:pt x="2202" y="3370"/>
                    <a:pt x="2164" y="2152"/>
                  </a:cubicBezTo>
                  <a:cubicBezTo>
                    <a:pt x="2105" y="717"/>
                    <a:pt x="105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33" name="Google Shape;808;p47"/>
          <p:cNvGrpSpPr/>
          <p:nvPr/>
        </p:nvGrpSpPr>
        <p:grpSpPr>
          <a:xfrm>
            <a:off x="530689" y="697110"/>
            <a:ext cx="462442" cy="453280"/>
            <a:chOff x="1536631" y="2056912"/>
            <a:chExt cx="382436" cy="374859"/>
          </a:xfrm>
        </p:grpSpPr>
        <p:sp>
          <p:nvSpPr>
            <p:cNvPr id="829" name="Google Shape;809;p47"/>
            <p:cNvSpPr/>
            <p:nvPr/>
          </p:nvSpPr>
          <p:spPr>
            <a:xfrm>
              <a:off x="1536631" y="2056912"/>
              <a:ext cx="206580" cy="374859"/>
            </a:xfrm>
            <a:custGeom>
              <a:avLst/>
              <a:gdLst/>
              <a:ahLst/>
              <a:cxnLst/>
              <a:rect l="l" t="t" r="r" b="b"/>
              <a:pathLst>
                <a:path w="7443" h="13506" extrusionOk="0">
                  <a:moveTo>
                    <a:pt x="4560" y="1"/>
                  </a:moveTo>
                  <a:cubicBezTo>
                    <a:pt x="3742" y="1"/>
                    <a:pt x="3135" y="917"/>
                    <a:pt x="3472" y="1669"/>
                  </a:cubicBezTo>
                  <a:cubicBezTo>
                    <a:pt x="3725" y="2149"/>
                    <a:pt x="4100" y="2566"/>
                    <a:pt x="4384" y="3026"/>
                  </a:cubicBezTo>
                  <a:cubicBezTo>
                    <a:pt x="3766" y="3351"/>
                    <a:pt x="3285" y="3878"/>
                    <a:pt x="3003" y="4517"/>
                  </a:cubicBezTo>
                  <a:cubicBezTo>
                    <a:pt x="2599" y="4263"/>
                    <a:pt x="2229" y="3926"/>
                    <a:pt x="1806" y="3711"/>
                  </a:cubicBezTo>
                  <a:cubicBezTo>
                    <a:pt x="1662" y="3647"/>
                    <a:pt x="1509" y="3618"/>
                    <a:pt x="1356" y="3618"/>
                  </a:cubicBezTo>
                  <a:cubicBezTo>
                    <a:pt x="861" y="3618"/>
                    <a:pt x="372" y="3932"/>
                    <a:pt x="209" y="4419"/>
                  </a:cubicBezTo>
                  <a:cubicBezTo>
                    <a:pt x="1" y="5000"/>
                    <a:pt x="262" y="5641"/>
                    <a:pt x="817" y="5911"/>
                  </a:cubicBezTo>
                  <a:cubicBezTo>
                    <a:pt x="939" y="5969"/>
                    <a:pt x="1066" y="6007"/>
                    <a:pt x="1197" y="6023"/>
                  </a:cubicBezTo>
                  <a:cubicBezTo>
                    <a:pt x="1739" y="6095"/>
                    <a:pt x="2303" y="6175"/>
                    <a:pt x="2844" y="6303"/>
                  </a:cubicBezTo>
                  <a:cubicBezTo>
                    <a:pt x="2835" y="6795"/>
                    <a:pt x="2839" y="7383"/>
                    <a:pt x="2944" y="7863"/>
                  </a:cubicBezTo>
                  <a:cubicBezTo>
                    <a:pt x="2446" y="7958"/>
                    <a:pt x="1930" y="8045"/>
                    <a:pt x="1435" y="8105"/>
                  </a:cubicBezTo>
                  <a:cubicBezTo>
                    <a:pt x="1304" y="8121"/>
                    <a:pt x="1177" y="8159"/>
                    <a:pt x="1054" y="8219"/>
                  </a:cubicBezTo>
                  <a:cubicBezTo>
                    <a:pt x="505" y="8474"/>
                    <a:pt x="233" y="9143"/>
                    <a:pt x="447" y="9709"/>
                  </a:cubicBezTo>
                  <a:cubicBezTo>
                    <a:pt x="610" y="10197"/>
                    <a:pt x="1099" y="10512"/>
                    <a:pt x="1594" y="10512"/>
                  </a:cubicBezTo>
                  <a:cubicBezTo>
                    <a:pt x="1746" y="10512"/>
                    <a:pt x="1898" y="10482"/>
                    <a:pt x="2042" y="10419"/>
                  </a:cubicBezTo>
                  <a:cubicBezTo>
                    <a:pt x="2602" y="10110"/>
                    <a:pt x="3093" y="9680"/>
                    <a:pt x="3632" y="9352"/>
                  </a:cubicBezTo>
                  <a:cubicBezTo>
                    <a:pt x="3904" y="9705"/>
                    <a:pt x="4232" y="10027"/>
                    <a:pt x="4588" y="10292"/>
                  </a:cubicBezTo>
                  <a:cubicBezTo>
                    <a:pt x="4270" y="10815"/>
                    <a:pt x="3851" y="11293"/>
                    <a:pt x="3552" y="11837"/>
                  </a:cubicBezTo>
                  <a:cubicBezTo>
                    <a:pt x="3284" y="12450"/>
                    <a:pt x="3625" y="13219"/>
                    <a:pt x="4261" y="13432"/>
                  </a:cubicBezTo>
                  <a:cubicBezTo>
                    <a:pt x="4392" y="13482"/>
                    <a:pt x="4529" y="13505"/>
                    <a:pt x="4664" y="13505"/>
                  </a:cubicBezTo>
                  <a:cubicBezTo>
                    <a:pt x="5115" y="13505"/>
                    <a:pt x="5559" y="13247"/>
                    <a:pt x="5753" y="12825"/>
                  </a:cubicBezTo>
                  <a:cubicBezTo>
                    <a:pt x="5812" y="12704"/>
                    <a:pt x="5850" y="12575"/>
                    <a:pt x="5866" y="12444"/>
                  </a:cubicBezTo>
                  <a:cubicBezTo>
                    <a:pt x="5925" y="11953"/>
                    <a:pt x="6011" y="11442"/>
                    <a:pt x="6106" y="10948"/>
                  </a:cubicBezTo>
                  <a:cubicBezTo>
                    <a:pt x="6373" y="10995"/>
                    <a:pt x="6642" y="11018"/>
                    <a:pt x="6913" y="11018"/>
                  </a:cubicBezTo>
                  <a:lnTo>
                    <a:pt x="7442" y="6753"/>
                  </a:lnTo>
                  <a:lnTo>
                    <a:pt x="6913" y="2778"/>
                  </a:lnTo>
                  <a:lnTo>
                    <a:pt x="6093" y="2778"/>
                  </a:lnTo>
                  <a:cubicBezTo>
                    <a:pt x="5933" y="2220"/>
                    <a:pt x="5864" y="1627"/>
                    <a:pt x="5786" y="1062"/>
                  </a:cubicBezTo>
                  <a:cubicBezTo>
                    <a:pt x="5718" y="473"/>
                    <a:pt x="5199" y="1"/>
                    <a:pt x="4607" y="1"/>
                  </a:cubicBezTo>
                  <a:cubicBezTo>
                    <a:pt x="4602" y="1"/>
                    <a:pt x="4596" y="1"/>
                    <a:pt x="4591" y="1"/>
                  </a:cubicBezTo>
                  <a:cubicBezTo>
                    <a:pt x="4580" y="1"/>
                    <a:pt x="4570" y="1"/>
                    <a:pt x="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10;p47"/>
            <p:cNvSpPr/>
            <p:nvPr/>
          </p:nvSpPr>
          <p:spPr>
            <a:xfrm>
              <a:off x="1728251" y="2056912"/>
              <a:ext cx="190816" cy="374859"/>
            </a:xfrm>
            <a:custGeom>
              <a:avLst/>
              <a:gdLst/>
              <a:ahLst/>
              <a:cxnLst/>
              <a:rect l="l" t="t" r="r" b="b"/>
              <a:pathLst>
                <a:path w="6875" h="13506" extrusionOk="0">
                  <a:moveTo>
                    <a:pt x="2314" y="1"/>
                  </a:moveTo>
                  <a:cubicBezTo>
                    <a:pt x="2304" y="1"/>
                    <a:pt x="2294" y="1"/>
                    <a:pt x="2284" y="1"/>
                  </a:cubicBezTo>
                  <a:cubicBezTo>
                    <a:pt x="2278" y="1"/>
                    <a:pt x="2273" y="1"/>
                    <a:pt x="2267" y="1"/>
                  </a:cubicBezTo>
                  <a:cubicBezTo>
                    <a:pt x="1675" y="1"/>
                    <a:pt x="1157" y="474"/>
                    <a:pt x="1090" y="1060"/>
                  </a:cubicBezTo>
                  <a:cubicBezTo>
                    <a:pt x="1010" y="1626"/>
                    <a:pt x="942" y="2220"/>
                    <a:pt x="781" y="2778"/>
                  </a:cubicBezTo>
                  <a:lnTo>
                    <a:pt x="1" y="2778"/>
                  </a:lnTo>
                  <a:lnTo>
                    <a:pt x="1" y="11018"/>
                  </a:lnTo>
                  <a:cubicBezTo>
                    <a:pt x="257" y="11018"/>
                    <a:pt x="515" y="10997"/>
                    <a:pt x="771" y="10957"/>
                  </a:cubicBezTo>
                  <a:cubicBezTo>
                    <a:pt x="865" y="11448"/>
                    <a:pt x="949" y="11958"/>
                    <a:pt x="1009" y="12444"/>
                  </a:cubicBezTo>
                  <a:cubicBezTo>
                    <a:pt x="1072" y="13025"/>
                    <a:pt x="1597" y="13505"/>
                    <a:pt x="2182" y="13505"/>
                  </a:cubicBezTo>
                  <a:cubicBezTo>
                    <a:pt x="2188" y="13505"/>
                    <a:pt x="2195" y="13505"/>
                    <a:pt x="2201" y="13505"/>
                  </a:cubicBezTo>
                  <a:cubicBezTo>
                    <a:pt x="2212" y="13505"/>
                    <a:pt x="2222" y="13506"/>
                    <a:pt x="2233" y="13506"/>
                  </a:cubicBezTo>
                  <a:cubicBezTo>
                    <a:pt x="3050" y="13506"/>
                    <a:pt x="3661" y="12590"/>
                    <a:pt x="3323" y="11837"/>
                  </a:cubicBezTo>
                  <a:cubicBezTo>
                    <a:pt x="3030" y="11301"/>
                    <a:pt x="2616" y="10831"/>
                    <a:pt x="2303" y="10317"/>
                  </a:cubicBezTo>
                  <a:cubicBezTo>
                    <a:pt x="2665" y="10052"/>
                    <a:pt x="3001" y="9730"/>
                    <a:pt x="3277" y="9376"/>
                  </a:cubicBezTo>
                  <a:cubicBezTo>
                    <a:pt x="3805" y="9696"/>
                    <a:pt x="4286" y="10119"/>
                    <a:pt x="4832" y="10419"/>
                  </a:cubicBezTo>
                  <a:cubicBezTo>
                    <a:pt x="4976" y="10482"/>
                    <a:pt x="5128" y="10512"/>
                    <a:pt x="5280" y="10512"/>
                  </a:cubicBezTo>
                  <a:cubicBezTo>
                    <a:pt x="5776" y="10512"/>
                    <a:pt x="6265" y="10197"/>
                    <a:pt x="6428" y="9709"/>
                  </a:cubicBezTo>
                  <a:cubicBezTo>
                    <a:pt x="6643" y="9143"/>
                    <a:pt x="6369" y="8474"/>
                    <a:pt x="5820" y="8219"/>
                  </a:cubicBezTo>
                  <a:cubicBezTo>
                    <a:pt x="5699" y="8159"/>
                    <a:pt x="5571" y="8121"/>
                    <a:pt x="5440" y="8105"/>
                  </a:cubicBezTo>
                  <a:cubicBezTo>
                    <a:pt x="4960" y="8047"/>
                    <a:pt x="4458" y="7962"/>
                    <a:pt x="3974" y="7872"/>
                  </a:cubicBezTo>
                  <a:cubicBezTo>
                    <a:pt x="4079" y="7390"/>
                    <a:pt x="4076" y="6784"/>
                    <a:pt x="4070" y="6290"/>
                  </a:cubicBezTo>
                  <a:cubicBezTo>
                    <a:pt x="4600" y="6176"/>
                    <a:pt x="5148" y="6090"/>
                    <a:pt x="5677" y="6023"/>
                  </a:cubicBezTo>
                  <a:cubicBezTo>
                    <a:pt x="5808" y="6007"/>
                    <a:pt x="5937" y="5969"/>
                    <a:pt x="6057" y="5911"/>
                  </a:cubicBezTo>
                  <a:cubicBezTo>
                    <a:pt x="6613" y="5641"/>
                    <a:pt x="6875" y="5000"/>
                    <a:pt x="6665" y="4419"/>
                  </a:cubicBezTo>
                  <a:cubicBezTo>
                    <a:pt x="6502" y="3931"/>
                    <a:pt x="6013" y="3617"/>
                    <a:pt x="5517" y="3617"/>
                  </a:cubicBezTo>
                  <a:cubicBezTo>
                    <a:pt x="5365" y="3617"/>
                    <a:pt x="5213" y="3647"/>
                    <a:pt x="5070" y="3709"/>
                  </a:cubicBezTo>
                  <a:cubicBezTo>
                    <a:pt x="4656" y="3918"/>
                    <a:pt x="4296" y="4248"/>
                    <a:pt x="3903" y="4495"/>
                  </a:cubicBezTo>
                  <a:cubicBezTo>
                    <a:pt x="3614" y="3856"/>
                    <a:pt x="3124" y="3332"/>
                    <a:pt x="2499" y="3011"/>
                  </a:cubicBezTo>
                  <a:cubicBezTo>
                    <a:pt x="2781" y="2557"/>
                    <a:pt x="3154" y="2144"/>
                    <a:pt x="3403" y="1669"/>
                  </a:cubicBezTo>
                  <a:cubicBezTo>
                    <a:pt x="3741" y="917"/>
                    <a:pt x="3132" y="1"/>
                    <a:pt x="2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11;p47"/>
            <p:cNvSpPr/>
            <p:nvPr/>
          </p:nvSpPr>
          <p:spPr>
            <a:xfrm>
              <a:off x="1667745" y="2185335"/>
              <a:ext cx="75466" cy="121817"/>
            </a:xfrm>
            <a:custGeom>
              <a:avLst/>
              <a:gdLst/>
              <a:ahLst/>
              <a:cxnLst/>
              <a:rect l="l" t="t" r="r" b="b"/>
              <a:pathLst>
                <a:path w="2719" h="4389" extrusionOk="0">
                  <a:moveTo>
                    <a:pt x="2189" y="0"/>
                  </a:moveTo>
                  <a:cubicBezTo>
                    <a:pt x="1137" y="0"/>
                    <a:pt x="84" y="717"/>
                    <a:pt x="26" y="2152"/>
                  </a:cubicBezTo>
                  <a:cubicBezTo>
                    <a:pt x="1" y="3374"/>
                    <a:pt x="979" y="4389"/>
                    <a:pt x="2187" y="4389"/>
                  </a:cubicBezTo>
                  <a:cubicBezTo>
                    <a:pt x="2188" y="4389"/>
                    <a:pt x="2188" y="4389"/>
                    <a:pt x="2189" y="4389"/>
                  </a:cubicBezTo>
                  <a:lnTo>
                    <a:pt x="2718" y="2135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12;p47"/>
            <p:cNvSpPr/>
            <p:nvPr/>
          </p:nvSpPr>
          <p:spPr>
            <a:xfrm>
              <a:off x="1728251" y="2185335"/>
              <a:ext cx="61144" cy="121817"/>
            </a:xfrm>
            <a:custGeom>
              <a:avLst/>
              <a:gdLst/>
              <a:ahLst/>
              <a:cxnLst/>
              <a:rect l="l" t="t" r="r" b="b"/>
              <a:pathLst>
                <a:path w="2203" h="4389" extrusionOk="0">
                  <a:moveTo>
                    <a:pt x="1" y="0"/>
                  </a:moveTo>
                  <a:lnTo>
                    <a:pt x="1" y="4389"/>
                  </a:lnTo>
                  <a:cubicBezTo>
                    <a:pt x="1" y="4389"/>
                    <a:pt x="2" y="4389"/>
                    <a:pt x="3" y="4389"/>
                  </a:cubicBezTo>
                  <a:cubicBezTo>
                    <a:pt x="1221" y="4389"/>
                    <a:pt x="2202" y="3370"/>
                    <a:pt x="2164" y="2152"/>
                  </a:cubicBezTo>
                  <a:cubicBezTo>
                    <a:pt x="2105" y="717"/>
                    <a:pt x="105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43" name="Google Shape;618;p45"/>
          <p:cNvGrpSpPr/>
          <p:nvPr/>
        </p:nvGrpSpPr>
        <p:grpSpPr>
          <a:xfrm>
            <a:off x="546545" y="4365857"/>
            <a:ext cx="458809" cy="487918"/>
            <a:chOff x="7218135" y="2057134"/>
            <a:chExt cx="351739" cy="374054"/>
          </a:xfrm>
        </p:grpSpPr>
        <p:sp>
          <p:nvSpPr>
            <p:cNvPr id="835" name="Google Shape;619;p45"/>
            <p:cNvSpPr/>
            <p:nvPr/>
          </p:nvSpPr>
          <p:spPr>
            <a:xfrm>
              <a:off x="7237868" y="2074981"/>
              <a:ext cx="156205" cy="118708"/>
            </a:xfrm>
            <a:custGeom>
              <a:avLst/>
              <a:gdLst/>
              <a:ahLst/>
              <a:cxnLst/>
              <a:rect l="l" t="t" r="r" b="b"/>
              <a:pathLst>
                <a:path w="5628" h="4277" extrusionOk="0">
                  <a:moveTo>
                    <a:pt x="2814" y="1"/>
                  </a:moveTo>
                  <a:cubicBezTo>
                    <a:pt x="2466" y="1"/>
                    <a:pt x="2166" y="93"/>
                    <a:pt x="1931" y="205"/>
                  </a:cubicBezTo>
                  <a:cubicBezTo>
                    <a:pt x="923" y="686"/>
                    <a:pt x="140" y="1993"/>
                    <a:pt x="30" y="3383"/>
                  </a:cubicBezTo>
                  <a:cubicBezTo>
                    <a:pt x="0" y="3713"/>
                    <a:pt x="89" y="3956"/>
                    <a:pt x="293" y="4110"/>
                  </a:cubicBezTo>
                  <a:cubicBezTo>
                    <a:pt x="449" y="4228"/>
                    <a:pt x="652" y="4276"/>
                    <a:pt x="882" y="4276"/>
                  </a:cubicBezTo>
                  <a:cubicBezTo>
                    <a:pt x="1331" y="4276"/>
                    <a:pt x="1886" y="4096"/>
                    <a:pt x="2408" y="3898"/>
                  </a:cubicBezTo>
                  <a:lnTo>
                    <a:pt x="2422" y="3892"/>
                  </a:lnTo>
                  <a:cubicBezTo>
                    <a:pt x="2754" y="3765"/>
                    <a:pt x="3089" y="3651"/>
                    <a:pt x="3414" y="3542"/>
                  </a:cubicBezTo>
                  <a:cubicBezTo>
                    <a:pt x="4562" y="3154"/>
                    <a:pt x="5469" y="2848"/>
                    <a:pt x="5559" y="2204"/>
                  </a:cubicBezTo>
                  <a:cubicBezTo>
                    <a:pt x="5628" y="1712"/>
                    <a:pt x="5189" y="1171"/>
                    <a:pt x="4137" y="450"/>
                  </a:cubicBezTo>
                  <a:cubicBezTo>
                    <a:pt x="3651" y="116"/>
                    <a:pt x="3202" y="1"/>
                    <a:pt x="28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620;p45"/>
            <p:cNvSpPr/>
            <p:nvPr/>
          </p:nvSpPr>
          <p:spPr>
            <a:xfrm>
              <a:off x="7442062" y="2176869"/>
              <a:ext cx="127812" cy="101833"/>
            </a:xfrm>
            <a:custGeom>
              <a:avLst/>
              <a:gdLst/>
              <a:ahLst/>
              <a:cxnLst/>
              <a:rect l="l" t="t" r="r" b="b"/>
              <a:pathLst>
                <a:path w="4605" h="3669" extrusionOk="0">
                  <a:moveTo>
                    <a:pt x="3077" y="1"/>
                  </a:moveTo>
                  <a:cubicBezTo>
                    <a:pt x="2673" y="1"/>
                    <a:pt x="2205" y="100"/>
                    <a:pt x="1693" y="298"/>
                  </a:cubicBezTo>
                  <a:cubicBezTo>
                    <a:pt x="1370" y="423"/>
                    <a:pt x="968" y="579"/>
                    <a:pt x="596" y="799"/>
                  </a:cubicBezTo>
                  <a:cubicBezTo>
                    <a:pt x="219" y="1025"/>
                    <a:pt x="0" y="1421"/>
                    <a:pt x="13" y="1861"/>
                  </a:cubicBezTo>
                  <a:cubicBezTo>
                    <a:pt x="25" y="2301"/>
                    <a:pt x="267" y="2686"/>
                    <a:pt x="659" y="2889"/>
                  </a:cubicBezTo>
                  <a:cubicBezTo>
                    <a:pt x="991" y="3061"/>
                    <a:pt x="1351" y="3176"/>
                    <a:pt x="1591" y="3247"/>
                  </a:cubicBezTo>
                  <a:cubicBezTo>
                    <a:pt x="2559" y="3531"/>
                    <a:pt x="3185" y="3668"/>
                    <a:pt x="3612" y="3668"/>
                  </a:cubicBezTo>
                  <a:cubicBezTo>
                    <a:pt x="3893" y="3668"/>
                    <a:pt x="4089" y="3608"/>
                    <a:pt x="4236" y="3495"/>
                  </a:cubicBezTo>
                  <a:cubicBezTo>
                    <a:pt x="4604" y="3211"/>
                    <a:pt x="4590" y="2657"/>
                    <a:pt x="4568" y="1819"/>
                  </a:cubicBezTo>
                  <a:cubicBezTo>
                    <a:pt x="4565" y="1707"/>
                    <a:pt x="4562" y="1589"/>
                    <a:pt x="4559" y="1465"/>
                  </a:cubicBezTo>
                  <a:cubicBezTo>
                    <a:pt x="4559" y="1082"/>
                    <a:pt x="4463" y="563"/>
                    <a:pt x="4011" y="253"/>
                  </a:cubicBezTo>
                  <a:cubicBezTo>
                    <a:pt x="3766" y="85"/>
                    <a:pt x="3449" y="1"/>
                    <a:pt x="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621;p45"/>
            <p:cNvSpPr/>
            <p:nvPr/>
          </p:nvSpPr>
          <p:spPr>
            <a:xfrm>
              <a:off x="7218135" y="2206761"/>
              <a:ext cx="113462" cy="147101"/>
            </a:xfrm>
            <a:custGeom>
              <a:avLst/>
              <a:gdLst/>
              <a:ahLst/>
              <a:cxnLst/>
              <a:rect l="l" t="t" r="r" b="b"/>
              <a:pathLst>
                <a:path w="4088" h="5300" extrusionOk="0">
                  <a:moveTo>
                    <a:pt x="3008" y="0"/>
                  </a:moveTo>
                  <a:cubicBezTo>
                    <a:pt x="2935" y="0"/>
                    <a:pt x="2859" y="6"/>
                    <a:pt x="2779" y="17"/>
                  </a:cubicBezTo>
                  <a:cubicBezTo>
                    <a:pt x="1519" y="65"/>
                    <a:pt x="727" y="448"/>
                    <a:pt x="427" y="1153"/>
                  </a:cubicBezTo>
                  <a:cubicBezTo>
                    <a:pt x="0" y="2160"/>
                    <a:pt x="739" y="3513"/>
                    <a:pt x="1574" y="4444"/>
                  </a:cubicBezTo>
                  <a:cubicBezTo>
                    <a:pt x="2101" y="5033"/>
                    <a:pt x="2472" y="5300"/>
                    <a:pt x="2767" y="5300"/>
                  </a:cubicBezTo>
                  <a:cubicBezTo>
                    <a:pt x="2818" y="5300"/>
                    <a:pt x="2868" y="5292"/>
                    <a:pt x="2916" y="5276"/>
                  </a:cubicBezTo>
                  <a:cubicBezTo>
                    <a:pt x="3321" y="5141"/>
                    <a:pt x="3375" y="4528"/>
                    <a:pt x="3442" y="3751"/>
                  </a:cubicBezTo>
                  <a:cubicBezTo>
                    <a:pt x="3490" y="3213"/>
                    <a:pt x="3543" y="2604"/>
                    <a:pt x="3722" y="2150"/>
                  </a:cubicBezTo>
                  <a:cubicBezTo>
                    <a:pt x="3959" y="1551"/>
                    <a:pt x="4087" y="755"/>
                    <a:pt x="3742" y="317"/>
                  </a:cubicBezTo>
                  <a:cubicBezTo>
                    <a:pt x="3577" y="106"/>
                    <a:pt x="3330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622;p45"/>
            <p:cNvSpPr/>
            <p:nvPr/>
          </p:nvSpPr>
          <p:spPr>
            <a:xfrm>
              <a:off x="7392353" y="2057134"/>
              <a:ext cx="127368" cy="119013"/>
            </a:xfrm>
            <a:custGeom>
              <a:avLst/>
              <a:gdLst/>
              <a:ahLst/>
              <a:cxnLst/>
              <a:rect l="l" t="t" r="r" b="b"/>
              <a:pathLst>
                <a:path w="4589" h="4288" extrusionOk="0">
                  <a:moveTo>
                    <a:pt x="1354" y="1"/>
                  </a:moveTo>
                  <a:cubicBezTo>
                    <a:pt x="1040" y="1"/>
                    <a:pt x="767" y="88"/>
                    <a:pt x="576" y="255"/>
                  </a:cubicBezTo>
                  <a:cubicBezTo>
                    <a:pt x="429" y="384"/>
                    <a:pt x="0" y="873"/>
                    <a:pt x="647" y="1787"/>
                  </a:cubicBezTo>
                  <a:cubicBezTo>
                    <a:pt x="931" y="2190"/>
                    <a:pt x="875" y="2674"/>
                    <a:pt x="825" y="3101"/>
                  </a:cubicBezTo>
                  <a:cubicBezTo>
                    <a:pt x="783" y="3478"/>
                    <a:pt x="741" y="3834"/>
                    <a:pt x="958" y="4070"/>
                  </a:cubicBezTo>
                  <a:cubicBezTo>
                    <a:pt x="1092" y="4216"/>
                    <a:pt x="1303" y="4287"/>
                    <a:pt x="1600" y="4287"/>
                  </a:cubicBezTo>
                  <a:cubicBezTo>
                    <a:pt x="1621" y="4287"/>
                    <a:pt x="1641" y="4287"/>
                    <a:pt x="1661" y="4286"/>
                  </a:cubicBezTo>
                  <a:lnTo>
                    <a:pt x="1676" y="4284"/>
                  </a:lnTo>
                  <a:cubicBezTo>
                    <a:pt x="3346" y="4106"/>
                    <a:pt x="4184" y="3748"/>
                    <a:pt x="4391" y="3126"/>
                  </a:cubicBezTo>
                  <a:cubicBezTo>
                    <a:pt x="4589" y="2528"/>
                    <a:pt x="4176" y="1782"/>
                    <a:pt x="3095" y="778"/>
                  </a:cubicBezTo>
                  <a:cubicBezTo>
                    <a:pt x="2676" y="391"/>
                    <a:pt x="2183" y="126"/>
                    <a:pt x="1708" y="35"/>
                  </a:cubicBezTo>
                  <a:cubicBezTo>
                    <a:pt x="1586" y="12"/>
                    <a:pt x="1467" y="1"/>
                    <a:pt x="1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623;p45"/>
            <p:cNvSpPr/>
            <p:nvPr/>
          </p:nvSpPr>
          <p:spPr>
            <a:xfrm>
              <a:off x="7423855" y="2278980"/>
              <a:ext cx="99751" cy="130449"/>
            </a:xfrm>
            <a:custGeom>
              <a:avLst/>
              <a:gdLst/>
              <a:ahLst/>
              <a:cxnLst/>
              <a:rect l="l" t="t" r="r" b="b"/>
              <a:pathLst>
                <a:path w="3594" h="4700" extrusionOk="0">
                  <a:moveTo>
                    <a:pt x="1103" y="0"/>
                  </a:moveTo>
                  <a:cubicBezTo>
                    <a:pt x="1009" y="0"/>
                    <a:pt x="919" y="15"/>
                    <a:pt x="834" y="46"/>
                  </a:cubicBezTo>
                  <a:cubicBezTo>
                    <a:pt x="273" y="247"/>
                    <a:pt x="0" y="1051"/>
                    <a:pt x="0" y="2504"/>
                  </a:cubicBezTo>
                  <a:lnTo>
                    <a:pt x="0" y="2505"/>
                  </a:lnTo>
                  <a:cubicBezTo>
                    <a:pt x="6" y="3694"/>
                    <a:pt x="271" y="4408"/>
                    <a:pt x="790" y="4628"/>
                  </a:cubicBezTo>
                  <a:cubicBezTo>
                    <a:pt x="902" y="4675"/>
                    <a:pt x="1022" y="4700"/>
                    <a:pt x="1150" y="4700"/>
                  </a:cubicBezTo>
                  <a:cubicBezTo>
                    <a:pt x="1627" y="4700"/>
                    <a:pt x="2214" y="4369"/>
                    <a:pt x="2901" y="3713"/>
                  </a:cubicBezTo>
                  <a:cubicBezTo>
                    <a:pt x="3327" y="3307"/>
                    <a:pt x="3516" y="3007"/>
                    <a:pt x="3554" y="2674"/>
                  </a:cubicBezTo>
                  <a:cubicBezTo>
                    <a:pt x="3594" y="2326"/>
                    <a:pt x="3459" y="1963"/>
                    <a:pt x="3107" y="1461"/>
                  </a:cubicBezTo>
                  <a:lnTo>
                    <a:pt x="3097" y="1448"/>
                  </a:lnTo>
                  <a:cubicBezTo>
                    <a:pt x="2302" y="485"/>
                    <a:pt x="1633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624;p45"/>
            <p:cNvSpPr/>
            <p:nvPr/>
          </p:nvSpPr>
          <p:spPr>
            <a:xfrm>
              <a:off x="7304480" y="2338986"/>
              <a:ext cx="99030" cy="92202"/>
            </a:xfrm>
            <a:custGeom>
              <a:avLst/>
              <a:gdLst/>
              <a:ahLst/>
              <a:cxnLst/>
              <a:rect l="l" t="t" r="r" b="b"/>
              <a:pathLst>
                <a:path w="3568" h="3322" extrusionOk="0">
                  <a:moveTo>
                    <a:pt x="2802" y="0"/>
                  </a:moveTo>
                  <a:cubicBezTo>
                    <a:pt x="2411" y="0"/>
                    <a:pt x="1877" y="202"/>
                    <a:pt x="1188" y="610"/>
                  </a:cubicBezTo>
                  <a:lnTo>
                    <a:pt x="1137" y="639"/>
                  </a:lnTo>
                  <a:cubicBezTo>
                    <a:pt x="685" y="906"/>
                    <a:pt x="0" y="1308"/>
                    <a:pt x="131" y="2149"/>
                  </a:cubicBezTo>
                  <a:lnTo>
                    <a:pt x="133" y="2162"/>
                  </a:lnTo>
                  <a:lnTo>
                    <a:pt x="137" y="2175"/>
                  </a:lnTo>
                  <a:cubicBezTo>
                    <a:pt x="353" y="2906"/>
                    <a:pt x="835" y="3322"/>
                    <a:pt x="1447" y="3322"/>
                  </a:cubicBezTo>
                  <a:cubicBezTo>
                    <a:pt x="1517" y="3322"/>
                    <a:pt x="1588" y="3316"/>
                    <a:pt x="1663" y="3304"/>
                  </a:cubicBezTo>
                  <a:cubicBezTo>
                    <a:pt x="2130" y="3234"/>
                    <a:pt x="2607" y="2941"/>
                    <a:pt x="2971" y="2501"/>
                  </a:cubicBezTo>
                  <a:cubicBezTo>
                    <a:pt x="3357" y="2035"/>
                    <a:pt x="3567" y="1462"/>
                    <a:pt x="3563" y="893"/>
                  </a:cubicBezTo>
                  <a:cubicBezTo>
                    <a:pt x="3566" y="504"/>
                    <a:pt x="3446" y="236"/>
                    <a:pt x="3204" y="97"/>
                  </a:cubicBezTo>
                  <a:cubicBezTo>
                    <a:pt x="3093" y="33"/>
                    <a:pt x="2959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625;p45"/>
            <p:cNvSpPr/>
            <p:nvPr/>
          </p:nvSpPr>
          <p:spPr>
            <a:xfrm>
              <a:off x="7333179" y="2183752"/>
              <a:ext cx="79629" cy="128783"/>
            </a:xfrm>
            <a:custGeom>
              <a:avLst/>
              <a:gdLst/>
              <a:ahLst/>
              <a:cxnLst/>
              <a:rect l="l" t="t" r="r" b="b"/>
              <a:pathLst>
                <a:path w="2869" h="4640" extrusionOk="0">
                  <a:moveTo>
                    <a:pt x="2317" y="0"/>
                  </a:moveTo>
                  <a:cubicBezTo>
                    <a:pt x="1994" y="0"/>
                    <a:pt x="1667" y="157"/>
                    <a:pt x="1379" y="462"/>
                  </a:cubicBezTo>
                  <a:cubicBezTo>
                    <a:pt x="885" y="984"/>
                    <a:pt x="897" y="1476"/>
                    <a:pt x="910" y="1954"/>
                  </a:cubicBezTo>
                  <a:cubicBezTo>
                    <a:pt x="923" y="2463"/>
                    <a:pt x="935" y="2945"/>
                    <a:pt x="342" y="3548"/>
                  </a:cubicBezTo>
                  <a:lnTo>
                    <a:pt x="327" y="3564"/>
                  </a:lnTo>
                  <a:lnTo>
                    <a:pt x="317" y="3582"/>
                  </a:lnTo>
                  <a:cubicBezTo>
                    <a:pt x="212" y="3747"/>
                    <a:pt x="1" y="4160"/>
                    <a:pt x="275" y="4459"/>
                  </a:cubicBezTo>
                  <a:cubicBezTo>
                    <a:pt x="385" y="4578"/>
                    <a:pt x="547" y="4640"/>
                    <a:pt x="731" y="4640"/>
                  </a:cubicBezTo>
                  <a:cubicBezTo>
                    <a:pt x="890" y="4640"/>
                    <a:pt x="1066" y="4595"/>
                    <a:pt x="1244" y="4503"/>
                  </a:cubicBezTo>
                  <a:cubicBezTo>
                    <a:pt x="1292" y="4479"/>
                    <a:pt x="1791" y="4235"/>
                    <a:pt x="2339" y="3825"/>
                  </a:cubicBezTo>
                  <a:lnTo>
                    <a:pt x="2868" y="1914"/>
                  </a:lnTo>
                  <a:lnTo>
                    <a:pt x="2339" y="0"/>
                  </a:lnTo>
                  <a:cubicBezTo>
                    <a:pt x="2332" y="0"/>
                    <a:pt x="2325" y="0"/>
                    <a:pt x="2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626;p45"/>
            <p:cNvSpPr/>
            <p:nvPr/>
          </p:nvSpPr>
          <p:spPr>
            <a:xfrm>
              <a:off x="7398209" y="2183752"/>
              <a:ext cx="39051" cy="106191"/>
            </a:xfrm>
            <a:custGeom>
              <a:avLst/>
              <a:gdLst/>
              <a:ahLst/>
              <a:cxnLst/>
              <a:rect l="l" t="t" r="r" b="b"/>
              <a:pathLst>
                <a:path w="1407" h="3826" extrusionOk="0">
                  <a:moveTo>
                    <a:pt x="1" y="0"/>
                  </a:moveTo>
                  <a:lnTo>
                    <a:pt x="1" y="3825"/>
                  </a:lnTo>
                  <a:cubicBezTo>
                    <a:pt x="37" y="3798"/>
                    <a:pt x="75" y="3770"/>
                    <a:pt x="111" y="3741"/>
                  </a:cubicBezTo>
                  <a:cubicBezTo>
                    <a:pt x="818" y="3191"/>
                    <a:pt x="1222" y="2642"/>
                    <a:pt x="1315" y="2107"/>
                  </a:cubicBezTo>
                  <a:lnTo>
                    <a:pt x="1316" y="2094"/>
                  </a:lnTo>
                  <a:cubicBezTo>
                    <a:pt x="1407" y="1219"/>
                    <a:pt x="1025" y="378"/>
                    <a:pt x="410" y="97"/>
                  </a:cubicBezTo>
                  <a:cubicBezTo>
                    <a:pt x="276" y="34"/>
                    <a:pt x="139" y="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47" name="Google Shape;1228;p61"/>
          <p:cNvGrpSpPr/>
          <p:nvPr/>
        </p:nvGrpSpPr>
        <p:grpSpPr>
          <a:xfrm>
            <a:off x="5153825" y="157572"/>
            <a:ext cx="1050604" cy="1195578"/>
            <a:chOff x="1550110" y="2918852"/>
            <a:chExt cx="749307" cy="752351"/>
          </a:xfrm>
        </p:grpSpPr>
        <p:sp>
          <p:nvSpPr>
            <p:cNvPr id="845" name="Google Shape;1229;p61"/>
            <p:cNvSpPr/>
            <p:nvPr/>
          </p:nvSpPr>
          <p:spPr>
            <a:xfrm>
              <a:off x="1550110" y="2918852"/>
              <a:ext cx="749307" cy="752351"/>
            </a:xfrm>
            <a:custGeom>
              <a:avLst/>
              <a:gdLst/>
              <a:ahLst/>
              <a:cxnLst/>
              <a:rect l="l" t="t" r="r" b="b"/>
              <a:pathLst>
                <a:path w="33225" h="33360" extrusionOk="0">
                  <a:moveTo>
                    <a:pt x="16611" y="0"/>
                  </a:moveTo>
                  <a:cubicBezTo>
                    <a:pt x="12206" y="0"/>
                    <a:pt x="7979" y="1758"/>
                    <a:pt x="4865" y="4886"/>
                  </a:cubicBezTo>
                  <a:cubicBezTo>
                    <a:pt x="1750" y="8014"/>
                    <a:pt x="0" y="12256"/>
                    <a:pt x="0" y="16681"/>
                  </a:cubicBezTo>
                  <a:cubicBezTo>
                    <a:pt x="0" y="21104"/>
                    <a:pt x="1750" y="25345"/>
                    <a:pt x="4865" y="28474"/>
                  </a:cubicBezTo>
                  <a:cubicBezTo>
                    <a:pt x="7979" y="31602"/>
                    <a:pt x="12206" y="33359"/>
                    <a:pt x="16611" y="33359"/>
                  </a:cubicBezTo>
                  <a:cubicBezTo>
                    <a:pt x="21018" y="33359"/>
                    <a:pt x="25243" y="31602"/>
                    <a:pt x="28359" y="28474"/>
                  </a:cubicBezTo>
                  <a:cubicBezTo>
                    <a:pt x="31473" y="25345"/>
                    <a:pt x="33224" y="21104"/>
                    <a:pt x="33224" y="16681"/>
                  </a:cubicBezTo>
                  <a:cubicBezTo>
                    <a:pt x="33224" y="12256"/>
                    <a:pt x="31473" y="8014"/>
                    <a:pt x="28359" y="4886"/>
                  </a:cubicBezTo>
                  <a:cubicBezTo>
                    <a:pt x="25243" y="1758"/>
                    <a:pt x="21018" y="0"/>
                    <a:pt x="16611" y="0"/>
                  </a:cubicBezTo>
                  <a:close/>
                </a:path>
              </a:pathLst>
            </a:custGeom>
            <a:solidFill>
              <a:srgbClr val="FFF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1230;p61"/>
            <p:cNvSpPr/>
            <p:nvPr/>
          </p:nvSpPr>
          <p:spPr>
            <a:xfrm>
              <a:off x="1680310" y="3049618"/>
              <a:ext cx="488893" cy="490878"/>
            </a:xfrm>
            <a:custGeom>
              <a:avLst/>
              <a:gdLst/>
              <a:ahLst/>
              <a:cxnLst/>
              <a:rect l="l" t="t" r="r" b="b"/>
              <a:pathLst>
                <a:path w="21678" h="21766" extrusionOk="0">
                  <a:moveTo>
                    <a:pt x="10838" y="1"/>
                  </a:moveTo>
                  <a:cubicBezTo>
                    <a:pt x="7964" y="1"/>
                    <a:pt x="5208" y="1146"/>
                    <a:pt x="3174" y="3186"/>
                  </a:cubicBezTo>
                  <a:cubicBezTo>
                    <a:pt x="1142" y="5228"/>
                    <a:pt x="1" y="7996"/>
                    <a:pt x="1" y="10883"/>
                  </a:cubicBezTo>
                  <a:cubicBezTo>
                    <a:pt x="1" y="13768"/>
                    <a:pt x="1142" y="16536"/>
                    <a:pt x="3174" y="18578"/>
                  </a:cubicBezTo>
                  <a:cubicBezTo>
                    <a:pt x="5208" y="20617"/>
                    <a:pt x="7964" y="21765"/>
                    <a:pt x="10838" y="21765"/>
                  </a:cubicBezTo>
                  <a:cubicBezTo>
                    <a:pt x="13713" y="21765"/>
                    <a:pt x="16471" y="20617"/>
                    <a:pt x="18502" y="18578"/>
                  </a:cubicBezTo>
                  <a:cubicBezTo>
                    <a:pt x="20536" y="16536"/>
                    <a:pt x="21677" y="13768"/>
                    <a:pt x="21677" y="10883"/>
                  </a:cubicBezTo>
                  <a:cubicBezTo>
                    <a:pt x="21677" y="7996"/>
                    <a:pt x="20536" y="5228"/>
                    <a:pt x="18502" y="3186"/>
                  </a:cubicBezTo>
                  <a:cubicBezTo>
                    <a:pt x="16471" y="1146"/>
                    <a:pt x="13713" y="1"/>
                    <a:pt x="10838" y="1"/>
                  </a:cubicBezTo>
                  <a:close/>
                </a:path>
              </a:pathLst>
            </a:custGeom>
            <a:solidFill>
              <a:srgbClr val="FCE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5830" y="1424940"/>
            <a:ext cx="2915285" cy="350139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939800" y="2987675"/>
            <a:ext cx="4712335" cy="1534160"/>
          </a:xfrm>
          <a:prstGeom prst="rect">
            <a:avLst/>
          </a:prstGeom>
          <a:noFill/>
          <a:ln w="952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55" y="1424940"/>
            <a:ext cx="2918460" cy="350139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0" uiExpand="1" build="p"/>
      <p:bldP spid="555" grpId="1" build="p"/>
      <p:bldP spid="554" grpId="0" build="p"/>
      <p:bldP spid="554" grpId="1" build="p"/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>
            <a:spLocks noGrp="1"/>
          </p:cNvSpPr>
          <p:nvPr>
            <p:ph type="title"/>
          </p:nvPr>
        </p:nvSpPr>
        <p:spPr>
          <a:xfrm>
            <a:off x="2635980" y="1652603"/>
            <a:ext cx="4275900" cy="12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Câu</a:t>
            </a:r>
            <a:r>
              <a:rPr lang="en-US" sz="5400" dirty="0"/>
              <a:t> </a:t>
            </a:r>
            <a:r>
              <a:rPr lang="en-US" sz="5400" dirty="0" err="1"/>
              <a:t>hỏi</a:t>
            </a:r>
            <a:endParaRPr sz="5400" dirty="0"/>
          </a:p>
        </p:txBody>
      </p:sp>
      <p:sp>
        <p:nvSpPr>
          <p:cNvPr id="473" name="Google Shape;473;p41"/>
          <p:cNvSpPr txBox="1">
            <a:spLocks noGrp="1"/>
          </p:cNvSpPr>
          <p:nvPr>
            <p:ph type="subTitle" idx="1"/>
          </p:nvPr>
        </p:nvSpPr>
        <p:spPr>
          <a:xfrm>
            <a:off x="1861820" y="2746375"/>
            <a:ext cx="6069330" cy="811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Nguồn thức ăn nào có thể cung cấp các amino acid không thay thế?</a:t>
            </a:r>
            <a:endParaRPr lang="en-US" sz="2400" dirty="0"/>
          </a:p>
        </p:txBody>
      </p:sp>
      <p:grpSp>
        <p:nvGrpSpPr>
          <p:cNvPr id="474" name="Google Shape;474;p41"/>
          <p:cNvGrpSpPr/>
          <p:nvPr/>
        </p:nvGrpSpPr>
        <p:grpSpPr>
          <a:xfrm>
            <a:off x="1062609" y="494333"/>
            <a:ext cx="1716486" cy="1572909"/>
            <a:chOff x="4126125" y="3064400"/>
            <a:chExt cx="1672825" cy="1532900"/>
          </a:xfrm>
        </p:grpSpPr>
        <p:sp>
          <p:nvSpPr>
            <p:cNvPr id="475" name="Google Shape;475;p41"/>
            <p:cNvSpPr/>
            <p:nvPr/>
          </p:nvSpPr>
          <p:spPr>
            <a:xfrm>
              <a:off x="4126125" y="3064400"/>
              <a:ext cx="1662700" cy="1518025"/>
            </a:xfrm>
            <a:custGeom>
              <a:avLst/>
              <a:gdLst/>
              <a:ahLst/>
              <a:cxnLst/>
              <a:rect l="l" t="t" r="r" b="b"/>
              <a:pathLst>
                <a:path w="66508" h="60721" extrusionOk="0">
                  <a:moveTo>
                    <a:pt x="39442" y="0"/>
                  </a:moveTo>
                  <a:cubicBezTo>
                    <a:pt x="37866" y="0"/>
                    <a:pt x="36635" y="127"/>
                    <a:pt x="35911" y="152"/>
                  </a:cubicBezTo>
                  <a:cubicBezTo>
                    <a:pt x="33499" y="233"/>
                    <a:pt x="18607" y="438"/>
                    <a:pt x="18607" y="438"/>
                  </a:cubicBezTo>
                  <a:cubicBezTo>
                    <a:pt x="18607" y="438"/>
                    <a:pt x="1" y="3405"/>
                    <a:pt x="263" y="23829"/>
                  </a:cubicBezTo>
                  <a:cubicBezTo>
                    <a:pt x="523" y="44252"/>
                    <a:pt x="16201" y="55120"/>
                    <a:pt x="16201" y="55120"/>
                  </a:cubicBezTo>
                  <a:cubicBezTo>
                    <a:pt x="23530" y="59432"/>
                    <a:pt x="28828" y="60720"/>
                    <a:pt x="32734" y="60720"/>
                  </a:cubicBezTo>
                  <a:cubicBezTo>
                    <a:pt x="36345" y="60720"/>
                    <a:pt x="38768" y="59619"/>
                    <a:pt x="40508" y="58788"/>
                  </a:cubicBezTo>
                  <a:cubicBezTo>
                    <a:pt x="44134" y="57055"/>
                    <a:pt x="41067" y="56838"/>
                    <a:pt x="50996" y="54373"/>
                  </a:cubicBezTo>
                  <a:cubicBezTo>
                    <a:pt x="60924" y="51907"/>
                    <a:pt x="66508" y="43145"/>
                    <a:pt x="66506" y="32406"/>
                  </a:cubicBezTo>
                  <a:cubicBezTo>
                    <a:pt x="66504" y="21669"/>
                    <a:pt x="61677" y="11093"/>
                    <a:pt x="54017" y="4972"/>
                  </a:cubicBezTo>
                  <a:cubicBezTo>
                    <a:pt x="48659" y="690"/>
                    <a:pt x="43114" y="0"/>
                    <a:pt x="39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4145625" y="3224625"/>
              <a:ext cx="1653325" cy="1372675"/>
            </a:xfrm>
            <a:custGeom>
              <a:avLst/>
              <a:gdLst/>
              <a:ahLst/>
              <a:cxnLst/>
              <a:rect l="l" t="t" r="r" b="b"/>
              <a:pathLst>
                <a:path w="66133" h="54907" extrusionOk="0">
                  <a:moveTo>
                    <a:pt x="40534" y="0"/>
                  </a:moveTo>
                  <a:cubicBezTo>
                    <a:pt x="38602" y="0"/>
                    <a:pt x="37088" y="187"/>
                    <a:pt x="36254" y="232"/>
                  </a:cubicBezTo>
                  <a:cubicBezTo>
                    <a:pt x="33854" y="365"/>
                    <a:pt x="19048" y="914"/>
                    <a:pt x="19048" y="914"/>
                  </a:cubicBezTo>
                  <a:cubicBezTo>
                    <a:pt x="19048" y="914"/>
                    <a:pt x="483" y="4046"/>
                    <a:pt x="242" y="22447"/>
                  </a:cubicBezTo>
                  <a:cubicBezTo>
                    <a:pt x="0" y="40846"/>
                    <a:pt x="15316" y="50257"/>
                    <a:pt x="15316" y="50257"/>
                  </a:cubicBezTo>
                  <a:cubicBezTo>
                    <a:pt x="22199" y="53812"/>
                    <a:pt x="27294" y="54906"/>
                    <a:pt x="31124" y="54906"/>
                  </a:cubicBezTo>
                  <a:cubicBezTo>
                    <a:pt x="34983" y="54906"/>
                    <a:pt x="37558" y="53796"/>
                    <a:pt x="39387" y="52968"/>
                  </a:cubicBezTo>
                  <a:cubicBezTo>
                    <a:pt x="43030" y="51317"/>
                    <a:pt x="39990" y="51196"/>
                    <a:pt x="49917" y="48731"/>
                  </a:cubicBezTo>
                  <a:cubicBezTo>
                    <a:pt x="59846" y="46266"/>
                    <a:pt x="65611" y="38231"/>
                    <a:pt x="65873" y="28554"/>
                  </a:cubicBezTo>
                  <a:cubicBezTo>
                    <a:pt x="66133" y="18875"/>
                    <a:pt x="61595" y="9461"/>
                    <a:pt x="54134" y="4134"/>
                  </a:cubicBezTo>
                  <a:cubicBezTo>
                    <a:pt x="49266" y="657"/>
                    <a:pt x="44161" y="0"/>
                    <a:pt x="40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192175" y="3261200"/>
              <a:ext cx="1560750" cy="1295875"/>
            </a:xfrm>
            <a:custGeom>
              <a:avLst/>
              <a:gdLst/>
              <a:ahLst/>
              <a:cxnLst/>
              <a:rect l="l" t="t" r="r" b="b"/>
              <a:pathLst>
                <a:path w="62430" h="51835" extrusionOk="0">
                  <a:moveTo>
                    <a:pt x="38263" y="0"/>
                  </a:moveTo>
                  <a:cubicBezTo>
                    <a:pt x="36438" y="0"/>
                    <a:pt x="35010" y="176"/>
                    <a:pt x="34222" y="220"/>
                  </a:cubicBezTo>
                  <a:cubicBezTo>
                    <a:pt x="31958" y="345"/>
                    <a:pt x="17982" y="864"/>
                    <a:pt x="17982" y="864"/>
                  </a:cubicBezTo>
                  <a:cubicBezTo>
                    <a:pt x="17982" y="864"/>
                    <a:pt x="454" y="3819"/>
                    <a:pt x="227" y="21191"/>
                  </a:cubicBezTo>
                  <a:cubicBezTo>
                    <a:pt x="0" y="38563"/>
                    <a:pt x="14457" y="47446"/>
                    <a:pt x="14457" y="47446"/>
                  </a:cubicBezTo>
                  <a:cubicBezTo>
                    <a:pt x="20955" y="50801"/>
                    <a:pt x="25764" y="51834"/>
                    <a:pt x="29381" y="51834"/>
                  </a:cubicBezTo>
                  <a:cubicBezTo>
                    <a:pt x="33023" y="51834"/>
                    <a:pt x="35454" y="50786"/>
                    <a:pt x="37181" y="50003"/>
                  </a:cubicBezTo>
                  <a:cubicBezTo>
                    <a:pt x="40620" y="48446"/>
                    <a:pt x="37750" y="48332"/>
                    <a:pt x="47122" y="46006"/>
                  </a:cubicBezTo>
                  <a:cubicBezTo>
                    <a:pt x="56494" y="43677"/>
                    <a:pt x="61939" y="36093"/>
                    <a:pt x="62184" y="26956"/>
                  </a:cubicBezTo>
                  <a:cubicBezTo>
                    <a:pt x="62430" y="17819"/>
                    <a:pt x="58145" y="8933"/>
                    <a:pt x="51101" y="3903"/>
                  </a:cubicBezTo>
                  <a:cubicBezTo>
                    <a:pt x="46506" y="621"/>
                    <a:pt x="41687" y="0"/>
                    <a:pt x="38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5138550" y="3382500"/>
              <a:ext cx="315625" cy="219175"/>
            </a:xfrm>
            <a:custGeom>
              <a:avLst/>
              <a:gdLst/>
              <a:ahLst/>
              <a:cxnLst/>
              <a:rect l="l" t="t" r="r" b="b"/>
              <a:pathLst>
                <a:path w="12625" h="8767" extrusionOk="0">
                  <a:moveTo>
                    <a:pt x="3498" y="1"/>
                  </a:moveTo>
                  <a:cubicBezTo>
                    <a:pt x="1980" y="1"/>
                    <a:pt x="905" y="641"/>
                    <a:pt x="578" y="2146"/>
                  </a:cubicBezTo>
                  <a:cubicBezTo>
                    <a:pt x="1" y="4810"/>
                    <a:pt x="3540" y="4957"/>
                    <a:pt x="3540" y="4957"/>
                  </a:cubicBezTo>
                  <a:cubicBezTo>
                    <a:pt x="5905" y="5035"/>
                    <a:pt x="7104" y="5788"/>
                    <a:pt x="7761" y="6471"/>
                  </a:cubicBezTo>
                  <a:cubicBezTo>
                    <a:pt x="8553" y="7296"/>
                    <a:pt x="8835" y="8304"/>
                    <a:pt x="9973" y="8652"/>
                  </a:cubicBezTo>
                  <a:cubicBezTo>
                    <a:pt x="10112" y="8694"/>
                    <a:pt x="10395" y="8767"/>
                    <a:pt x="10722" y="8767"/>
                  </a:cubicBezTo>
                  <a:cubicBezTo>
                    <a:pt x="11030" y="8767"/>
                    <a:pt x="11377" y="8703"/>
                    <a:pt x="11679" y="8488"/>
                  </a:cubicBezTo>
                  <a:cubicBezTo>
                    <a:pt x="12383" y="7991"/>
                    <a:pt x="12624" y="6841"/>
                    <a:pt x="12176" y="5675"/>
                  </a:cubicBezTo>
                  <a:cubicBezTo>
                    <a:pt x="12176" y="5675"/>
                    <a:pt x="11227" y="2537"/>
                    <a:pt x="7649" y="1033"/>
                  </a:cubicBezTo>
                  <a:cubicBezTo>
                    <a:pt x="6095" y="379"/>
                    <a:pt x="4665" y="1"/>
                    <a:pt x="3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5145725" y="3379025"/>
              <a:ext cx="307175" cy="226200"/>
            </a:xfrm>
            <a:custGeom>
              <a:avLst/>
              <a:gdLst/>
              <a:ahLst/>
              <a:cxnLst/>
              <a:rect l="l" t="t" r="r" b="b"/>
              <a:pathLst>
                <a:path w="12287" h="9048" extrusionOk="0">
                  <a:moveTo>
                    <a:pt x="3216" y="278"/>
                  </a:moveTo>
                  <a:cubicBezTo>
                    <a:pt x="4312" y="278"/>
                    <a:pt x="5695" y="621"/>
                    <a:pt x="7308" y="1299"/>
                  </a:cubicBezTo>
                  <a:cubicBezTo>
                    <a:pt x="8108" y="1636"/>
                    <a:pt x="8841" y="2085"/>
                    <a:pt x="9483" y="2633"/>
                  </a:cubicBezTo>
                  <a:cubicBezTo>
                    <a:pt x="9997" y="3071"/>
                    <a:pt x="10457" y="3574"/>
                    <a:pt x="10848" y="4126"/>
                  </a:cubicBezTo>
                  <a:cubicBezTo>
                    <a:pt x="11515" y="5072"/>
                    <a:pt x="11754" y="5847"/>
                    <a:pt x="11756" y="5855"/>
                  </a:cubicBezTo>
                  <a:lnTo>
                    <a:pt x="11760" y="5863"/>
                  </a:lnTo>
                  <a:cubicBezTo>
                    <a:pt x="11967" y="6403"/>
                    <a:pt x="12028" y="6952"/>
                    <a:pt x="11936" y="7447"/>
                  </a:cubicBezTo>
                  <a:cubicBezTo>
                    <a:pt x="11848" y="7911"/>
                    <a:pt x="11627" y="8292"/>
                    <a:pt x="11312" y="8515"/>
                  </a:cubicBezTo>
                  <a:cubicBezTo>
                    <a:pt x="11039" y="8708"/>
                    <a:pt x="10723" y="8768"/>
                    <a:pt x="10437" y="8768"/>
                  </a:cubicBezTo>
                  <a:cubicBezTo>
                    <a:pt x="10140" y="8768"/>
                    <a:pt x="9875" y="8703"/>
                    <a:pt x="9727" y="8658"/>
                  </a:cubicBezTo>
                  <a:cubicBezTo>
                    <a:pt x="9007" y="8437"/>
                    <a:pt x="8655" y="7940"/>
                    <a:pt x="8248" y="7365"/>
                  </a:cubicBezTo>
                  <a:cubicBezTo>
                    <a:pt x="8047" y="7083"/>
                    <a:pt x="7840" y="6790"/>
                    <a:pt x="7574" y="6514"/>
                  </a:cubicBezTo>
                  <a:cubicBezTo>
                    <a:pt x="6644" y="5544"/>
                    <a:pt x="5189" y="5020"/>
                    <a:pt x="3260" y="4957"/>
                  </a:cubicBezTo>
                  <a:cubicBezTo>
                    <a:pt x="3241" y="4955"/>
                    <a:pt x="1467" y="4869"/>
                    <a:pt x="710" y="3889"/>
                  </a:cubicBezTo>
                  <a:cubicBezTo>
                    <a:pt x="571" y="3709"/>
                    <a:pt x="475" y="3511"/>
                    <a:pt x="420" y="3292"/>
                  </a:cubicBezTo>
                  <a:cubicBezTo>
                    <a:pt x="348" y="2999"/>
                    <a:pt x="350" y="2674"/>
                    <a:pt x="428" y="2316"/>
                  </a:cubicBezTo>
                  <a:cubicBezTo>
                    <a:pt x="602" y="1510"/>
                    <a:pt x="1009" y="937"/>
                    <a:pt x="1635" y="611"/>
                  </a:cubicBezTo>
                  <a:cubicBezTo>
                    <a:pt x="2062" y="389"/>
                    <a:pt x="2593" y="278"/>
                    <a:pt x="3216" y="278"/>
                  </a:cubicBezTo>
                  <a:close/>
                  <a:moveTo>
                    <a:pt x="3216" y="0"/>
                  </a:moveTo>
                  <a:cubicBezTo>
                    <a:pt x="2545" y="0"/>
                    <a:pt x="1972" y="122"/>
                    <a:pt x="1506" y="364"/>
                  </a:cubicBezTo>
                  <a:cubicBezTo>
                    <a:pt x="802" y="728"/>
                    <a:pt x="348" y="1366"/>
                    <a:pt x="156" y="2256"/>
                  </a:cubicBezTo>
                  <a:cubicBezTo>
                    <a:pt x="0" y="2966"/>
                    <a:pt x="113" y="3574"/>
                    <a:pt x="489" y="4059"/>
                  </a:cubicBezTo>
                  <a:cubicBezTo>
                    <a:pt x="843" y="4517"/>
                    <a:pt x="1416" y="4855"/>
                    <a:pt x="2194" y="5061"/>
                  </a:cubicBezTo>
                  <a:cubicBezTo>
                    <a:pt x="2764" y="5215"/>
                    <a:pt x="3229" y="5235"/>
                    <a:pt x="3249" y="5235"/>
                  </a:cubicBezTo>
                  <a:cubicBezTo>
                    <a:pt x="5105" y="5297"/>
                    <a:pt x="6494" y="5792"/>
                    <a:pt x="7374" y="6708"/>
                  </a:cubicBezTo>
                  <a:cubicBezTo>
                    <a:pt x="7624" y="6968"/>
                    <a:pt x="7826" y="7253"/>
                    <a:pt x="8020" y="7527"/>
                  </a:cubicBezTo>
                  <a:cubicBezTo>
                    <a:pt x="8438" y="8118"/>
                    <a:pt x="8833" y="8677"/>
                    <a:pt x="9645" y="8924"/>
                  </a:cubicBezTo>
                  <a:cubicBezTo>
                    <a:pt x="9810" y="8975"/>
                    <a:pt x="10103" y="9047"/>
                    <a:pt x="10437" y="9047"/>
                  </a:cubicBezTo>
                  <a:cubicBezTo>
                    <a:pt x="10770" y="9047"/>
                    <a:pt x="11144" y="8976"/>
                    <a:pt x="11474" y="8742"/>
                  </a:cubicBezTo>
                  <a:cubicBezTo>
                    <a:pt x="11848" y="8478"/>
                    <a:pt x="12110" y="8036"/>
                    <a:pt x="12210" y="7498"/>
                  </a:cubicBezTo>
                  <a:cubicBezTo>
                    <a:pt x="12286" y="7087"/>
                    <a:pt x="12268" y="6645"/>
                    <a:pt x="12157" y="6201"/>
                  </a:cubicBezTo>
                  <a:cubicBezTo>
                    <a:pt x="12122" y="6056"/>
                    <a:pt x="12077" y="5912"/>
                    <a:pt x="12022" y="5769"/>
                  </a:cubicBezTo>
                  <a:cubicBezTo>
                    <a:pt x="11998" y="5692"/>
                    <a:pt x="11750" y="4926"/>
                    <a:pt x="11081" y="3977"/>
                  </a:cubicBezTo>
                  <a:cubicBezTo>
                    <a:pt x="10678" y="3402"/>
                    <a:pt x="10201" y="2880"/>
                    <a:pt x="9669" y="2424"/>
                  </a:cubicBezTo>
                  <a:cubicBezTo>
                    <a:pt x="9005" y="1855"/>
                    <a:pt x="8245" y="1391"/>
                    <a:pt x="7417" y="1043"/>
                  </a:cubicBezTo>
                  <a:cubicBezTo>
                    <a:pt x="6169" y="517"/>
                    <a:pt x="5044" y="188"/>
                    <a:pt x="4074" y="59"/>
                  </a:cubicBezTo>
                  <a:cubicBezTo>
                    <a:pt x="3772" y="20"/>
                    <a:pt x="348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5165500" y="3407800"/>
              <a:ext cx="272350" cy="174900"/>
            </a:xfrm>
            <a:custGeom>
              <a:avLst/>
              <a:gdLst/>
              <a:ahLst/>
              <a:cxnLst/>
              <a:rect l="l" t="t" r="r" b="b"/>
              <a:pathLst>
                <a:path w="10894" h="6996" extrusionOk="0">
                  <a:moveTo>
                    <a:pt x="1102" y="1"/>
                  </a:moveTo>
                  <a:cubicBezTo>
                    <a:pt x="573" y="1"/>
                    <a:pt x="0" y="1157"/>
                    <a:pt x="312" y="2124"/>
                  </a:cubicBezTo>
                  <a:cubicBezTo>
                    <a:pt x="505" y="2725"/>
                    <a:pt x="712" y="3028"/>
                    <a:pt x="920" y="3028"/>
                  </a:cubicBezTo>
                  <a:cubicBezTo>
                    <a:pt x="1100" y="3028"/>
                    <a:pt x="1281" y="2799"/>
                    <a:pt x="1454" y="2335"/>
                  </a:cubicBezTo>
                  <a:cubicBezTo>
                    <a:pt x="1577" y="2003"/>
                    <a:pt x="1667" y="1868"/>
                    <a:pt x="1755" y="1868"/>
                  </a:cubicBezTo>
                  <a:cubicBezTo>
                    <a:pt x="1933" y="1868"/>
                    <a:pt x="2104" y="2412"/>
                    <a:pt x="2524" y="2994"/>
                  </a:cubicBezTo>
                  <a:cubicBezTo>
                    <a:pt x="2683" y="3215"/>
                    <a:pt x="2842" y="3301"/>
                    <a:pt x="2994" y="3301"/>
                  </a:cubicBezTo>
                  <a:cubicBezTo>
                    <a:pt x="3442" y="3301"/>
                    <a:pt x="3822" y="2547"/>
                    <a:pt x="3909" y="2280"/>
                  </a:cubicBezTo>
                  <a:cubicBezTo>
                    <a:pt x="3963" y="2112"/>
                    <a:pt x="4098" y="1957"/>
                    <a:pt x="4248" y="1957"/>
                  </a:cubicBezTo>
                  <a:cubicBezTo>
                    <a:pt x="4419" y="1957"/>
                    <a:pt x="4612" y="2158"/>
                    <a:pt x="4731" y="2775"/>
                  </a:cubicBezTo>
                  <a:cubicBezTo>
                    <a:pt x="4822" y="3240"/>
                    <a:pt x="5002" y="3398"/>
                    <a:pt x="5219" y="3398"/>
                  </a:cubicBezTo>
                  <a:cubicBezTo>
                    <a:pt x="5543" y="3398"/>
                    <a:pt x="5948" y="3049"/>
                    <a:pt x="6260" y="2849"/>
                  </a:cubicBezTo>
                  <a:cubicBezTo>
                    <a:pt x="6378" y="2772"/>
                    <a:pt x="6457" y="2734"/>
                    <a:pt x="6511" y="2734"/>
                  </a:cubicBezTo>
                  <a:cubicBezTo>
                    <a:pt x="6691" y="2734"/>
                    <a:pt x="6564" y="3174"/>
                    <a:pt x="6589" y="4043"/>
                  </a:cubicBezTo>
                  <a:cubicBezTo>
                    <a:pt x="6607" y="4675"/>
                    <a:pt x="6967" y="4877"/>
                    <a:pt x="7400" y="4877"/>
                  </a:cubicBezTo>
                  <a:cubicBezTo>
                    <a:pt x="7737" y="4877"/>
                    <a:pt x="8119" y="4754"/>
                    <a:pt x="8418" y="4616"/>
                  </a:cubicBezTo>
                  <a:cubicBezTo>
                    <a:pt x="8489" y="4584"/>
                    <a:pt x="8544" y="4569"/>
                    <a:pt x="8586" y="4569"/>
                  </a:cubicBezTo>
                  <a:cubicBezTo>
                    <a:pt x="8954" y="4569"/>
                    <a:pt x="8349" y="5664"/>
                    <a:pt x="8349" y="5664"/>
                  </a:cubicBezTo>
                  <a:cubicBezTo>
                    <a:pt x="8349" y="5664"/>
                    <a:pt x="8197" y="6543"/>
                    <a:pt x="9132" y="6908"/>
                  </a:cubicBezTo>
                  <a:cubicBezTo>
                    <a:pt x="9290" y="6970"/>
                    <a:pt x="9434" y="6995"/>
                    <a:pt x="9566" y="6995"/>
                  </a:cubicBezTo>
                  <a:cubicBezTo>
                    <a:pt x="10213" y="6995"/>
                    <a:pt x="10542" y="6374"/>
                    <a:pt x="10542" y="6374"/>
                  </a:cubicBezTo>
                  <a:cubicBezTo>
                    <a:pt x="10894" y="5430"/>
                    <a:pt x="10770" y="5085"/>
                    <a:pt x="10491" y="5085"/>
                  </a:cubicBezTo>
                  <a:cubicBezTo>
                    <a:pt x="10261" y="5085"/>
                    <a:pt x="9925" y="5320"/>
                    <a:pt x="9662" y="5645"/>
                  </a:cubicBezTo>
                  <a:cubicBezTo>
                    <a:pt x="9557" y="5775"/>
                    <a:pt x="9473" y="5832"/>
                    <a:pt x="9407" y="5832"/>
                  </a:cubicBezTo>
                  <a:cubicBezTo>
                    <a:pt x="9109" y="5832"/>
                    <a:pt x="9182" y="4657"/>
                    <a:pt x="9306" y="3800"/>
                  </a:cubicBezTo>
                  <a:cubicBezTo>
                    <a:pt x="9429" y="2954"/>
                    <a:pt x="9254" y="2371"/>
                    <a:pt x="8674" y="2371"/>
                  </a:cubicBezTo>
                  <a:cubicBezTo>
                    <a:pt x="8537" y="2371"/>
                    <a:pt x="8378" y="2403"/>
                    <a:pt x="8195" y="2472"/>
                  </a:cubicBezTo>
                  <a:cubicBezTo>
                    <a:pt x="8011" y="2541"/>
                    <a:pt x="7865" y="2571"/>
                    <a:pt x="7746" y="2571"/>
                  </a:cubicBezTo>
                  <a:cubicBezTo>
                    <a:pt x="7244" y="2571"/>
                    <a:pt x="7238" y="2031"/>
                    <a:pt x="7025" y="1568"/>
                  </a:cubicBezTo>
                  <a:cubicBezTo>
                    <a:pt x="6836" y="1163"/>
                    <a:pt x="6585" y="754"/>
                    <a:pt x="6191" y="754"/>
                  </a:cubicBezTo>
                  <a:cubicBezTo>
                    <a:pt x="6029" y="754"/>
                    <a:pt x="5842" y="823"/>
                    <a:pt x="5625" y="991"/>
                  </a:cubicBezTo>
                  <a:cubicBezTo>
                    <a:pt x="5432" y="1140"/>
                    <a:pt x="5289" y="1201"/>
                    <a:pt x="5171" y="1201"/>
                  </a:cubicBezTo>
                  <a:cubicBezTo>
                    <a:pt x="4835" y="1201"/>
                    <a:pt x="4713" y="707"/>
                    <a:pt x="4275" y="359"/>
                  </a:cubicBezTo>
                  <a:cubicBezTo>
                    <a:pt x="4000" y="139"/>
                    <a:pt x="3783" y="26"/>
                    <a:pt x="3588" y="26"/>
                  </a:cubicBezTo>
                  <a:cubicBezTo>
                    <a:pt x="3364" y="26"/>
                    <a:pt x="3169" y="174"/>
                    <a:pt x="2949" y="481"/>
                  </a:cubicBezTo>
                  <a:cubicBezTo>
                    <a:pt x="2815" y="669"/>
                    <a:pt x="2660" y="744"/>
                    <a:pt x="2491" y="744"/>
                  </a:cubicBezTo>
                  <a:cubicBezTo>
                    <a:pt x="2142" y="744"/>
                    <a:pt x="1737" y="419"/>
                    <a:pt x="1351" y="97"/>
                  </a:cubicBezTo>
                  <a:cubicBezTo>
                    <a:pt x="1272" y="31"/>
                    <a:pt x="1188" y="1"/>
                    <a:pt x="1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5187850" y="4078050"/>
              <a:ext cx="350225" cy="149000"/>
            </a:xfrm>
            <a:custGeom>
              <a:avLst/>
              <a:gdLst/>
              <a:ahLst/>
              <a:cxnLst/>
              <a:rect l="l" t="t" r="r" b="b"/>
              <a:pathLst>
                <a:path w="14009" h="5960" extrusionOk="0">
                  <a:moveTo>
                    <a:pt x="10738" y="0"/>
                  </a:moveTo>
                  <a:cubicBezTo>
                    <a:pt x="10362" y="0"/>
                    <a:pt x="9966" y="96"/>
                    <a:pt x="9568" y="315"/>
                  </a:cubicBezTo>
                  <a:cubicBezTo>
                    <a:pt x="8158" y="1092"/>
                    <a:pt x="6923" y="1284"/>
                    <a:pt x="6033" y="1284"/>
                  </a:cubicBezTo>
                  <a:cubicBezTo>
                    <a:pt x="5415" y="1284"/>
                    <a:pt x="4963" y="1191"/>
                    <a:pt x="4735" y="1136"/>
                  </a:cubicBezTo>
                  <a:cubicBezTo>
                    <a:pt x="4417" y="1057"/>
                    <a:pt x="2850" y="359"/>
                    <a:pt x="1628" y="359"/>
                  </a:cubicBezTo>
                  <a:cubicBezTo>
                    <a:pt x="719" y="359"/>
                    <a:pt x="1" y="745"/>
                    <a:pt x="128" y="2059"/>
                  </a:cubicBezTo>
                  <a:cubicBezTo>
                    <a:pt x="427" y="5142"/>
                    <a:pt x="5515" y="5868"/>
                    <a:pt x="5515" y="5868"/>
                  </a:cubicBezTo>
                  <a:cubicBezTo>
                    <a:pt x="6106" y="5929"/>
                    <a:pt x="6648" y="5959"/>
                    <a:pt x="7151" y="5959"/>
                  </a:cubicBezTo>
                  <a:cubicBezTo>
                    <a:pt x="9631" y="5959"/>
                    <a:pt x="11132" y="5224"/>
                    <a:pt x="12567" y="3820"/>
                  </a:cubicBezTo>
                  <a:cubicBezTo>
                    <a:pt x="14009" y="2413"/>
                    <a:pt x="12624" y="0"/>
                    <a:pt x="10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185825" y="4074550"/>
              <a:ext cx="334625" cy="156000"/>
            </a:xfrm>
            <a:custGeom>
              <a:avLst/>
              <a:gdLst/>
              <a:ahLst/>
              <a:cxnLst/>
              <a:rect l="l" t="t" r="r" b="b"/>
              <a:pathLst>
                <a:path w="13385" h="6240" extrusionOk="0">
                  <a:moveTo>
                    <a:pt x="10819" y="279"/>
                  </a:moveTo>
                  <a:cubicBezTo>
                    <a:pt x="11575" y="279"/>
                    <a:pt x="12234" y="695"/>
                    <a:pt x="12642" y="1245"/>
                  </a:cubicBezTo>
                  <a:cubicBezTo>
                    <a:pt x="13184" y="1974"/>
                    <a:pt x="13364" y="3066"/>
                    <a:pt x="12550" y="3862"/>
                  </a:cubicBezTo>
                  <a:cubicBezTo>
                    <a:pt x="11631" y="4760"/>
                    <a:pt x="10766" y="5302"/>
                    <a:pt x="9747" y="5619"/>
                  </a:cubicBezTo>
                  <a:cubicBezTo>
                    <a:pt x="9017" y="5848"/>
                    <a:pt x="8200" y="5961"/>
                    <a:pt x="7240" y="5961"/>
                  </a:cubicBezTo>
                  <a:cubicBezTo>
                    <a:pt x="6739" y="5961"/>
                    <a:pt x="6199" y="5930"/>
                    <a:pt x="5612" y="5869"/>
                  </a:cubicBezTo>
                  <a:cubicBezTo>
                    <a:pt x="5549" y="5861"/>
                    <a:pt x="4319" y="5673"/>
                    <a:pt x="3069" y="5132"/>
                  </a:cubicBezTo>
                  <a:cubicBezTo>
                    <a:pt x="2325" y="4809"/>
                    <a:pt x="1721" y="4427"/>
                    <a:pt x="1273" y="3995"/>
                  </a:cubicBezTo>
                  <a:cubicBezTo>
                    <a:pt x="725" y="3463"/>
                    <a:pt x="412" y="2855"/>
                    <a:pt x="348" y="2186"/>
                  </a:cubicBezTo>
                  <a:cubicBezTo>
                    <a:pt x="289" y="1577"/>
                    <a:pt x="418" y="1145"/>
                    <a:pt x="733" y="902"/>
                  </a:cubicBezTo>
                  <a:cubicBezTo>
                    <a:pt x="979" y="711"/>
                    <a:pt x="1322" y="638"/>
                    <a:pt x="1707" y="638"/>
                  </a:cubicBezTo>
                  <a:cubicBezTo>
                    <a:pt x="2630" y="638"/>
                    <a:pt x="3787" y="1059"/>
                    <a:pt x="4383" y="1274"/>
                  </a:cubicBezTo>
                  <a:cubicBezTo>
                    <a:pt x="4569" y="1343"/>
                    <a:pt x="4704" y="1390"/>
                    <a:pt x="4784" y="1411"/>
                  </a:cubicBezTo>
                  <a:cubicBezTo>
                    <a:pt x="5198" y="1513"/>
                    <a:pt x="5654" y="1564"/>
                    <a:pt x="6123" y="1564"/>
                  </a:cubicBezTo>
                  <a:cubicBezTo>
                    <a:pt x="6266" y="1564"/>
                    <a:pt x="6409" y="1560"/>
                    <a:pt x="6553" y="1550"/>
                  </a:cubicBezTo>
                  <a:cubicBezTo>
                    <a:pt x="7613" y="1476"/>
                    <a:pt x="8677" y="1149"/>
                    <a:pt x="9716" y="576"/>
                  </a:cubicBezTo>
                  <a:cubicBezTo>
                    <a:pt x="10095" y="369"/>
                    <a:pt x="10467" y="279"/>
                    <a:pt x="10819" y="279"/>
                  </a:cubicBezTo>
                  <a:close/>
                  <a:moveTo>
                    <a:pt x="10818" y="1"/>
                  </a:moveTo>
                  <a:cubicBezTo>
                    <a:pt x="10401" y="1"/>
                    <a:pt x="9982" y="112"/>
                    <a:pt x="9581" y="333"/>
                  </a:cubicBezTo>
                  <a:cubicBezTo>
                    <a:pt x="8579" y="885"/>
                    <a:pt x="7554" y="1200"/>
                    <a:pt x="6535" y="1270"/>
                  </a:cubicBezTo>
                  <a:cubicBezTo>
                    <a:pt x="6394" y="1280"/>
                    <a:pt x="6253" y="1284"/>
                    <a:pt x="6114" y="1284"/>
                  </a:cubicBezTo>
                  <a:cubicBezTo>
                    <a:pt x="5671" y="1284"/>
                    <a:pt x="5240" y="1235"/>
                    <a:pt x="4849" y="1139"/>
                  </a:cubicBezTo>
                  <a:cubicBezTo>
                    <a:pt x="4786" y="1125"/>
                    <a:pt x="4651" y="1073"/>
                    <a:pt x="4479" y="1012"/>
                  </a:cubicBezTo>
                  <a:cubicBezTo>
                    <a:pt x="3821" y="774"/>
                    <a:pt x="2677" y="358"/>
                    <a:pt x="1713" y="358"/>
                  </a:cubicBezTo>
                  <a:cubicBezTo>
                    <a:pt x="1269" y="358"/>
                    <a:pt x="864" y="446"/>
                    <a:pt x="561" y="681"/>
                  </a:cubicBezTo>
                  <a:cubicBezTo>
                    <a:pt x="166" y="985"/>
                    <a:pt x="0" y="1501"/>
                    <a:pt x="70" y="2213"/>
                  </a:cubicBezTo>
                  <a:cubicBezTo>
                    <a:pt x="142" y="2949"/>
                    <a:pt x="481" y="3616"/>
                    <a:pt x="1079" y="4195"/>
                  </a:cubicBezTo>
                  <a:cubicBezTo>
                    <a:pt x="1549" y="4650"/>
                    <a:pt x="2181" y="5053"/>
                    <a:pt x="2959" y="5388"/>
                  </a:cubicBezTo>
                  <a:cubicBezTo>
                    <a:pt x="4270" y="5955"/>
                    <a:pt x="5522" y="6139"/>
                    <a:pt x="5576" y="6145"/>
                  </a:cubicBezTo>
                  <a:lnTo>
                    <a:pt x="5580" y="6147"/>
                  </a:lnTo>
                  <a:cubicBezTo>
                    <a:pt x="6175" y="6208"/>
                    <a:pt x="6725" y="6239"/>
                    <a:pt x="7235" y="6239"/>
                  </a:cubicBezTo>
                  <a:cubicBezTo>
                    <a:pt x="8226" y="6239"/>
                    <a:pt x="9072" y="6123"/>
                    <a:pt x="9829" y="5885"/>
                  </a:cubicBezTo>
                  <a:cubicBezTo>
                    <a:pt x="10893" y="5554"/>
                    <a:pt x="11793" y="4991"/>
                    <a:pt x="12744" y="4060"/>
                  </a:cubicBezTo>
                  <a:cubicBezTo>
                    <a:pt x="13066" y="3749"/>
                    <a:pt x="13270" y="3373"/>
                    <a:pt x="13348" y="2962"/>
                  </a:cubicBezTo>
                  <a:cubicBezTo>
                    <a:pt x="13373" y="2833"/>
                    <a:pt x="13385" y="2700"/>
                    <a:pt x="13385" y="2565"/>
                  </a:cubicBezTo>
                  <a:cubicBezTo>
                    <a:pt x="13383" y="2053"/>
                    <a:pt x="13199" y="1528"/>
                    <a:pt x="12867" y="1079"/>
                  </a:cubicBezTo>
                  <a:cubicBezTo>
                    <a:pt x="12507" y="595"/>
                    <a:pt x="12008" y="243"/>
                    <a:pt x="11458" y="89"/>
                  </a:cubicBezTo>
                  <a:cubicBezTo>
                    <a:pt x="11247" y="30"/>
                    <a:pt x="11033" y="1"/>
                    <a:pt x="10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5195500" y="4099350"/>
              <a:ext cx="312325" cy="108900"/>
            </a:xfrm>
            <a:custGeom>
              <a:avLst/>
              <a:gdLst/>
              <a:ahLst/>
              <a:cxnLst/>
              <a:rect l="l" t="t" r="r" b="b"/>
              <a:pathLst>
                <a:path w="12493" h="4356" extrusionOk="0">
                  <a:moveTo>
                    <a:pt x="10606" y="1"/>
                  </a:moveTo>
                  <a:cubicBezTo>
                    <a:pt x="10305" y="1"/>
                    <a:pt x="10126" y="261"/>
                    <a:pt x="10224" y="703"/>
                  </a:cubicBezTo>
                  <a:cubicBezTo>
                    <a:pt x="10305" y="1071"/>
                    <a:pt x="10272" y="1272"/>
                    <a:pt x="10087" y="1272"/>
                  </a:cubicBezTo>
                  <a:cubicBezTo>
                    <a:pt x="9935" y="1272"/>
                    <a:pt x="9681" y="1137"/>
                    <a:pt x="9303" y="849"/>
                  </a:cubicBezTo>
                  <a:cubicBezTo>
                    <a:pt x="9071" y="671"/>
                    <a:pt x="8877" y="594"/>
                    <a:pt x="8718" y="594"/>
                  </a:cubicBezTo>
                  <a:cubicBezTo>
                    <a:pt x="8304" y="594"/>
                    <a:pt x="8127" y="1118"/>
                    <a:pt x="8124" y="1747"/>
                  </a:cubicBezTo>
                  <a:cubicBezTo>
                    <a:pt x="8121" y="2199"/>
                    <a:pt x="8046" y="2407"/>
                    <a:pt x="7877" y="2407"/>
                  </a:cubicBezTo>
                  <a:cubicBezTo>
                    <a:pt x="7722" y="2407"/>
                    <a:pt x="7487" y="2231"/>
                    <a:pt x="7155" y="1904"/>
                  </a:cubicBezTo>
                  <a:cubicBezTo>
                    <a:pt x="6928" y="1682"/>
                    <a:pt x="6757" y="1590"/>
                    <a:pt x="6615" y="1590"/>
                  </a:cubicBezTo>
                  <a:cubicBezTo>
                    <a:pt x="6322" y="1590"/>
                    <a:pt x="6153" y="1983"/>
                    <a:pt x="5872" y="2438"/>
                  </a:cubicBezTo>
                  <a:cubicBezTo>
                    <a:pt x="5774" y="2597"/>
                    <a:pt x="5684" y="2663"/>
                    <a:pt x="5599" y="2663"/>
                  </a:cubicBezTo>
                  <a:cubicBezTo>
                    <a:pt x="5323" y="2663"/>
                    <a:pt x="5109" y="1968"/>
                    <a:pt x="4910" y="1544"/>
                  </a:cubicBezTo>
                  <a:cubicBezTo>
                    <a:pt x="4801" y="1314"/>
                    <a:pt x="4554" y="1200"/>
                    <a:pt x="4272" y="1200"/>
                  </a:cubicBezTo>
                  <a:cubicBezTo>
                    <a:pt x="3880" y="1200"/>
                    <a:pt x="3421" y="1421"/>
                    <a:pt x="3177" y="1855"/>
                  </a:cubicBezTo>
                  <a:cubicBezTo>
                    <a:pt x="3044" y="2095"/>
                    <a:pt x="2948" y="2176"/>
                    <a:pt x="2878" y="2176"/>
                  </a:cubicBezTo>
                  <a:cubicBezTo>
                    <a:pt x="2731" y="2176"/>
                    <a:pt x="2705" y="1812"/>
                    <a:pt x="2705" y="1812"/>
                  </a:cubicBezTo>
                  <a:cubicBezTo>
                    <a:pt x="2705" y="1812"/>
                    <a:pt x="2899" y="1276"/>
                    <a:pt x="2212" y="435"/>
                  </a:cubicBezTo>
                  <a:cubicBezTo>
                    <a:pt x="2047" y="234"/>
                    <a:pt x="1826" y="147"/>
                    <a:pt x="1594" y="147"/>
                  </a:cubicBezTo>
                  <a:cubicBezTo>
                    <a:pt x="857" y="147"/>
                    <a:pt x="1" y="1026"/>
                    <a:pt x="438" y="1929"/>
                  </a:cubicBezTo>
                  <a:cubicBezTo>
                    <a:pt x="650" y="2365"/>
                    <a:pt x="823" y="2503"/>
                    <a:pt x="957" y="2503"/>
                  </a:cubicBezTo>
                  <a:cubicBezTo>
                    <a:pt x="1187" y="2503"/>
                    <a:pt x="1301" y="2095"/>
                    <a:pt x="1301" y="2095"/>
                  </a:cubicBezTo>
                  <a:cubicBezTo>
                    <a:pt x="1361" y="1610"/>
                    <a:pt x="1481" y="1436"/>
                    <a:pt x="1624" y="1436"/>
                  </a:cubicBezTo>
                  <a:cubicBezTo>
                    <a:pt x="1987" y="1436"/>
                    <a:pt x="2492" y="2573"/>
                    <a:pt x="2492" y="2573"/>
                  </a:cubicBezTo>
                  <a:cubicBezTo>
                    <a:pt x="2492" y="2573"/>
                    <a:pt x="2920" y="4139"/>
                    <a:pt x="3560" y="4139"/>
                  </a:cubicBezTo>
                  <a:cubicBezTo>
                    <a:pt x="3700" y="4139"/>
                    <a:pt x="3849" y="4065"/>
                    <a:pt x="4006" y="3885"/>
                  </a:cubicBezTo>
                  <a:cubicBezTo>
                    <a:pt x="4325" y="3519"/>
                    <a:pt x="4624" y="3403"/>
                    <a:pt x="4877" y="3403"/>
                  </a:cubicBezTo>
                  <a:cubicBezTo>
                    <a:pt x="5321" y="3403"/>
                    <a:pt x="5620" y="3764"/>
                    <a:pt x="5620" y="3764"/>
                  </a:cubicBezTo>
                  <a:cubicBezTo>
                    <a:pt x="5620" y="3764"/>
                    <a:pt x="6078" y="4356"/>
                    <a:pt x="6532" y="4356"/>
                  </a:cubicBezTo>
                  <a:cubicBezTo>
                    <a:pt x="6705" y="4356"/>
                    <a:pt x="6877" y="4270"/>
                    <a:pt x="7024" y="4032"/>
                  </a:cubicBezTo>
                  <a:cubicBezTo>
                    <a:pt x="7287" y="3605"/>
                    <a:pt x="7542" y="3464"/>
                    <a:pt x="7803" y="3464"/>
                  </a:cubicBezTo>
                  <a:cubicBezTo>
                    <a:pt x="8068" y="3464"/>
                    <a:pt x="8340" y="3608"/>
                    <a:pt x="8636" y="3746"/>
                  </a:cubicBezTo>
                  <a:cubicBezTo>
                    <a:pt x="8823" y="3832"/>
                    <a:pt x="8986" y="3886"/>
                    <a:pt x="9132" y="3886"/>
                  </a:cubicBezTo>
                  <a:cubicBezTo>
                    <a:pt x="9447" y="3886"/>
                    <a:pt x="9685" y="3635"/>
                    <a:pt x="9917" y="2913"/>
                  </a:cubicBezTo>
                  <a:cubicBezTo>
                    <a:pt x="10028" y="2566"/>
                    <a:pt x="10135" y="2460"/>
                    <a:pt x="10263" y="2460"/>
                  </a:cubicBezTo>
                  <a:cubicBezTo>
                    <a:pt x="10466" y="2460"/>
                    <a:pt x="10721" y="2729"/>
                    <a:pt x="11128" y="2729"/>
                  </a:cubicBezTo>
                  <a:cubicBezTo>
                    <a:pt x="11246" y="2729"/>
                    <a:pt x="11378" y="2706"/>
                    <a:pt x="11525" y="2647"/>
                  </a:cubicBezTo>
                  <a:cubicBezTo>
                    <a:pt x="12492" y="2258"/>
                    <a:pt x="11723" y="646"/>
                    <a:pt x="11142" y="214"/>
                  </a:cubicBezTo>
                  <a:cubicBezTo>
                    <a:pt x="10945" y="68"/>
                    <a:pt x="10759" y="1"/>
                    <a:pt x="10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4692700" y="4198050"/>
              <a:ext cx="235400" cy="260425"/>
            </a:xfrm>
            <a:custGeom>
              <a:avLst/>
              <a:gdLst/>
              <a:ahLst/>
              <a:cxnLst/>
              <a:rect l="l" t="t" r="r" b="b"/>
              <a:pathLst>
                <a:path w="9416" h="10417" extrusionOk="0">
                  <a:moveTo>
                    <a:pt x="2509" y="0"/>
                  </a:moveTo>
                  <a:cubicBezTo>
                    <a:pt x="2087" y="0"/>
                    <a:pt x="1652" y="225"/>
                    <a:pt x="1269" y="812"/>
                  </a:cubicBezTo>
                  <a:cubicBezTo>
                    <a:pt x="1" y="2766"/>
                    <a:pt x="1296" y="5397"/>
                    <a:pt x="1296" y="5397"/>
                  </a:cubicBezTo>
                  <a:cubicBezTo>
                    <a:pt x="1725" y="6664"/>
                    <a:pt x="3411" y="8849"/>
                    <a:pt x="5150" y="9849"/>
                  </a:cubicBezTo>
                  <a:cubicBezTo>
                    <a:pt x="5822" y="10236"/>
                    <a:pt x="6428" y="10416"/>
                    <a:pt x="6956" y="10416"/>
                  </a:cubicBezTo>
                  <a:cubicBezTo>
                    <a:pt x="7795" y="10416"/>
                    <a:pt x="8433" y="9958"/>
                    <a:pt x="8806" y="9148"/>
                  </a:cubicBezTo>
                  <a:cubicBezTo>
                    <a:pt x="9416" y="7826"/>
                    <a:pt x="8761" y="6964"/>
                    <a:pt x="6885" y="5764"/>
                  </a:cubicBezTo>
                  <a:cubicBezTo>
                    <a:pt x="5007" y="4563"/>
                    <a:pt x="4385" y="2877"/>
                    <a:pt x="4389" y="1895"/>
                  </a:cubicBezTo>
                  <a:cubicBezTo>
                    <a:pt x="4392" y="1210"/>
                    <a:pt x="3487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4704375" y="4195025"/>
              <a:ext cx="219225" cy="266375"/>
            </a:xfrm>
            <a:custGeom>
              <a:avLst/>
              <a:gdLst/>
              <a:ahLst/>
              <a:cxnLst/>
              <a:rect l="l" t="t" r="r" b="b"/>
              <a:pathLst>
                <a:path w="8769" h="10655" extrusionOk="0">
                  <a:moveTo>
                    <a:pt x="2047" y="240"/>
                  </a:moveTo>
                  <a:cubicBezTo>
                    <a:pt x="2156" y="240"/>
                    <a:pt x="2268" y="257"/>
                    <a:pt x="2382" y="291"/>
                  </a:cubicBezTo>
                  <a:cubicBezTo>
                    <a:pt x="2733" y="397"/>
                    <a:pt x="3100" y="669"/>
                    <a:pt x="3384" y="1038"/>
                  </a:cubicBezTo>
                  <a:cubicBezTo>
                    <a:pt x="3644" y="1373"/>
                    <a:pt x="3806" y="1748"/>
                    <a:pt x="3803" y="2016"/>
                  </a:cubicBezTo>
                  <a:cubicBezTo>
                    <a:pt x="3801" y="2593"/>
                    <a:pt x="4004" y="3290"/>
                    <a:pt x="4360" y="3927"/>
                  </a:cubicBezTo>
                  <a:cubicBezTo>
                    <a:pt x="4810" y="4727"/>
                    <a:pt x="5500" y="5439"/>
                    <a:pt x="6355" y="5985"/>
                  </a:cubicBezTo>
                  <a:cubicBezTo>
                    <a:pt x="7349" y="6621"/>
                    <a:pt x="7922" y="7116"/>
                    <a:pt x="8210" y="7593"/>
                  </a:cubicBezTo>
                  <a:cubicBezTo>
                    <a:pt x="8513" y="8092"/>
                    <a:pt x="8519" y="8593"/>
                    <a:pt x="8233" y="9217"/>
                  </a:cubicBezTo>
                  <a:cubicBezTo>
                    <a:pt x="7967" y="9794"/>
                    <a:pt x="7576" y="10169"/>
                    <a:pt x="7071" y="10330"/>
                  </a:cubicBezTo>
                  <a:cubicBezTo>
                    <a:pt x="6890" y="10388"/>
                    <a:pt x="6697" y="10417"/>
                    <a:pt x="6492" y="10417"/>
                  </a:cubicBezTo>
                  <a:cubicBezTo>
                    <a:pt x="5971" y="10417"/>
                    <a:pt x="5378" y="10231"/>
                    <a:pt x="4745" y="9868"/>
                  </a:cubicBezTo>
                  <a:cubicBezTo>
                    <a:pt x="3957" y="9414"/>
                    <a:pt x="3110" y="8669"/>
                    <a:pt x="2357" y="7767"/>
                  </a:cubicBezTo>
                  <a:cubicBezTo>
                    <a:pt x="1684" y="6961"/>
                    <a:pt x="1154" y="6106"/>
                    <a:pt x="943" y="5479"/>
                  </a:cubicBezTo>
                  <a:lnTo>
                    <a:pt x="941" y="5471"/>
                  </a:lnTo>
                  <a:lnTo>
                    <a:pt x="937" y="5465"/>
                  </a:lnTo>
                  <a:cubicBezTo>
                    <a:pt x="933" y="5459"/>
                    <a:pt x="616" y="4806"/>
                    <a:pt x="456" y="3931"/>
                  </a:cubicBezTo>
                  <a:cubicBezTo>
                    <a:pt x="315" y="3155"/>
                    <a:pt x="272" y="2042"/>
                    <a:pt x="847" y="1089"/>
                  </a:cubicBezTo>
                  <a:cubicBezTo>
                    <a:pt x="866" y="1058"/>
                    <a:pt x="884" y="1028"/>
                    <a:pt x="904" y="999"/>
                  </a:cubicBezTo>
                  <a:cubicBezTo>
                    <a:pt x="1230" y="497"/>
                    <a:pt x="1620" y="240"/>
                    <a:pt x="2047" y="240"/>
                  </a:cubicBezTo>
                  <a:close/>
                  <a:moveTo>
                    <a:pt x="2043" y="1"/>
                  </a:moveTo>
                  <a:cubicBezTo>
                    <a:pt x="1874" y="1"/>
                    <a:pt x="1710" y="33"/>
                    <a:pt x="1551" y="99"/>
                  </a:cubicBezTo>
                  <a:cubicBezTo>
                    <a:pt x="1236" y="230"/>
                    <a:pt x="949" y="487"/>
                    <a:pt x="702" y="868"/>
                  </a:cubicBezTo>
                  <a:cubicBezTo>
                    <a:pt x="166" y="1692"/>
                    <a:pt x="0" y="2769"/>
                    <a:pt x="223" y="3980"/>
                  </a:cubicBezTo>
                  <a:cubicBezTo>
                    <a:pt x="381" y="4847"/>
                    <a:pt x="681" y="5486"/>
                    <a:pt x="718" y="5563"/>
                  </a:cubicBezTo>
                  <a:cubicBezTo>
                    <a:pt x="941" y="6214"/>
                    <a:pt x="1483" y="7096"/>
                    <a:pt x="2173" y="7920"/>
                  </a:cubicBezTo>
                  <a:cubicBezTo>
                    <a:pt x="2944" y="8843"/>
                    <a:pt x="3814" y="9608"/>
                    <a:pt x="4624" y="10075"/>
                  </a:cubicBezTo>
                  <a:cubicBezTo>
                    <a:pt x="5293" y="10460"/>
                    <a:pt x="5926" y="10655"/>
                    <a:pt x="6490" y="10655"/>
                  </a:cubicBezTo>
                  <a:cubicBezTo>
                    <a:pt x="6720" y="10655"/>
                    <a:pt x="6938" y="10623"/>
                    <a:pt x="7142" y="10557"/>
                  </a:cubicBezTo>
                  <a:cubicBezTo>
                    <a:pt x="7617" y="10408"/>
                    <a:pt x="8012" y="10081"/>
                    <a:pt x="8298" y="9604"/>
                  </a:cubicBezTo>
                  <a:cubicBezTo>
                    <a:pt x="8352" y="9514"/>
                    <a:pt x="8403" y="9418"/>
                    <a:pt x="8450" y="9318"/>
                  </a:cubicBezTo>
                  <a:cubicBezTo>
                    <a:pt x="8769" y="8624"/>
                    <a:pt x="8759" y="8037"/>
                    <a:pt x="8415" y="7470"/>
                  </a:cubicBezTo>
                  <a:cubicBezTo>
                    <a:pt x="8106" y="6961"/>
                    <a:pt x="7511" y="6441"/>
                    <a:pt x="6484" y="5784"/>
                  </a:cubicBezTo>
                  <a:cubicBezTo>
                    <a:pt x="5661" y="5258"/>
                    <a:pt x="5000" y="4575"/>
                    <a:pt x="4569" y="3810"/>
                  </a:cubicBezTo>
                  <a:cubicBezTo>
                    <a:pt x="4231" y="3208"/>
                    <a:pt x="4039" y="2554"/>
                    <a:pt x="4043" y="2016"/>
                  </a:cubicBezTo>
                  <a:cubicBezTo>
                    <a:pt x="4045" y="1353"/>
                    <a:pt x="3310" y="320"/>
                    <a:pt x="2449" y="62"/>
                  </a:cubicBezTo>
                  <a:cubicBezTo>
                    <a:pt x="2312" y="21"/>
                    <a:pt x="2176" y="1"/>
                    <a:pt x="2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4725075" y="4220750"/>
              <a:ext cx="179975" cy="226375"/>
            </a:xfrm>
            <a:custGeom>
              <a:avLst/>
              <a:gdLst/>
              <a:ahLst/>
              <a:cxnLst/>
              <a:rect l="l" t="t" r="r" b="b"/>
              <a:pathLst>
                <a:path w="7199" h="9055" extrusionOk="0">
                  <a:moveTo>
                    <a:pt x="1245" y="1"/>
                  </a:moveTo>
                  <a:cubicBezTo>
                    <a:pt x="807" y="1"/>
                    <a:pt x="329" y="210"/>
                    <a:pt x="177" y="668"/>
                  </a:cubicBezTo>
                  <a:cubicBezTo>
                    <a:pt x="1" y="1192"/>
                    <a:pt x="226" y="1274"/>
                    <a:pt x="384" y="1274"/>
                  </a:cubicBezTo>
                  <a:cubicBezTo>
                    <a:pt x="456" y="1274"/>
                    <a:pt x="514" y="1257"/>
                    <a:pt x="514" y="1257"/>
                  </a:cubicBezTo>
                  <a:cubicBezTo>
                    <a:pt x="815" y="1128"/>
                    <a:pt x="1022" y="1072"/>
                    <a:pt x="1157" y="1072"/>
                  </a:cubicBezTo>
                  <a:cubicBezTo>
                    <a:pt x="1810" y="1072"/>
                    <a:pt x="762" y="2376"/>
                    <a:pt x="447" y="2930"/>
                  </a:cubicBezTo>
                  <a:cubicBezTo>
                    <a:pt x="64" y="3597"/>
                    <a:pt x="162" y="4043"/>
                    <a:pt x="795" y="4178"/>
                  </a:cubicBezTo>
                  <a:cubicBezTo>
                    <a:pt x="1427" y="4315"/>
                    <a:pt x="1666" y="4358"/>
                    <a:pt x="1558" y="5353"/>
                  </a:cubicBezTo>
                  <a:cubicBezTo>
                    <a:pt x="1457" y="6257"/>
                    <a:pt x="1719" y="6450"/>
                    <a:pt x="2179" y="6450"/>
                  </a:cubicBezTo>
                  <a:cubicBezTo>
                    <a:pt x="2225" y="6450"/>
                    <a:pt x="2273" y="6449"/>
                    <a:pt x="2323" y="6445"/>
                  </a:cubicBezTo>
                  <a:cubicBezTo>
                    <a:pt x="2426" y="6439"/>
                    <a:pt x="2512" y="6432"/>
                    <a:pt x="2585" y="6432"/>
                  </a:cubicBezTo>
                  <a:cubicBezTo>
                    <a:pt x="2899" y="6432"/>
                    <a:pt x="2972" y="6554"/>
                    <a:pt x="3205" y="7323"/>
                  </a:cubicBezTo>
                  <a:cubicBezTo>
                    <a:pt x="3377" y="7892"/>
                    <a:pt x="3488" y="8071"/>
                    <a:pt x="3705" y="8071"/>
                  </a:cubicBezTo>
                  <a:cubicBezTo>
                    <a:pt x="3849" y="8071"/>
                    <a:pt x="4040" y="7992"/>
                    <a:pt x="4326" y="7896"/>
                  </a:cubicBezTo>
                  <a:cubicBezTo>
                    <a:pt x="4468" y="7848"/>
                    <a:pt x="4571" y="7825"/>
                    <a:pt x="4649" y="7825"/>
                  </a:cubicBezTo>
                  <a:cubicBezTo>
                    <a:pt x="4962" y="7825"/>
                    <a:pt x="4859" y="8195"/>
                    <a:pt x="5255" y="8761"/>
                  </a:cubicBezTo>
                  <a:cubicBezTo>
                    <a:pt x="5398" y="8965"/>
                    <a:pt x="5589" y="9055"/>
                    <a:pt x="5794" y="9055"/>
                  </a:cubicBezTo>
                  <a:cubicBezTo>
                    <a:pt x="6297" y="9055"/>
                    <a:pt x="6884" y="8519"/>
                    <a:pt x="7045" y="7820"/>
                  </a:cubicBezTo>
                  <a:cubicBezTo>
                    <a:pt x="7198" y="7148"/>
                    <a:pt x="7144" y="6778"/>
                    <a:pt x="6837" y="6778"/>
                  </a:cubicBezTo>
                  <a:cubicBezTo>
                    <a:pt x="6694" y="6778"/>
                    <a:pt x="6495" y="6859"/>
                    <a:pt x="6237" y="7028"/>
                  </a:cubicBezTo>
                  <a:cubicBezTo>
                    <a:pt x="6060" y="7144"/>
                    <a:pt x="5942" y="7194"/>
                    <a:pt x="5863" y="7194"/>
                  </a:cubicBezTo>
                  <a:cubicBezTo>
                    <a:pt x="5580" y="7194"/>
                    <a:pt x="5802" y="6561"/>
                    <a:pt x="5635" y="6095"/>
                  </a:cubicBezTo>
                  <a:cubicBezTo>
                    <a:pt x="5521" y="5772"/>
                    <a:pt x="5394" y="5608"/>
                    <a:pt x="5184" y="5608"/>
                  </a:cubicBezTo>
                  <a:cubicBezTo>
                    <a:pt x="5006" y="5608"/>
                    <a:pt x="4770" y="5725"/>
                    <a:pt x="4432" y="5960"/>
                  </a:cubicBezTo>
                  <a:cubicBezTo>
                    <a:pt x="4212" y="6114"/>
                    <a:pt x="4054" y="6180"/>
                    <a:pt x="3945" y="6180"/>
                  </a:cubicBezTo>
                  <a:cubicBezTo>
                    <a:pt x="3688" y="6180"/>
                    <a:pt x="3705" y="5814"/>
                    <a:pt x="3829" y="5373"/>
                  </a:cubicBezTo>
                  <a:cubicBezTo>
                    <a:pt x="3973" y="4853"/>
                    <a:pt x="3870" y="4602"/>
                    <a:pt x="3313" y="4602"/>
                  </a:cubicBezTo>
                  <a:cubicBezTo>
                    <a:pt x="3198" y="4602"/>
                    <a:pt x="3062" y="4613"/>
                    <a:pt x="2906" y="4635"/>
                  </a:cubicBezTo>
                  <a:cubicBezTo>
                    <a:pt x="2805" y="4648"/>
                    <a:pt x="2722" y="4654"/>
                    <a:pt x="2653" y="4654"/>
                  </a:cubicBezTo>
                  <a:cubicBezTo>
                    <a:pt x="2097" y="4654"/>
                    <a:pt x="2482" y="4256"/>
                    <a:pt x="2482" y="4256"/>
                  </a:cubicBezTo>
                  <a:cubicBezTo>
                    <a:pt x="2482" y="4256"/>
                    <a:pt x="3057" y="3603"/>
                    <a:pt x="2849" y="2969"/>
                  </a:cubicBezTo>
                  <a:cubicBezTo>
                    <a:pt x="2640" y="2333"/>
                    <a:pt x="2202" y="2619"/>
                    <a:pt x="1599" y="2439"/>
                  </a:cubicBezTo>
                  <a:cubicBezTo>
                    <a:pt x="993" y="2259"/>
                    <a:pt x="2024" y="1901"/>
                    <a:pt x="2216" y="1412"/>
                  </a:cubicBezTo>
                  <a:cubicBezTo>
                    <a:pt x="2409" y="921"/>
                    <a:pt x="2329" y="719"/>
                    <a:pt x="1963" y="275"/>
                  </a:cubicBezTo>
                  <a:cubicBezTo>
                    <a:pt x="1816" y="96"/>
                    <a:pt x="1540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5080050" y="4261925"/>
              <a:ext cx="135000" cy="132250"/>
            </a:xfrm>
            <a:custGeom>
              <a:avLst/>
              <a:gdLst/>
              <a:ahLst/>
              <a:cxnLst/>
              <a:rect l="l" t="t" r="r" b="b"/>
              <a:pathLst>
                <a:path w="5400" h="5290" extrusionOk="0">
                  <a:moveTo>
                    <a:pt x="2594" y="1"/>
                  </a:moveTo>
                  <a:cubicBezTo>
                    <a:pt x="2418" y="1"/>
                    <a:pt x="2239" y="22"/>
                    <a:pt x="2061" y="66"/>
                  </a:cubicBezTo>
                  <a:cubicBezTo>
                    <a:pt x="764" y="387"/>
                    <a:pt x="0" y="1803"/>
                    <a:pt x="354" y="3227"/>
                  </a:cubicBezTo>
                  <a:cubicBezTo>
                    <a:pt x="660" y="4455"/>
                    <a:pt x="1696" y="5289"/>
                    <a:pt x="2807" y="5289"/>
                  </a:cubicBezTo>
                  <a:cubicBezTo>
                    <a:pt x="2984" y="5289"/>
                    <a:pt x="3163" y="5268"/>
                    <a:pt x="3341" y="5224"/>
                  </a:cubicBezTo>
                  <a:cubicBezTo>
                    <a:pt x="4636" y="4903"/>
                    <a:pt x="5400" y="3487"/>
                    <a:pt x="5046" y="2063"/>
                  </a:cubicBezTo>
                  <a:cubicBezTo>
                    <a:pt x="4740" y="835"/>
                    <a:pt x="3705" y="1"/>
                    <a:pt x="2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252000" y="3810550"/>
              <a:ext cx="109500" cy="107275"/>
            </a:xfrm>
            <a:custGeom>
              <a:avLst/>
              <a:gdLst/>
              <a:ahLst/>
              <a:cxnLst/>
              <a:rect l="l" t="t" r="r" b="b"/>
              <a:pathLst>
                <a:path w="4380" h="4291" extrusionOk="0">
                  <a:moveTo>
                    <a:pt x="2103" y="1"/>
                  </a:moveTo>
                  <a:cubicBezTo>
                    <a:pt x="1960" y="1"/>
                    <a:pt x="1815" y="18"/>
                    <a:pt x="1670" y="53"/>
                  </a:cubicBezTo>
                  <a:cubicBezTo>
                    <a:pt x="621" y="315"/>
                    <a:pt x="1" y="1463"/>
                    <a:pt x="287" y="2617"/>
                  </a:cubicBezTo>
                  <a:cubicBezTo>
                    <a:pt x="534" y="3614"/>
                    <a:pt x="1375" y="4290"/>
                    <a:pt x="2277" y="4290"/>
                  </a:cubicBezTo>
                  <a:cubicBezTo>
                    <a:pt x="2420" y="4290"/>
                    <a:pt x="2565" y="4273"/>
                    <a:pt x="2710" y="4237"/>
                  </a:cubicBezTo>
                  <a:cubicBezTo>
                    <a:pt x="3759" y="3975"/>
                    <a:pt x="4379" y="2828"/>
                    <a:pt x="4093" y="1672"/>
                  </a:cubicBezTo>
                  <a:cubicBezTo>
                    <a:pt x="3846" y="676"/>
                    <a:pt x="3005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231800" y="3592700"/>
              <a:ext cx="109525" cy="107250"/>
            </a:xfrm>
            <a:custGeom>
              <a:avLst/>
              <a:gdLst/>
              <a:ahLst/>
              <a:cxnLst/>
              <a:rect l="l" t="t" r="r" b="b"/>
              <a:pathLst>
                <a:path w="4381" h="4290" extrusionOk="0">
                  <a:moveTo>
                    <a:pt x="2107" y="0"/>
                  </a:moveTo>
                  <a:cubicBezTo>
                    <a:pt x="1963" y="0"/>
                    <a:pt x="1817" y="18"/>
                    <a:pt x="1672" y="54"/>
                  </a:cubicBezTo>
                  <a:cubicBezTo>
                    <a:pt x="621" y="314"/>
                    <a:pt x="1" y="1461"/>
                    <a:pt x="289" y="2617"/>
                  </a:cubicBezTo>
                  <a:cubicBezTo>
                    <a:pt x="536" y="3612"/>
                    <a:pt x="1376" y="4289"/>
                    <a:pt x="2275" y="4289"/>
                  </a:cubicBezTo>
                  <a:cubicBezTo>
                    <a:pt x="2419" y="4289"/>
                    <a:pt x="2565" y="4272"/>
                    <a:pt x="2709" y="4236"/>
                  </a:cubicBezTo>
                  <a:cubicBezTo>
                    <a:pt x="3761" y="3976"/>
                    <a:pt x="4381" y="2826"/>
                    <a:pt x="4093" y="1672"/>
                  </a:cubicBezTo>
                  <a:cubicBezTo>
                    <a:pt x="3846" y="676"/>
                    <a:pt x="3006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479050" y="3803950"/>
              <a:ext cx="162875" cy="159600"/>
            </a:xfrm>
            <a:custGeom>
              <a:avLst/>
              <a:gdLst/>
              <a:ahLst/>
              <a:cxnLst/>
              <a:rect l="l" t="t" r="r" b="b"/>
              <a:pathLst>
                <a:path w="6515" h="6384" extrusionOk="0">
                  <a:moveTo>
                    <a:pt x="3132" y="1"/>
                  </a:moveTo>
                  <a:cubicBezTo>
                    <a:pt x="2918" y="1"/>
                    <a:pt x="2702" y="26"/>
                    <a:pt x="2486" y="80"/>
                  </a:cubicBezTo>
                  <a:cubicBezTo>
                    <a:pt x="923" y="469"/>
                    <a:pt x="1" y="2177"/>
                    <a:pt x="428" y="3896"/>
                  </a:cubicBezTo>
                  <a:cubicBezTo>
                    <a:pt x="795" y="5377"/>
                    <a:pt x="2046" y="6383"/>
                    <a:pt x="3385" y="6383"/>
                  </a:cubicBezTo>
                  <a:cubicBezTo>
                    <a:pt x="3599" y="6383"/>
                    <a:pt x="3816" y="6357"/>
                    <a:pt x="4031" y="6304"/>
                  </a:cubicBezTo>
                  <a:cubicBezTo>
                    <a:pt x="5594" y="5915"/>
                    <a:pt x="6515" y="4207"/>
                    <a:pt x="6089" y="2488"/>
                  </a:cubicBezTo>
                  <a:cubicBezTo>
                    <a:pt x="5721" y="1006"/>
                    <a:pt x="4472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4325300" y="3727700"/>
              <a:ext cx="283850" cy="534075"/>
            </a:xfrm>
            <a:custGeom>
              <a:avLst/>
              <a:gdLst/>
              <a:ahLst/>
              <a:cxnLst/>
              <a:rect l="l" t="t" r="r" b="b"/>
              <a:pathLst>
                <a:path w="11354" h="21363" extrusionOk="0">
                  <a:moveTo>
                    <a:pt x="4507" y="0"/>
                  </a:moveTo>
                  <a:cubicBezTo>
                    <a:pt x="4317" y="0"/>
                    <a:pt x="4131" y="92"/>
                    <a:pt x="4017" y="256"/>
                  </a:cubicBezTo>
                  <a:cubicBezTo>
                    <a:pt x="3894" y="427"/>
                    <a:pt x="1046" y="4556"/>
                    <a:pt x="2079" y="9679"/>
                  </a:cubicBezTo>
                  <a:cubicBezTo>
                    <a:pt x="2900" y="13748"/>
                    <a:pt x="3583" y="15058"/>
                    <a:pt x="6961" y="18209"/>
                  </a:cubicBezTo>
                  <a:cubicBezTo>
                    <a:pt x="6100" y="17609"/>
                    <a:pt x="5195" y="16852"/>
                    <a:pt x="4369" y="15917"/>
                  </a:cubicBezTo>
                  <a:cubicBezTo>
                    <a:pt x="4342" y="15886"/>
                    <a:pt x="1728" y="12789"/>
                    <a:pt x="1230" y="8971"/>
                  </a:cubicBezTo>
                  <a:cubicBezTo>
                    <a:pt x="1191" y="8670"/>
                    <a:pt x="934" y="8453"/>
                    <a:pt x="638" y="8453"/>
                  </a:cubicBezTo>
                  <a:cubicBezTo>
                    <a:pt x="612" y="8453"/>
                    <a:pt x="586" y="8454"/>
                    <a:pt x="559" y="8458"/>
                  </a:cubicBezTo>
                  <a:cubicBezTo>
                    <a:pt x="232" y="8503"/>
                    <a:pt x="1" y="8801"/>
                    <a:pt x="44" y="9129"/>
                  </a:cubicBezTo>
                  <a:cubicBezTo>
                    <a:pt x="179" y="10162"/>
                    <a:pt x="449" y="11140"/>
                    <a:pt x="780" y="12028"/>
                  </a:cubicBezTo>
                  <a:cubicBezTo>
                    <a:pt x="1791" y="14724"/>
                    <a:pt x="3372" y="16592"/>
                    <a:pt x="3464" y="16701"/>
                  </a:cubicBezTo>
                  <a:cubicBezTo>
                    <a:pt x="6501" y="20138"/>
                    <a:pt x="10363" y="21292"/>
                    <a:pt x="10527" y="21339"/>
                  </a:cubicBezTo>
                  <a:cubicBezTo>
                    <a:pt x="10582" y="21355"/>
                    <a:pt x="10638" y="21363"/>
                    <a:pt x="10693" y="21363"/>
                  </a:cubicBezTo>
                  <a:cubicBezTo>
                    <a:pt x="10907" y="21363"/>
                    <a:pt x="11110" y="21248"/>
                    <a:pt x="11219" y="21054"/>
                  </a:cubicBezTo>
                  <a:cubicBezTo>
                    <a:pt x="11354" y="20811"/>
                    <a:pt x="11302" y="20506"/>
                    <a:pt x="11094" y="20320"/>
                  </a:cubicBezTo>
                  <a:cubicBezTo>
                    <a:pt x="4733" y="14669"/>
                    <a:pt x="4213" y="14207"/>
                    <a:pt x="3252" y="9440"/>
                  </a:cubicBezTo>
                  <a:cubicBezTo>
                    <a:pt x="2955" y="7971"/>
                    <a:pt x="3023" y="6577"/>
                    <a:pt x="3252" y="5360"/>
                  </a:cubicBezTo>
                  <a:lnTo>
                    <a:pt x="3252" y="5360"/>
                  </a:lnTo>
                  <a:cubicBezTo>
                    <a:pt x="3039" y="10731"/>
                    <a:pt x="6149" y="14440"/>
                    <a:pt x="6302" y="14620"/>
                  </a:cubicBezTo>
                  <a:cubicBezTo>
                    <a:pt x="6314" y="14632"/>
                    <a:pt x="6325" y="14645"/>
                    <a:pt x="6337" y="14657"/>
                  </a:cubicBezTo>
                  <a:cubicBezTo>
                    <a:pt x="9064" y="17337"/>
                    <a:pt x="10292" y="17497"/>
                    <a:pt x="10511" y="17501"/>
                  </a:cubicBezTo>
                  <a:cubicBezTo>
                    <a:pt x="10515" y="17501"/>
                    <a:pt x="10520" y="17501"/>
                    <a:pt x="10525" y="17501"/>
                  </a:cubicBezTo>
                  <a:cubicBezTo>
                    <a:pt x="10777" y="17501"/>
                    <a:pt x="11003" y="17341"/>
                    <a:pt x="11088" y="17104"/>
                  </a:cubicBezTo>
                  <a:cubicBezTo>
                    <a:pt x="11174" y="16860"/>
                    <a:pt x="11094" y="16588"/>
                    <a:pt x="10889" y="16431"/>
                  </a:cubicBezTo>
                  <a:cubicBezTo>
                    <a:pt x="10873" y="16418"/>
                    <a:pt x="9203" y="15117"/>
                    <a:pt x="7921" y="12222"/>
                  </a:cubicBezTo>
                  <a:cubicBezTo>
                    <a:pt x="6783" y="9657"/>
                    <a:pt x="6656" y="8578"/>
                    <a:pt x="6814" y="7179"/>
                  </a:cubicBezTo>
                  <a:lnTo>
                    <a:pt x="6814" y="7179"/>
                  </a:lnTo>
                  <a:lnTo>
                    <a:pt x="7790" y="10160"/>
                  </a:lnTo>
                  <a:cubicBezTo>
                    <a:pt x="7875" y="10411"/>
                    <a:pt x="8107" y="10570"/>
                    <a:pt x="8358" y="10570"/>
                  </a:cubicBezTo>
                  <a:cubicBezTo>
                    <a:pt x="8420" y="10570"/>
                    <a:pt x="8482" y="10561"/>
                    <a:pt x="8545" y="10540"/>
                  </a:cubicBezTo>
                  <a:cubicBezTo>
                    <a:pt x="8858" y="10436"/>
                    <a:pt x="9029" y="10101"/>
                    <a:pt x="8927" y="9788"/>
                  </a:cubicBezTo>
                  <a:lnTo>
                    <a:pt x="7472" y="5340"/>
                  </a:lnTo>
                  <a:cubicBezTo>
                    <a:pt x="7317" y="4635"/>
                    <a:pt x="6931" y="4521"/>
                    <a:pt x="6700" y="4521"/>
                  </a:cubicBezTo>
                  <a:cubicBezTo>
                    <a:pt x="6693" y="4521"/>
                    <a:pt x="6687" y="4521"/>
                    <a:pt x="6681" y="4521"/>
                  </a:cubicBezTo>
                  <a:cubicBezTo>
                    <a:pt x="5993" y="4540"/>
                    <a:pt x="5860" y="5415"/>
                    <a:pt x="5744" y="6189"/>
                  </a:cubicBezTo>
                  <a:cubicBezTo>
                    <a:pt x="5416" y="8345"/>
                    <a:pt x="5422" y="9538"/>
                    <a:pt x="6826" y="12705"/>
                  </a:cubicBezTo>
                  <a:cubicBezTo>
                    <a:pt x="7069" y="13253"/>
                    <a:pt x="7325" y="13748"/>
                    <a:pt x="7581" y="14194"/>
                  </a:cubicBezTo>
                  <a:cubicBezTo>
                    <a:pt x="7458" y="14078"/>
                    <a:pt x="7331" y="13957"/>
                    <a:pt x="7200" y="13828"/>
                  </a:cubicBezTo>
                  <a:cubicBezTo>
                    <a:pt x="6941" y="13511"/>
                    <a:pt x="3342" y="8957"/>
                    <a:pt x="4788" y="2985"/>
                  </a:cubicBezTo>
                  <a:cubicBezTo>
                    <a:pt x="4792" y="2964"/>
                    <a:pt x="4796" y="2944"/>
                    <a:pt x="4800" y="2923"/>
                  </a:cubicBezTo>
                  <a:lnTo>
                    <a:pt x="5099" y="673"/>
                  </a:lnTo>
                  <a:cubicBezTo>
                    <a:pt x="5136" y="401"/>
                    <a:pt x="4981" y="139"/>
                    <a:pt x="4723" y="41"/>
                  </a:cubicBezTo>
                  <a:cubicBezTo>
                    <a:pt x="4653" y="13"/>
                    <a:pt x="4580" y="0"/>
                    <a:pt x="4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4318450" y="3720475"/>
              <a:ext cx="298725" cy="548525"/>
            </a:xfrm>
            <a:custGeom>
              <a:avLst/>
              <a:gdLst/>
              <a:ahLst/>
              <a:cxnLst/>
              <a:rect l="l" t="t" r="r" b="b"/>
              <a:pathLst>
                <a:path w="11949" h="21941" extrusionOk="0">
                  <a:moveTo>
                    <a:pt x="4780" y="577"/>
                  </a:moveTo>
                  <a:cubicBezTo>
                    <a:pt x="4818" y="577"/>
                    <a:pt x="4856" y="584"/>
                    <a:pt x="4892" y="598"/>
                  </a:cubicBezTo>
                  <a:cubicBezTo>
                    <a:pt x="5025" y="649"/>
                    <a:pt x="5105" y="784"/>
                    <a:pt x="5087" y="925"/>
                  </a:cubicBezTo>
                  <a:lnTo>
                    <a:pt x="4788" y="3176"/>
                  </a:lnTo>
                  <a:cubicBezTo>
                    <a:pt x="4786" y="3186"/>
                    <a:pt x="4784" y="3196"/>
                    <a:pt x="4782" y="3206"/>
                  </a:cubicBezTo>
                  <a:cubicBezTo>
                    <a:pt x="3292" y="9358"/>
                    <a:pt x="7088" y="14101"/>
                    <a:pt x="7249" y="14299"/>
                  </a:cubicBezTo>
                  <a:cubicBezTo>
                    <a:pt x="7255" y="14308"/>
                    <a:pt x="7264" y="14316"/>
                    <a:pt x="7272" y="14322"/>
                  </a:cubicBezTo>
                  <a:cubicBezTo>
                    <a:pt x="7405" y="14453"/>
                    <a:pt x="7534" y="14576"/>
                    <a:pt x="7656" y="14692"/>
                  </a:cubicBezTo>
                  <a:cubicBezTo>
                    <a:pt x="7712" y="14744"/>
                    <a:pt x="7784" y="14771"/>
                    <a:pt x="7856" y="14771"/>
                  </a:cubicBezTo>
                  <a:cubicBezTo>
                    <a:pt x="7919" y="14771"/>
                    <a:pt x="7982" y="14751"/>
                    <a:pt x="8035" y="14709"/>
                  </a:cubicBezTo>
                  <a:cubicBezTo>
                    <a:pt x="8147" y="14621"/>
                    <a:pt x="8176" y="14463"/>
                    <a:pt x="8107" y="14340"/>
                  </a:cubicBezTo>
                  <a:cubicBezTo>
                    <a:pt x="7839" y="13876"/>
                    <a:pt x="7589" y="13385"/>
                    <a:pt x="7366" y="12877"/>
                  </a:cubicBezTo>
                  <a:cubicBezTo>
                    <a:pt x="5991" y="9780"/>
                    <a:pt x="5985" y="8618"/>
                    <a:pt x="6304" y="6521"/>
                  </a:cubicBezTo>
                  <a:cubicBezTo>
                    <a:pt x="6425" y="5721"/>
                    <a:pt x="6550" y="5109"/>
                    <a:pt x="6963" y="5099"/>
                  </a:cubicBezTo>
                  <a:cubicBezTo>
                    <a:pt x="6968" y="5099"/>
                    <a:pt x="6972" y="5099"/>
                    <a:pt x="6977" y="5099"/>
                  </a:cubicBezTo>
                  <a:cubicBezTo>
                    <a:pt x="7213" y="5099"/>
                    <a:pt x="7378" y="5299"/>
                    <a:pt x="7464" y="5690"/>
                  </a:cubicBezTo>
                  <a:cubicBezTo>
                    <a:pt x="7466" y="5700"/>
                    <a:pt x="7468" y="5708"/>
                    <a:pt x="7472" y="5719"/>
                  </a:cubicBezTo>
                  <a:lnTo>
                    <a:pt x="8927" y="10167"/>
                  </a:lnTo>
                  <a:cubicBezTo>
                    <a:pt x="8980" y="10328"/>
                    <a:pt x="8890" y="10502"/>
                    <a:pt x="8729" y="10555"/>
                  </a:cubicBezTo>
                  <a:cubicBezTo>
                    <a:pt x="8696" y="10566"/>
                    <a:pt x="8663" y="10571"/>
                    <a:pt x="8631" y="10571"/>
                  </a:cubicBezTo>
                  <a:cubicBezTo>
                    <a:pt x="8501" y="10571"/>
                    <a:pt x="8384" y="10490"/>
                    <a:pt x="8340" y="10359"/>
                  </a:cubicBezTo>
                  <a:lnTo>
                    <a:pt x="7364" y="7378"/>
                  </a:lnTo>
                  <a:cubicBezTo>
                    <a:pt x="7324" y="7262"/>
                    <a:pt x="7214" y="7180"/>
                    <a:pt x="7089" y="7180"/>
                  </a:cubicBezTo>
                  <a:cubicBezTo>
                    <a:pt x="7079" y="7180"/>
                    <a:pt x="7069" y="7180"/>
                    <a:pt x="7059" y="7182"/>
                  </a:cubicBezTo>
                  <a:cubicBezTo>
                    <a:pt x="6924" y="7196"/>
                    <a:pt x="6818" y="7302"/>
                    <a:pt x="6801" y="7437"/>
                  </a:cubicBezTo>
                  <a:cubicBezTo>
                    <a:pt x="6642" y="8863"/>
                    <a:pt x="6769" y="10003"/>
                    <a:pt x="7931" y="12628"/>
                  </a:cubicBezTo>
                  <a:cubicBezTo>
                    <a:pt x="9246" y="15592"/>
                    <a:pt x="10971" y="16934"/>
                    <a:pt x="10987" y="16949"/>
                  </a:cubicBezTo>
                  <a:cubicBezTo>
                    <a:pt x="11094" y="17031"/>
                    <a:pt x="11135" y="17170"/>
                    <a:pt x="11092" y="17297"/>
                  </a:cubicBezTo>
                  <a:cubicBezTo>
                    <a:pt x="11047" y="17420"/>
                    <a:pt x="10929" y="17503"/>
                    <a:pt x="10798" y="17503"/>
                  </a:cubicBezTo>
                  <a:cubicBezTo>
                    <a:pt x="10796" y="17503"/>
                    <a:pt x="10794" y="17503"/>
                    <a:pt x="10793" y="17503"/>
                  </a:cubicBezTo>
                  <a:cubicBezTo>
                    <a:pt x="10670" y="17499"/>
                    <a:pt x="9520" y="17399"/>
                    <a:pt x="6816" y="14741"/>
                  </a:cubicBezTo>
                  <a:cubicBezTo>
                    <a:pt x="6809" y="14733"/>
                    <a:pt x="6803" y="14727"/>
                    <a:pt x="6797" y="14721"/>
                  </a:cubicBezTo>
                  <a:cubicBezTo>
                    <a:pt x="6666" y="14569"/>
                    <a:pt x="3606" y="10936"/>
                    <a:pt x="3816" y="5659"/>
                  </a:cubicBezTo>
                  <a:cubicBezTo>
                    <a:pt x="3822" y="5508"/>
                    <a:pt x="3710" y="5379"/>
                    <a:pt x="3560" y="5363"/>
                  </a:cubicBezTo>
                  <a:cubicBezTo>
                    <a:pt x="3550" y="5362"/>
                    <a:pt x="3539" y="5361"/>
                    <a:pt x="3528" y="5361"/>
                  </a:cubicBezTo>
                  <a:cubicBezTo>
                    <a:pt x="3390" y="5361"/>
                    <a:pt x="3270" y="5457"/>
                    <a:pt x="3243" y="5596"/>
                  </a:cubicBezTo>
                  <a:cubicBezTo>
                    <a:pt x="2971" y="7032"/>
                    <a:pt x="2971" y="8442"/>
                    <a:pt x="3243" y="9786"/>
                  </a:cubicBezTo>
                  <a:cubicBezTo>
                    <a:pt x="4223" y="14647"/>
                    <a:pt x="4749" y="15114"/>
                    <a:pt x="11175" y="20824"/>
                  </a:cubicBezTo>
                  <a:cubicBezTo>
                    <a:pt x="11284" y="20922"/>
                    <a:pt x="11310" y="21077"/>
                    <a:pt x="11241" y="21204"/>
                  </a:cubicBezTo>
                  <a:cubicBezTo>
                    <a:pt x="11184" y="21305"/>
                    <a:pt x="11080" y="21364"/>
                    <a:pt x="10970" y="21364"/>
                  </a:cubicBezTo>
                  <a:cubicBezTo>
                    <a:pt x="10941" y="21364"/>
                    <a:pt x="10912" y="21360"/>
                    <a:pt x="10883" y="21352"/>
                  </a:cubicBezTo>
                  <a:cubicBezTo>
                    <a:pt x="10723" y="21305"/>
                    <a:pt x="6938" y="20175"/>
                    <a:pt x="3957" y="16801"/>
                  </a:cubicBezTo>
                  <a:cubicBezTo>
                    <a:pt x="3892" y="16724"/>
                    <a:pt x="2323" y="14876"/>
                    <a:pt x="1326" y="12215"/>
                  </a:cubicBezTo>
                  <a:lnTo>
                    <a:pt x="1324" y="12215"/>
                  </a:lnTo>
                  <a:cubicBezTo>
                    <a:pt x="966" y="11257"/>
                    <a:pt x="725" y="10304"/>
                    <a:pt x="604" y="9379"/>
                  </a:cubicBezTo>
                  <a:cubicBezTo>
                    <a:pt x="592" y="9297"/>
                    <a:pt x="614" y="9217"/>
                    <a:pt x="666" y="9152"/>
                  </a:cubicBezTo>
                  <a:cubicBezTo>
                    <a:pt x="715" y="9086"/>
                    <a:pt x="788" y="9043"/>
                    <a:pt x="870" y="9033"/>
                  </a:cubicBezTo>
                  <a:cubicBezTo>
                    <a:pt x="884" y="9031"/>
                    <a:pt x="897" y="9031"/>
                    <a:pt x="911" y="9031"/>
                  </a:cubicBezTo>
                  <a:cubicBezTo>
                    <a:pt x="979" y="9031"/>
                    <a:pt x="1045" y="9052"/>
                    <a:pt x="1099" y="9094"/>
                  </a:cubicBezTo>
                  <a:cubicBezTo>
                    <a:pt x="1146" y="9129"/>
                    <a:pt x="1181" y="9176"/>
                    <a:pt x="1199" y="9230"/>
                  </a:cubicBezTo>
                  <a:cubicBezTo>
                    <a:pt x="1208" y="9252"/>
                    <a:pt x="1214" y="9275"/>
                    <a:pt x="1216" y="9299"/>
                  </a:cubicBezTo>
                  <a:cubicBezTo>
                    <a:pt x="1721" y="13156"/>
                    <a:pt x="4311" y="16261"/>
                    <a:pt x="4426" y="16396"/>
                  </a:cubicBezTo>
                  <a:cubicBezTo>
                    <a:pt x="5183" y="17254"/>
                    <a:pt x="6073" y="18039"/>
                    <a:pt x="7069" y="18735"/>
                  </a:cubicBezTo>
                  <a:cubicBezTo>
                    <a:pt x="7119" y="18769"/>
                    <a:pt x="7177" y="18786"/>
                    <a:pt x="7234" y="18786"/>
                  </a:cubicBezTo>
                  <a:cubicBezTo>
                    <a:pt x="7319" y="18786"/>
                    <a:pt x="7403" y="18749"/>
                    <a:pt x="7460" y="18680"/>
                  </a:cubicBezTo>
                  <a:cubicBezTo>
                    <a:pt x="7556" y="18561"/>
                    <a:pt x="7544" y="18389"/>
                    <a:pt x="7433" y="18287"/>
                  </a:cubicBezTo>
                  <a:cubicBezTo>
                    <a:pt x="4178" y="15253"/>
                    <a:pt x="3462" y="14001"/>
                    <a:pt x="2636" y="9909"/>
                  </a:cubicBezTo>
                  <a:cubicBezTo>
                    <a:pt x="1627" y="4909"/>
                    <a:pt x="4408" y="878"/>
                    <a:pt x="4526" y="708"/>
                  </a:cubicBezTo>
                  <a:cubicBezTo>
                    <a:pt x="4585" y="624"/>
                    <a:pt x="4681" y="577"/>
                    <a:pt x="4780" y="577"/>
                  </a:cubicBezTo>
                  <a:close/>
                  <a:moveTo>
                    <a:pt x="4780" y="1"/>
                  </a:moveTo>
                  <a:cubicBezTo>
                    <a:pt x="4497" y="1"/>
                    <a:pt x="4225" y="136"/>
                    <a:pt x="4054" y="379"/>
                  </a:cubicBezTo>
                  <a:cubicBezTo>
                    <a:pt x="3929" y="557"/>
                    <a:pt x="1013" y="4784"/>
                    <a:pt x="2071" y="10025"/>
                  </a:cubicBezTo>
                  <a:cubicBezTo>
                    <a:pt x="2216" y="10748"/>
                    <a:pt x="2357" y="11386"/>
                    <a:pt x="2511" y="11961"/>
                  </a:cubicBezTo>
                  <a:cubicBezTo>
                    <a:pt x="2186" y="11124"/>
                    <a:pt x="1918" y="10197"/>
                    <a:pt x="1789" y="9221"/>
                  </a:cubicBezTo>
                  <a:cubicBezTo>
                    <a:pt x="1760" y="8988"/>
                    <a:pt x="1639" y="8779"/>
                    <a:pt x="1451" y="8636"/>
                  </a:cubicBezTo>
                  <a:cubicBezTo>
                    <a:pt x="1295" y="8517"/>
                    <a:pt x="1107" y="8455"/>
                    <a:pt x="914" y="8455"/>
                  </a:cubicBezTo>
                  <a:cubicBezTo>
                    <a:pt x="875" y="8455"/>
                    <a:pt x="836" y="8457"/>
                    <a:pt x="796" y="8462"/>
                  </a:cubicBezTo>
                  <a:cubicBezTo>
                    <a:pt x="561" y="8493"/>
                    <a:pt x="352" y="8614"/>
                    <a:pt x="207" y="8802"/>
                  </a:cubicBezTo>
                  <a:cubicBezTo>
                    <a:pt x="62" y="8988"/>
                    <a:pt x="1" y="9221"/>
                    <a:pt x="31" y="9455"/>
                  </a:cubicBezTo>
                  <a:cubicBezTo>
                    <a:pt x="158" y="10422"/>
                    <a:pt x="410" y="11419"/>
                    <a:pt x="784" y="12417"/>
                  </a:cubicBezTo>
                  <a:cubicBezTo>
                    <a:pt x="1817" y="15173"/>
                    <a:pt x="3450" y="17096"/>
                    <a:pt x="3522" y="17180"/>
                  </a:cubicBezTo>
                  <a:cubicBezTo>
                    <a:pt x="6613" y="20681"/>
                    <a:pt x="10553" y="21855"/>
                    <a:pt x="10719" y="21904"/>
                  </a:cubicBezTo>
                  <a:cubicBezTo>
                    <a:pt x="10803" y="21928"/>
                    <a:pt x="10888" y="21940"/>
                    <a:pt x="10971" y="21940"/>
                  </a:cubicBezTo>
                  <a:cubicBezTo>
                    <a:pt x="11287" y="21940"/>
                    <a:pt x="11584" y="21772"/>
                    <a:pt x="11744" y="21483"/>
                  </a:cubicBezTo>
                  <a:cubicBezTo>
                    <a:pt x="11949" y="21118"/>
                    <a:pt x="11871" y="20670"/>
                    <a:pt x="11560" y="20394"/>
                  </a:cubicBezTo>
                  <a:cubicBezTo>
                    <a:pt x="5938" y="15398"/>
                    <a:pt x="4927" y="14502"/>
                    <a:pt x="4103" y="11034"/>
                  </a:cubicBezTo>
                  <a:lnTo>
                    <a:pt x="4103" y="11034"/>
                  </a:lnTo>
                  <a:cubicBezTo>
                    <a:pt x="4995" y="13479"/>
                    <a:pt x="6271" y="14997"/>
                    <a:pt x="6357" y="15095"/>
                  </a:cubicBezTo>
                  <a:cubicBezTo>
                    <a:pt x="6374" y="15116"/>
                    <a:pt x="6390" y="15134"/>
                    <a:pt x="6408" y="15152"/>
                  </a:cubicBezTo>
                  <a:cubicBezTo>
                    <a:pt x="9142" y="17837"/>
                    <a:pt x="10443" y="18072"/>
                    <a:pt x="10776" y="18078"/>
                  </a:cubicBezTo>
                  <a:cubicBezTo>
                    <a:pt x="10783" y="18078"/>
                    <a:pt x="10789" y="18078"/>
                    <a:pt x="10796" y="18078"/>
                  </a:cubicBezTo>
                  <a:cubicBezTo>
                    <a:pt x="11173" y="18078"/>
                    <a:pt x="11507" y="17843"/>
                    <a:pt x="11634" y="17487"/>
                  </a:cubicBezTo>
                  <a:cubicBezTo>
                    <a:pt x="11763" y="17127"/>
                    <a:pt x="11644" y="16726"/>
                    <a:pt x="11341" y="16493"/>
                  </a:cubicBezTo>
                  <a:cubicBezTo>
                    <a:pt x="11325" y="16480"/>
                    <a:pt x="9702" y="15197"/>
                    <a:pt x="8458" y="12393"/>
                  </a:cubicBezTo>
                  <a:cubicBezTo>
                    <a:pt x="7881" y="11089"/>
                    <a:pt x="7571" y="10183"/>
                    <a:pt x="7425" y="9428"/>
                  </a:cubicBezTo>
                  <a:lnTo>
                    <a:pt x="7425" y="9428"/>
                  </a:lnTo>
                  <a:lnTo>
                    <a:pt x="7789" y="10541"/>
                  </a:lnTo>
                  <a:cubicBezTo>
                    <a:pt x="7914" y="10909"/>
                    <a:pt x="8263" y="11145"/>
                    <a:pt x="8633" y="11145"/>
                  </a:cubicBezTo>
                  <a:cubicBezTo>
                    <a:pt x="8724" y="11145"/>
                    <a:pt x="8816" y="11131"/>
                    <a:pt x="8906" y="11102"/>
                  </a:cubicBezTo>
                  <a:cubicBezTo>
                    <a:pt x="9373" y="10950"/>
                    <a:pt x="9627" y="10449"/>
                    <a:pt x="9475" y="9987"/>
                  </a:cubicBezTo>
                  <a:lnTo>
                    <a:pt x="8025" y="5551"/>
                  </a:lnTo>
                  <a:cubicBezTo>
                    <a:pt x="7816" y="4631"/>
                    <a:pt x="7235" y="4522"/>
                    <a:pt x="6971" y="4522"/>
                  </a:cubicBezTo>
                  <a:cubicBezTo>
                    <a:pt x="6964" y="4522"/>
                    <a:pt x="6956" y="4522"/>
                    <a:pt x="6949" y="4522"/>
                  </a:cubicBezTo>
                  <a:cubicBezTo>
                    <a:pt x="6020" y="4546"/>
                    <a:pt x="5854" y="5639"/>
                    <a:pt x="5733" y="6435"/>
                  </a:cubicBezTo>
                  <a:cubicBezTo>
                    <a:pt x="5488" y="8041"/>
                    <a:pt x="5424" y="9127"/>
                    <a:pt x="5954" y="10836"/>
                  </a:cubicBezTo>
                  <a:cubicBezTo>
                    <a:pt x="5195" y="8937"/>
                    <a:pt x="4622" y="6314"/>
                    <a:pt x="5342" y="3341"/>
                  </a:cubicBezTo>
                  <a:cubicBezTo>
                    <a:pt x="5351" y="3311"/>
                    <a:pt x="5357" y="3280"/>
                    <a:pt x="5361" y="3249"/>
                  </a:cubicBezTo>
                  <a:lnTo>
                    <a:pt x="5660" y="999"/>
                  </a:lnTo>
                  <a:cubicBezTo>
                    <a:pt x="5713" y="594"/>
                    <a:pt x="5484" y="209"/>
                    <a:pt x="5103" y="62"/>
                  </a:cubicBezTo>
                  <a:cubicBezTo>
                    <a:pt x="4997" y="20"/>
                    <a:pt x="4888" y="1"/>
                    <a:pt x="4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4449950" y="3323325"/>
              <a:ext cx="515450" cy="313050"/>
            </a:xfrm>
            <a:custGeom>
              <a:avLst/>
              <a:gdLst/>
              <a:ahLst/>
              <a:cxnLst/>
              <a:rect l="l" t="t" r="r" b="b"/>
              <a:pathLst>
                <a:path w="20618" h="12522" extrusionOk="0">
                  <a:moveTo>
                    <a:pt x="11132" y="0"/>
                  </a:moveTo>
                  <a:cubicBezTo>
                    <a:pt x="11084" y="0"/>
                    <a:pt x="11036" y="6"/>
                    <a:pt x="10987" y="18"/>
                  </a:cubicBezTo>
                  <a:cubicBezTo>
                    <a:pt x="9975" y="270"/>
                    <a:pt x="9035" y="648"/>
                    <a:pt x="8191" y="1080"/>
                  </a:cubicBezTo>
                  <a:cubicBezTo>
                    <a:pt x="5627" y="2389"/>
                    <a:pt x="3949" y="4173"/>
                    <a:pt x="3853" y="4276"/>
                  </a:cubicBezTo>
                  <a:cubicBezTo>
                    <a:pt x="784" y="7684"/>
                    <a:pt x="76" y="11653"/>
                    <a:pt x="48" y="11821"/>
                  </a:cubicBezTo>
                  <a:cubicBezTo>
                    <a:pt x="1" y="12095"/>
                    <a:pt x="150" y="12367"/>
                    <a:pt x="408" y="12476"/>
                  </a:cubicBezTo>
                  <a:cubicBezTo>
                    <a:pt x="482" y="12507"/>
                    <a:pt x="560" y="12521"/>
                    <a:pt x="637" y="12521"/>
                  </a:cubicBezTo>
                  <a:cubicBezTo>
                    <a:pt x="826" y="12521"/>
                    <a:pt x="1009" y="12432"/>
                    <a:pt x="1124" y="12269"/>
                  </a:cubicBezTo>
                  <a:cubicBezTo>
                    <a:pt x="6016" y="5307"/>
                    <a:pt x="6415" y="4738"/>
                    <a:pt x="11043" y="3240"/>
                  </a:cubicBezTo>
                  <a:cubicBezTo>
                    <a:pt x="12150" y="2881"/>
                    <a:pt x="13237" y="2747"/>
                    <a:pt x="14246" y="2747"/>
                  </a:cubicBezTo>
                  <a:cubicBezTo>
                    <a:pt x="14536" y="2747"/>
                    <a:pt x="14819" y="2758"/>
                    <a:pt x="15095" y="2778"/>
                  </a:cubicBezTo>
                  <a:cubicBezTo>
                    <a:pt x="9735" y="3175"/>
                    <a:pt x="6402" y="6688"/>
                    <a:pt x="6243" y="6860"/>
                  </a:cubicBezTo>
                  <a:cubicBezTo>
                    <a:pt x="6231" y="6874"/>
                    <a:pt x="6220" y="6886"/>
                    <a:pt x="6210" y="6899"/>
                  </a:cubicBezTo>
                  <a:cubicBezTo>
                    <a:pt x="3857" y="9912"/>
                    <a:pt x="3839" y="11152"/>
                    <a:pt x="3857" y="11369"/>
                  </a:cubicBezTo>
                  <a:cubicBezTo>
                    <a:pt x="3882" y="11627"/>
                    <a:pt x="4068" y="11839"/>
                    <a:pt x="4320" y="11897"/>
                  </a:cubicBezTo>
                  <a:cubicBezTo>
                    <a:pt x="4365" y="11907"/>
                    <a:pt x="4410" y="11912"/>
                    <a:pt x="4454" y="11912"/>
                  </a:cubicBezTo>
                  <a:cubicBezTo>
                    <a:pt x="4660" y="11912"/>
                    <a:pt x="4855" y="11804"/>
                    <a:pt x="4964" y="11623"/>
                  </a:cubicBezTo>
                  <a:cubicBezTo>
                    <a:pt x="4974" y="11606"/>
                    <a:pt x="6079" y="9800"/>
                    <a:pt x="8810" y="8196"/>
                  </a:cubicBezTo>
                  <a:cubicBezTo>
                    <a:pt x="11229" y="6774"/>
                    <a:pt x="12286" y="6524"/>
                    <a:pt x="13692" y="6524"/>
                  </a:cubicBezTo>
                  <a:lnTo>
                    <a:pt x="10842" y="7832"/>
                  </a:lnTo>
                  <a:cubicBezTo>
                    <a:pt x="10543" y="7973"/>
                    <a:pt x="10412" y="8323"/>
                    <a:pt x="10551" y="8623"/>
                  </a:cubicBezTo>
                  <a:cubicBezTo>
                    <a:pt x="10652" y="8844"/>
                    <a:pt x="10869" y="8974"/>
                    <a:pt x="11095" y="8974"/>
                  </a:cubicBezTo>
                  <a:cubicBezTo>
                    <a:pt x="11178" y="8974"/>
                    <a:pt x="11261" y="8957"/>
                    <a:pt x="11341" y="8920"/>
                  </a:cubicBezTo>
                  <a:lnTo>
                    <a:pt x="15597" y="6966"/>
                  </a:lnTo>
                  <a:cubicBezTo>
                    <a:pt x="16296" y="6727"/>
                    <a:pt x="16352" y="6315"/>
                    <a:pt x="16319" y="6088"/>
                  </a:cubicBezTo>
                  <a:cubicBezTo>
                    <a:pt x="16223" y="5409"/>
                    <a:pt x="15337" y="5376"/>
                    <a:pt x="14555" y="5348"/>
                  </a:cubicBezTo>
                  <a:cubicBezTo>
                    <a:pt x="14275" y="5338"/>
                    <a:pt x="14012" y="5331"/>
                    <a:pt x="13759" y="5331"/>
                  </a:cubicBezTo>
                  <a:cubicBezTo>
                    <a:pt x="12042" y="5331"/>
                    <a:pt x="10806" y="5635"/>
                    <a:pt x="8203" y="7165"/>
                  </a:cubicBezTo>
                  <a:cubicBezTo>
                    <a:pt x="7687" y="7467"/>
                    <a:pt x="7225" y="7776"/>
                    <a:pt x="6810" y="8083"/>
                  </a:cubicBezTo>
                  <a:cubicBezTo>
                    <a:pt x="6912" y="7948"/>
                    <a:pt x="7018" y="7807"/>
                    <a:pt x="7133" y="7662"/>
                  </a:cubicBezTo>
                  <a:cubicBezTo>
                    <a:pt x="7393" y="7394"/>
                    <a:pt x="10863" y="3941"/>
                    <a:pt x="16127" y="3941"/>
                  </a:cubicBezTo>
                  <a:cubicBezTo>
                    <a:pt x="16613" y="3941"/>
                    <a:pt x="17115" y="3970"/>
                    <a:pt x="17630" y="4034"/>
                  </a:cubicBezTo>
                  <a:cubicBezTo>
                    <a:pt x="17651" y="4036"/>
                    <a:pt x="17671" y="4038"/>
                    <a:pt x="17694" y="4038"/>
                  </a:cubicBezTo>
                  <a:lnTo>
                    <a:pt x="19963" y="4079"/>
                  </a:lnTo>
                  <a:cubicBezTo>
                    <a:pt x="19967" y="4079"/>
                    <a:pt x="19972" y="4079"/>
                    <a:pt x="19976" y="4079"/>
                  </a:cubicBezTo>
                  <a:cubicBezTo>
                    <a:pt x="20245" y="4079"/>
                    <a:pt x="20479" y="3897"/>
                    <a:pt x="20548" y="3635"/>
                  </a:cubicBezTo>
                  <a:cubicBezTo>
                    <a:pt x="20617" y="3367"/>
                    <a:pt x="20497" y="3089"/>
                    <a:pt x="20255" y="2956"/>
                  </a:cubicBezTo>
                  <a:cubicBezTo>
                    <a:pt x="20116" y="2881"/>
                    <a:pt x="17610" y="1544"/>
                    <a:pt x="14277" y="1544"/>
                  </a:cubicBezTo>
                  <a:cubicBezTo>
                    <a:pt x="13150" y="1544"/>
                    <a:pt x="11928" y="1697"/>
                    <a:pt x="10672" y="2103"/>
                  </a:cubicBezTo>
                  <a:cubicBezTo>
                    <a:pt x="6722" y="3382"/>
                    <a:pt x="5498" y="4208"/>
                    <a:pt x="2752" y="7924"/>
                  </a:cubicBezTo>
                  <a:cubicBezTo>
                    <a:pt x="3250" y="6999"/>
                    <a:pt x="3898" y="6015"/>
                    <a:pt x="4735" y="5088"/>
                  </a:cubicBezTo>
                  <a:cubicBezTo>
                    <a:pt x="4762" y="5057"/>
                    <a:pt x="7542" y="2107"/>
                    <a:pt x="11278" y="1178"/>
                  </a:cubicBezTo>
                  <a:cubicBezTo>
                    <a:pt x="11597" y="1098"/>
                    <a:pt x="11791" y="775"/>
                    <a:pt x="11712" y="454"/>
                  </a:cubicBezTo>
                  <a:cubicBezTo>
                    <a:pt x="11642" y="181"/>
                    <a:pt x="11399" y="0"/>
                    <a:pt x="11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4442275" y="3316075"/>
              <a:ext cx="530950" cy="327575"/>
            </a:xfrm>
            <a:custGeom>
              <a:avLst/>
              <a:gdLst/>
              <a:ahLst/>
              <a:cxnLst/>
              <a:rect l="l" t="t" r="r" b="b"/>
              <a:pathLst>
                <a:path w="21238" h="13103" extrusionOk="0">
                  <a:moveTo>
                    <a:pt x="11440" y="579"/>
                  </a:moveTo>
                  <a:cubicBezTo>
                    <a:pt x="11495" y="579"/>
                    <a:pt x="11550" y="594"/>
                    <a:pt x="11599" y="623"/>
                  </a:cubicBezTo>
                  <a:cubicBezTo>
                    <a:pt x="11669" y="666"/>
                    <a:pt x="11720" y="734"/>
                    <a:pt x="11738" y="813"/>
                  </a:cubicBezTo>
                  <a:cubicBezTo>
                    <a:pt x="11759" y="893"/>
                    <a:pt x="11746" y="977"/>
                    <a:pt x="11703" y="1049"/>
                  </a:cubicBezTo>
                  <a:cubicBezTo>
                    <a:pt x="11675" y="1098"/>
                    <a:pt x="11632" y="1139"/>
                    <a:pt x="11581" y="1163"/>
                  </a:cubicBezTo>
                  <a:cubicBezTo>
                    <a:pt x="11560" y="1174"/>
                    <a:pt x="11538" y="1182"/>
                    <a:pt x="11515" y="1188"/>
                  </a:cubicBezTo>
                  <a:cubicBezTo>
                    <a:pt x="7741" y="2127"/>
                    <a:pt x="4950" y="5053"/>
                    <a:pt x="4827" y="5182"/>
                  </a:cubicBezTo>
                  <a:cubicBezTo>
                    <a:pt x="4062" y="6033"/>
                    <a:pt x="3383" y="7004"/>
                    <a:pt x="2806" y="8074"/>
                  </a:cubicBezTo>
                  <a:cubicBezTo>
                    <a:pt x="2734" y="8207"/>
                    <a:pt x="2777" y="8375"/>
                    <a:pt x="2906" y="8457"/>
                  </a:cubicBezTo>
                  <a:cubicBezTo>
                    <a:pt x="2953" y="8488"/>
                    <a:pt x="3007" y="8502"/>
                    <a:pt x="3060" y="8502"/>
                  </a:cubicBezTo>
                  <a:cubicBezTo>
                    <a:pt x="3148" y="8502"/>
                    <a:pt x="3235" y="8461"/>
                    <a:pt x="3291" y="8385"/>
                  </a:cubicBezTo>
                  <a:cubicBezTo>
                    <a:pt x="5936" y="4807"/>
                    <a:pt x="7100" y="3952"/>
                    <a:pt x="11069" y="2667"/>
                  </a:cubicBezTo>
                  <a:cubicBezTo>
                    <a:pt x="12296" y="2270"/>
                    <a:pt x="13490" y="2120"/>
                    <a:pt x="14590" y="2120"/>
                  </a:cubicBezTo>
                  <a:cubicBezTo>
                    <a:pt x="17844" y="2120"/>
                    <a:pt x="20291" y="3426"/>
                    <a:pt x="20425" y="3500"/>
                  </a:cubicBezTo>
                  <a:cubicBezTo>
                    <a:pt x="20552" y="3567"/>
                    <a:pt x="20613" y="3713"/>
                    <a:pt x="20577" y="3850"/>
                  </a:cubicBezTo>
                  <a:cubicBezTo>
                    <a:pt x="20542" y="3987"/>
                    <a:pt x="20420" y="4081"/>
                    <a:pt x="20278" y="4081"/>
                  </a:cubicBezTo>
                  <a:cubicBezTo>
                    <a:pt x="20277" y="4081"/>
                    <a:pt x="20275" y="4081"/>
                    <a:pt x="20274" y="4081"/>
                  </a:cubicBezTo>
                  <a:lnTo>
                    <a:pt x="18005" y="4040"/>
                  </a:lnTo>
                  <a:cubicBezTo>
                    <a:pt x="17995" y="4040"/>
                    <a:pt x="17984" y="4038"/>
                    <a:pt x="17972" y="4038"/>
                  </a:cubicBezTo>
                  <a:cubicBezTo>
                    <a:pt x="17451" y="3973"/>
                    <a:pt x="16944" y="3943"/>
                    <a:pt x="16451" y="3943"/>
                  </a:cubicBezTo>
                  <a:cubicBezTo>
                    <a:pt x="11011" y="3943"/>
                    <a:pt x="7398" y="7580"/>
                    <a:pt x="7233" y="7749"/>
                  </a:cubicBezTo>
                  <a:cubicBezTo>
                    <a:pt x="7227" y="7757"/>
                    <a:pt x="7219" y="7766"/>
                    <a:pt x="7213" y="7774"/>
                  </a:cubicBezTo>
                  <a:cubicBezTo>
                    <a:pt x="7098" y="7921"/>
                    <a:pt x="6990" y="8062"/>
                    <a:pt x="6887" y="8199"/>
                  </a:cubicBezTo>
                  <a:cubicBezTo>
                    <a:pt x="6803" y="8314"/>
                    <a:pt x="6814" y="8473"/>
                    <a:pt x="6914" y="8576"/>
                  </a:cubicBezTo>
                  <a:cubicBezTo>
                    <a:pt x="6971" y="8633"/>
                    <a:pt x="7046" y="8662"/>
                    <a:pt x="7121" y="8662"/>
                  </a:cubicBezTo>
                  <a:cubicBezTo>
                    <a:pt x="7180" y="8662"/>
                    <a:pt x="7240" y="8644"/>
                    <a:pt x="7290" y="8606"/>
                  </a:cubicBezTo>
                  <a:cubicBezTo>
                    <a:pt x="7720" y="8287"/>
                    <a:pt x="8180" y="7984"/>
                    <a:pt x="8659" y="7704"/>
                  </a:cubicBezTo>
                  <a:cubicBezTo>
                    <a:pt x="11204" y="6206"/>
                    <a:pt x="12409" y="5910"/>
                    <a:pt x="14079" y="5910"/>
                  </a:cubicBezTo>
                  <a:cubicBezTo>
                    <a:pt x="14326" y="5910"/>
                    <a:pt x="14582" y="5916"/>
                    <a:pt x="14854" y="5926"/>
                  </a:cubicBezTo>
                  <a:cubicBezTo>
                    <a:pt x="15662" y="5955"/>
                    <a:pt x="16284" y="6010"/>
                    <a:pt x="16342" y="6419"/>
                  </a:cubicBezTo>
                  <a:cubicBezTo>
                    <a:pt x="16376" y="6661"/>
                    <a:pt x="16198" y="6851"/>
                    <a:pt x="15812" y="6984"/>
                  </a:cubicBezTo>
                  <a:cubicBezTo>
                    <a:pt x="15801" y="6988"/>
                    <a:pt x="15793" y="6990"/>
                    <a:pt x="15783" y="6994"/>
                  </a:cubicBezTo>
                  <a:lnTo>
                    <a:pt x="11530" y="8946"/>
                  </a:lnTo>
                  <a:cubicBezTo>
                    <a:pt x="11488" y="8965"/>
                    <a:pt x="11444" y="8975"/>
                    <a:pt x="11401" y="8975"/>
                  </a:cubicBezTo>
                  <a:cubicBezTo>
                    <a:pt x="11285" y="8975"/>
                    <a:pt x="11173" y="8908"/>
                    <a:pt x="11120" y="8795"/>
                  </a:cubicBezTo>
                  <a:cubicBezTo>
                    <a:pt x="11049" y="8637"/>
                    <a:pt x="11116" y="8459"/>
                    <a:pt x="11272" y="8383"/>
                  </a:cubicBezTo>
                  <a:lnTo>
                    <a:pt x="14122" y="7076"/>
                  </a:lnTo>
                  <a:cubicBezTo>
                    <a:pt x="14240" y="7021"/>
                    <a:pt x="14312" y="6886"/>
                    <a:pt x="14281" y="6753"/>
                  </a:cubicBezTo>
                  <a:cubicBezTo>
                    <a:pt x="14253" y="6620"/>
                    <a:pt x="14136" y="6526"/>
                    <a:pt x="13999" y="6526"/>
                  </a:cubicBezTo>
                  <a:cubicBezTo>
                    <a:pt x="12565" y="6528"/>
                    <a:pt x="11446" y="6783"/>
                    <a:pt x="8972" y="8238"/>
                  </a:cubicBezTo>
                  <a:cubicBezTo>
                    <a:pt x="6175" y="9881"/>
                    <a:pt x="5036" y="11747"/>
                    <a:pt x="5026" y="11765"/>
                  </a:cubicBezTo>
                  <a:cubicBezTo>
                    <a:pt x="4969" y="11859"/>
                    <a:pt x="4867" y="11915"/>
                    <a:pt x="4762" y="11915"/>
                  </a:cubicBezTo>
                  <a:cubicBezTo>
                    <a:pt x="4739" y="11915"/>
                    <a:pt x="4715" y="11912"/>
                    <a:pt x="4692" y="11906"/>
                  </a:cubicBezTo>
                  <a:cubicBezTo>
                    <a:pt x="4561" y="11876"/>
                    <a:pt x="4465" y="11767"/>
                    <a:pt x="4453" y="11634"/>
                  </a:cubicBezTo>
                  <a:cubicBezTo>
                    <a:pt x="4440" y="11512"/>
                    <a:pt x="4412" y="10358"/>
                    <a:pt x="6744" y="7369"/>
                  </a:cubicBezTo>
                  <a:cubicBezTo>
                    <a:pt x="6750" y="7362"/>
                    <a:pt x="6756" y="7354"/>
                    <a:pt x="6763" y="7348"/>
                  </a:cubicBezTo>
                  <a:cubicBezTo>
                    <a:pt x="6898" y="7201"/>
                    <a:pt x="10161" y="3747"/>
                    <a:pt x="15425" y="3357"/>
                  </a:cubicBezTo>
                  <a:cubicBezTo>
                    <a:pt x="15576" y="3346"/>
                    <a:pt x="15691" y="3219"/>
                    <a:pt x="15691" y="3068"/>
                  </a:cubicBezTo>
                  <a:cubicBezTo>
                    <a:pt x="15691" y="2917"/>
                    <a:pt x="15574" y="2792"/>
                    <a:pt x="15423" y="2782"/>
                  </a:cubicBezTo>
                  <a:cubicBezTo>
                    <a:pt x="15131" y="2760"/>
                    <a:pt x="14842" y="2750"/>
                    <a:pt x="14555" y="2750"/>
                  </a:cubicBezTo>
                  <a:cubicBezTo>
                    <a:pt x="13409" y="2750"/>
                    <a:pt x="12303" y="2919"/>
                    <a:pt x="11259" y="3256"/>
                  </a:cubicBezTo>
                  <a:cubicBezTo>
                    <a:pt x="6544" y="4783"/>
                    <a:pt x="6139" y="5357"/>
                    <a:pt x="1196" y="12393"/>
                  </a:cubicBezTo>
                  <a:cubicBezTo>
                    <a:pt x="1136" y="12478"/>
                    <a:pt x="1043" y="12524"/>
                    <a:pt x="945" y="12524"/>
                  </a:cubicBezTo>
                  <a:cubicBezTo>
                    <a:pt x="905" y="12524"/>
                    <a:pt x="865" y="12516"/>
                    <a:pt x="825" y="12500"/>
                  </a:cubicBezTo>
                  <a:cubicBezTo>
                    <a:pt x="692" y="12445"/>
                    <a:pt x="615" y="12305"/>
                    <a:pt x="639" y="12162"/>
                  </a:cubicBezTo>
                  <a:cubicBezTo>
                    <a:pt x="668" y="11997"/>
                    <a:pt x="1359" y="8109"/>
                    <a:pt x="4373" y="4764"/>
                  </a:cubicBezTo>
                  <a:cubicBezTo>
                    <a:pt x="4442" y="4691"/>
                    <a:pt x="6098" y="2921"/>
                    <a:pt x="8630" y="1628"/>
                  </a:cubicBezTo>
                  <a:cubicBezTo>
                    <a:pt x="9541" y="1163"/>
                    <a:pt x="10460" y="813"/>
                    <a:pt x="11364" y="588"/>
                  </a:cubicBezTo>
                  <a:cubicBezTo>
                    <a:pt x="11389" y="582"/>
                    <a:pt x="11415" y="579"/>
                    <a:pt x="11440" y="579"/>
                  </a:cubicBezTo>
                  <a:close/>
                  <a:moveTo>
                    <a:pt x="11441" y="1"/>
                  </a:moveTo>
                  <a:cubicBezTo>
                    <a:pt x="11369" y="1"/>
                    <a:pt x="11297" y="10"/>
                    <a:pt x="11225" y="28"/>
                  </a:cubicBezTo>
                  <a:cubicBezTo>
                    <a:pt x="10277" y="263"/>
                    <a:pt x="9316" y="627"/>
                    <a:pt x="8369" y="1112"/>
                  </a:cubicBezTo>
                  <a:lnTo>
                    <a:pt x="8367" y="1114"/>
                  </a:lnTo>
                  <a:cubicBezTo>
                    <a:pt x="5746" y="2452"/>
                    <a:pt x="4021" y="4294"/>
                    <a:pt x="3947" y="4373"/>
                  </a:cubicBezTo>
                  <a:cubicBezTo>
                    <a:pt x="821" y="7843"/>
                    <a:pt x="101" y="11892"/>
                    <a:pt x="70" y="12062"/>
                  </a:cubicBezTo>
                  <a:cubicBezTo>
                    <a:pt x="1" y="12473"/>
                    <a:pt x="220" y="12872"/>
                    <a:pt x="606" y="13034"/>
                  </a:cubicBezTo>
                  <a:cubicBezTo>
                    <a:pt x="718" y="13080"/>
                    <a:pt x="833" y="13102"/>
                    <a:pt x="947" y="13102"/>
                  </a:cubicBezTo>
                  <a:cubicBezTo>
                    <a:pt x="1227" y="13102"/>
                    <a:pt x="1497" y="12968"/>
                    <a:pt x="1668" y="12727"/>
                  </a:cubicBezTo>
                  <a:cubicBezTo>
                    <a:pt x="5991" y="6571"/>
                    <a:pt x="6767" y="5466"/>
                    <a:pt x="10118" y="4255"/>
                  </a:cubicBezTo>
                  <a:lnTo>
                    <a:pt x="10118" y="4255"/>
                  </a:lnTo>
                  <a:cubicBezTo>
                    <a:pt x="7790" y="5417"/>
                    <a:pt x="6427" y="6859"/>
                    <a:pt x="6339" y="6953"/>
                  </a:cubicBezTo>
                  <a:cubicBezTo>
                    <a:pt x="6323" y="6972"/>
                    <a:pt x="6306" y="6992"/>
                    <a:pt x="6290" y="7013"/>
                  </a:cubicBezTo>
                  <a:cubicBezTo>
                    <a:pt x="3931" y="10032"/>
                    <a:pt x="3847" y="11352"/>
                    <a:pt x="3878" y="11686"/>
                  </a:cubicBezTo>
                  <a:cubicBezTo>
                    <a:pt x="3915" y="12068"/>
                    <a:pt x="4189" y="12383"/>
                    <a:pt x="4563" y="12469"/>
                  </a:cubicBezTo>
                  <a:cubicBezTo>
                    <a:pt x="4630" y="12484"/>
                    <a:pt x="4697" y="12492"/>
                    <a:pt x="4764" y="12492"/>
                  </a:cubicBezTo>
                  <a:cubicBezTo>
                    <a:pt x="5068" y="12492"/>
                    <a:pt x="5356" y="12335"/>
                    <a:pt x="5519" y="12064"/>
                  </a:cubicBezTo>
                  <a:cubicBezTo>
                    <a:pt x="5529" y="12048"/>
                    <a:pt x="6619" y="10288"/>
                    <a:pt x="9263" y="8735"/>
                  </a:cubicBezTo>
                  <a:cubicBezTo>
                    <a:pt x="10494" y="8013"/>
                    <a:pt x="11358" y="7600"/>
                    <a:pt x="12092" y="7371"/>
                  </a:cubicBezTo>
                  <a:lnTo>
                    <a:pt x="12092" y="7371"/>
                  </a:lnTo>
                  <a:lnTo>
                    <a:pt x="11026" y="7860"/>
                  </a:lnTo>
                  <a:cubicBezTo>
                    <a:pt x="10588" y="8066"/>
                    <a:pt x="10394" y="8594"/>
                    <a:pt x="10597" y="9034"/>
                  </a:cubicBezTo>
                  <a:cubicBezTo>
                    <a:pt x="10747" y="9359"/>
                    <a:pt x="11069" y="9552"/>
                    <a:pt x="11405" y="9552"/>
                  </a:cubicBezTo>
                  <a:cubicBezTo>
                    <a:pt x="11528" y="9552"/>
                    <a:pt x="11652" y="9526"/>
                    <a:pt x="11771" y="9472"/>
                  </a:cubicBezTo>
                  <a:lnTo>
                    <a:pt x="16012" y="7526"/>
                  </a:lnTo>
                  <a:cubicBezTo>
                    <a:pt x="16929" y="7205"/>
                    <a:pt x="16947" y="6589"/>
                    <a:pt x="16910" y="6340"/>
                  </a:cubicBezTo>
                  <a:cubicBezTo>
                    <a:pt x="16781" y="5419"/>
                    <a:pt x="15679" y="5378"/>
                    <a:pt x="14873" y="5349"/>
                  </a:cubicBezTo>
                  <a:cubicBezTo>
                    <a:pt x="14584" y="5339"/>
                    <a:pt x="14312" y="5332"/>
                    <a:pt x="14051" y="5332"/>
                  </a:cubicBezTo>
                  <a:cubicBezTo>
                    <a:pt x="12845" y="5332"/>
                    <a:pt x="11872" y="5477"/>
                    <a:pt x="10525" y="6069"/>
                  </a:cubicBezTo>
                  <a:cubicBezTo>
                    <a:pt x="12030" y="5259"/>
                    <a:pt x="14052" y="4520"/>
                    <a:pt x="16448" y="4520"/>
                  </a:cubicBezTo>
                  <a:cubicBezTo>
                    <a:pt x="16918" y="4520"/>
                    <a:pt x="17404" y="4549"/>
                    <a:pt x="17903" y="4611"/>
                  </a:cubicBezTo>
                  <a:cubicBezTo>
                    <a:pt x="17933" y="4615"/>
                    <a:pt x="17964" y="4617"/>
                    <a:pt x="17995" y="4617"/>
                  </a:cubicBezTo>
                  <a:lnTo>
                    <a:pt x="20266" y="4658"/>
                  </a:lnTo>
                  <a:cubicBezTo>
                    <a:pt x="20272" y="4658"/>
                    <a:pt x="20278" y="4658"/>
                    <a:pt x="20284" y="4658"/>
                  </a:cubicBezTo>
                  <a:cubicBezTo>
                    <a:pt x="20683" y="4658"/>
                    <a:pt x="21032" y="4388"/>
                    <a:pt x="21133" y="3999"/>
                  </a:cubicBezTo>
                  <a:cubicBezTo>
                    <a:pt x="21237" y="3602"/>
                    <a:pt x="21057" y="3189"/>
                    <a:pt x="20699" y="2992"/>
                  </a:cubicBezTo>
                  <a:cubicBezTo>
                    <a:pt x="20557" y="2916"/>
                    <a:pt x="17990" y="1546"/>
                    <a:pt x="14579" y="1546"/>
                  </a:cubicBezTo>
                  <a:cubicBezTo>
                    <a:pt x="13426" y="1546"/>
                    <a:pt x="12176" y="1703"/>
                    <a:pt x="10891" y="2119"/>
                  </a:cubicBezTo>
                  <a:cubicBezTo>
                    <a:pt x="10187" y="2346"/>
                    <a:pt x="9572" y="2559"/>
                    <a:pt x="9015" y="2778"/>
                  </a:cubicBezTo>
                  <a:cubicBezTo>
                    <a:pt x="9811" y="2358"/>
                    <a:pt x="10701" y="1986"/>
                    <a:pt x="11654" y="1748"/>
                  </a:cubicBezTo>
                  <a:cubicBezTo>
                    <a:pt x="11886" y="1691"/>
                    <a:pt x="12078" y="1548"/>
                    <a:pt x="12199" y="1345"/>
                  </a:cubicBezTo>
                  <a:cubicBezTo>
                    <a:pt x="12319" y="1143"/>
                    <a:pt x="12354" y="903"/>
                    <a:pt x="12297" y="674"/>
                  </a:cubicBezTo>
                  <a:cubicBezTo>
                    <a:pt x="12239" y="445"/>
                    <a:pt x="12096" y="251"/>
                    <a:pt x="11894" y="128"/>
                  </a:cubicBezTo>
                  <a:cubicBezTo>
                    <a:pt x="11755" y="44"/>
                    <a:pt x="11599" y="1"/>
                    <a:pt x="1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598600" y="3582675"/>
              <a:ext cx="561100" cy="563375"/>
            </a:xfrm>
            <a:custGeom>
              <a:avLst/>
              <a:gdLst/>
              <a:ahLst/>
              <a:cxnLst/>
              <a:rect l="l" t="t" r="r" b="b"/>
              <a:pathLst>
                <a:path w="22444" h="22535" extrusionOk="0">
                  <a:moveTo>
                    <a:pt x="11222" y="1"/>
                  </a:moveTo>
                  <a:cubicBezTo>
                    <a:pt x="8247" y="1"/>
                    <a:pt x="5391" y="1187"/>
                    <a:pt x="3288" y="3301"/>
                  </a:cubicBezTo>
                  <a:cubicBezTo>
                    <a:pt x="1183" y="5414"/>
                    <a:pt x="0" y="8278"/>
                    <a:pt x="0" y="11268"/>
                  </a:cubicBezTo>
                  <a:cubicBezTo>
                    <a:pt x="0" y="14255"/>
                    <a:pt x="1183" y="17121"/>
                    <a:pt x="3288" y="19234"/>
                  </a:cubicBezTo>
                  <a:cubicBezTo>
                    <a:pt x="5391" y="21348"/>
                    <a:pt x="8247" y="22534"/>
                    <a:pt x="11222" y="22534"/>
                  </a:cubicBezTo>
                  <a:cubicBezTo>
                    <a:pt x="14199" y="22534"/>
                    <a:pt x="17053" y="21348"/>
                    <a:pt x="19158" y="19234"/>
                  </a:cubicBezTo>
                  <a:cubicBezTo>
                    <a:pt x="21261" y="17121"/>
                    <a:pt x="22444" y="14255"/>
                    <a:pt x="22444" y="11268"/>
                  </a:cubicBezTo>
                  <a:cubicBezTo>
                    <a:pt x="22444" y="8278"/>
                    <a:pt x="21261" y="5414"/>
                    <a:pt x="19158" y="3301"/>
                  </a:cubicBezTo>
                  <a:cubicBezTo>
                    <a:pt x="17053" y="1187"/>
                    <a:pt x="14199" y="1"/>
                    <a:pt x="1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782200" y="3644100"/>
              <a:ext cx="204075" cy="204875"/>
            </a:xfrm>
            <a:custGeom>
              <a:avLst/>
              <a:gdLst/>
              <a:ahLst/>
              <a:cxnLst/>
              <a:rect l="l" t="t" r="r" b="b"/>
              <a:pathLst>
                <a:path w="8163" h="8195" extrusionOk="0">
                  <a:moveTo>
                    <a:pt x="4083" y="1"/>
                  </a:moveTo>
                  <a:cubicBezTo>
                    <a:pt x="1828" y="1"/>
                    <a:pt x="1" y="1836"/>
                    <a:pt x="1" y="4099"/>
                  </a:cubicBezTo>
                  <a:cubicBezTo>
                    <a:pt x="1" y="6362"/>
                    <a:pt x="1828" y="8195"/>
                    <a:pt x="4083" y="8195"/>
                  </a:cubicBezTo>
                  <a:cubicBezTo>
                    <a:pt x="6337" y="8195"/>
                    <a:pt x="8162" y="6362"/>
                    <a:pt x="8162" y="4099"/>
                  </a:cubicBezTo>
                  <a:cubicBezTo>
                    <a:pt x="8162" y="1836"/>
                    <a:pt x="6337" y="1"/>
                    <a:pt x="4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7" name="Google Shape;497;p41"/>
          <p:cNvGrpSpPr/>
          <p:nvPr/>
        </p:nvGrpSpPr>
        <p:grpSpPr>
          <a:xfrm rot="-875401">
            <a:off x="4511402" y="226498"/>
            <a:ext cx="2355437" cy="1745523"/>
            <a:chOff x="1128325" y="-486263"/>
            <a:chExt cx="2844375" cy="2107855"/>
          </a:xfrm>
        </p:grpSpPr>
        <p:sp>
          <p:nvSpPr>
            <p:cNvPr id="498" name="Google Shape;498;p41"/>
            <p:cNvSpPr/>
            <p:nvPr/>
          </p:nvSpPr>
          <p:spPr>
            <a:xfrm rot="1290252">
              <a:off x="1347892" y="-65885"/>
              <a:ext cx="2506519" cy="1121359"/>
            </a:xfrm>
            <a:custGeom>
              <a:avLst/>
              <a:gdLst/>
              <a:ahLst/>
              <a:cxnLst/>
              <a:rect l="l" t="t" r="r" b="b"/>
              <a:pathLst>
                <a:path w="61418" h="27477" extrusionOk="0">
                  <a:moveTo>
                    <a:pt x="32191" y="1"/>
                  </a:moveTo>
                  <a:cubicBezTo>
                    <a:pt x="30488" y="1"/>
                    <a:pt x="28708" y="115"/>
                    <a:pt x="26855" y="371"/>
                  </a:cubicBezTo>
                  <a:cubicBezTo>
                    <a:pt x="14772" y="2041"/>
                    <a:pt x="5602" y="5732"/>
                    <a:pt x="2543" y="11775"/>
                  </a:cubicBezTo>
                  <a:cubicBezTo>
                    <a:pt x="2543" y="11775"/>
                    <a:pt x="0" y="16266"/>
                    <a:pt x="1551" y="22823"/>
                  </a:cubicBezTo>
                  <a:lnTo>
                    <a:pt x="3073" y="22826"/>
                  </a:lnTo>
                  <a:cubicBezTo>
                    <a:pt x="5004" y="26403"/>
                    <a:pt x="8143" y="27477"/>
                    <a:pt x="11214" y="27477"/>
                  </a:cubicBezTo>
                  <a:cubicBezTo>
                    <a:pt x="15822" y="27477"/>
                    <a:pt x="20280" y="25060"/>
                    <a:pt x="20280" y="25060"/>
                  </a:cubicBezTo>
                  <a:cubicBezTo>
                    <a:pt x="21865" y="24182"/>
                    <a:pt x="23365" y="23460"/>
                    <a:pt x="24783" y="22871"/>
                  </a:cubicBezTo>
                  <a:lnTo>
                    <a:pt x="44505" y="22911"/>
                  </a:lnTo>
                  <a:cubicBezTo>
                    <a:pt x="46781" y="23920"/>
                    <a:pt x="48925" y="24887"/>
                    <a:pt x="51404" y="24887"/>
                  </a:cubicBezTo>
                  <a:cubicBezTo>
                    <a:pt x="52147" y="24887"/>
                    <a:pt x="52921" y="24800"/>
                    <a:pt x="53737" y="24601"/>
                  </a:cubicBezTo>
                  <a:cubicBezTo>
                    <a:pt x="54475" y="24421"/>
                    <a:pt x="56051" y="23953"/>
                    <a:pt x="57491" y="22938"/>
                  </a:cubicBezTo>
                  <a:lnTo>
                    <a:pt x="59831" y="22942"/>
                  </a:lnTo>
                  <a:cubicBezTo>
                    <a:pt x="59831" y="22942"/>
                    <a:pt x="61417" y="17428"/>
                    <a:pt x="60009" y="14521"/>
                  </a:cubicBezTo>
                  <a:cubicBezTo>
                    <a:pt x="60009" y="14519"/>
                    <a:pt x="60009" y="14519"/>
                    <a:pt x="60009" y="14519"/>
                  </a:cubicBezTo>
                  <a:cubicBezTo>
                    <a:pt x="59267" y="12207"/>
                    <a:pt x="57636" y="9869"/>
                    <a:pt x="55214" y="7972"/>
                  </a:cubicBezTo>
                  <a:cubicBezTo>
                    <a:pt x="55214" y="7972"/>
                    <a:pt x="46404" y="1"/>
                    <a:pt x="32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41"/>
            <p:cNvSpPr/>
            <p:nvPr/>
          </p:nvSpPr>
          <p:spPr>
            <a:xfrm rot="1290252">
              <a:off x="1240975" y="85604"/>
              <a:ext cx="2513171" cy="1091853"/>
            </a:xfrm>
            <a:custGeom>
              <a:avLst/>
              <a:gdLst/>
              <a:ahLst/>
              <a:cxnLst/>
              <a:rect l="l" t="t" r="r" b="b"/>
              <a:pathLst>
                <a:path w="61581" h="26754" extrusionOk="0">
                  <a:moveTo>
                    <a:pt x="33077" y="1"/>
                  </a:moveTo>
                  <a:cubicBezTo>
                    <a:pt x="31420" y="1"/>
                    <a:pt x="29688" y="112"/>
                    <a:pt x="27886" y="361"/>
                  </a:cubicBezTo>
                  <a:cubicBezTo>
                    <a:pt x="11032" y="2692"/>
                    <a:pt x="0" y="9056"/>
                    <a:pt x="3943" y="20415"/>
                  </a:cubicBezTo>
                  <a:cubicBezTo>
                    <a:pt x="5657" y="25358"/>
                    <a:pt x="9199" y="26754"/>
                    <a:pt x="12655" y="26754"/>
                  </a:cubicBezTo>
                  <a:cubicBezTo>
                    <a:pt x="17143" y="26754"/>
                    <a:pt x="21484" y="24399"/>
                    <a:pt x="21484" y="24399"/>
                  </a:cubicBezTo>
                  <a:cubicBezTo>
                    <a:pt x="27494" y="21074"/>
                    <a:pt x="32254" y="20029"/>
                    <a:pt x="35955" y="20029"/>
                  </a:cubicBezTo>
                  <a:cubicBezTo>
                    <a:pt x="37824" y="20029"/>
                    <a:pt x="39422" y="20296"/>
                    <a:pt x="40775" y="20669"/>
                  </a:cubicBezTo>
                  <a:cubicBezTo>
                    <a:pt x="44867" y="21797"/>
                    <a:pt x="47905" y="24231"/>
                    <a:pt x="51787" y="24231"/>
                  </a:cubicBezTo>
                  <a:cubicBezTo>
                    <a:pt x="52511" y="24231"/>
                    <a:pt x="53265" y="24146"/>
                    <a:pt x="54060" y="23953"/>
                  </a:cubicBezTo>
                  <a:cubicBezTo>
                    <a:pt x="55267" y="23658"/>
                    <a:pt x="58759" y="22580"/>
                    <a:pt x="60087" y="19513"/>
                  </a:cubicBezTo>
                  <a:cubicBezTo>
                    <a:pt x="61580" y="16060"/>
                    <a:pt x="59854" y="11172"/>
                    <a:pt x="55498" y="7763"/>
                  </a:cubicBezTo>
                  <a:cubicBezTo>
                    <a:pt x="55498" y="7763"/>
                    <a:pt x="46918" y="1"/>
                    <a:pt x="33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1"/>
            <p:cNvSpPr/>
            <p:nvPr/>
          </p:nvSpPr>
          <p:spPr>
            <a:xfrm rot="1290252">
              <a:off x="1321708" y="74925"/>
              <a:ext cx="2424244" cy="1142091"/>
            </a:xfrm>
            <a:custGeom>
              <a:avLst/>
              <a:gdLst/>
              <a:ahLst/>
              <a:cxnLst/>
              <a:rect l="l" t="t" r="r" b="b"/>
              <a:pathLst>
                <a:path w="59402" h="27985" extrusionOk="0">
                  <a:moveTo>
                    <a:pt x="31041" y="1227"/>
                  </a:moveTo>
                  <a:cubicBezTo>
                    <a:pt x="33093" y="1227"/>
                    <a:pt x="35131" y="1399"/>
                    <a:pt x="37136" y="1745"/>
                  </a:cubicBezTo>
                  <a:cubicBezTo>
                    <a:pt x="40069" y="2250"/>
                    <a:pt x="42944" y="3121"/>
                    <a:pt x="45677" y="4339"/>
                  </a:cubicBezTo>
                  <a:cubicBezTo>
                    <a:pt x="50342" y="6413"/>
                    <a:pt x="53018" y="8803"/>
                    <a:pt x="53045" y="8828"/>
                  </a:cubicBezTo>
                  <a:lnTo>
                    <a:pt x="53077" y="8856"/>
                  </a:lnTo>
                  <a:cubicBezTo>
                    <a:pt x="55095" y="10434"/>
                    <a:pt x="56578" y="12367"/>
                    <a:pt x="57368" y="14444"/>
                  </a:cubicBezTo>
                  <a:cubicBezTo>
                    <a:pt x="58108" y="16397"/>
                    <a:pt x="58147" y="18327"/>
                    <a:pt x="57476" y="19876"/>
                  </a:cubicBezTo>
                  <a:cubicBezTo>
                    <a:pt x="56288" y="22625"/>
                    <a:pt x="53153" y="23654"/>
                    <a:pt x="51860" y="23969"/>
                  </a:cubicBezTo>
                  <a:cubicBezTo>
                    <a:pt x="51112" y="24151"/>
                    <a:pt x="50405" y="24232"/>
                    <a:pt x="49725" y="24232"/>
                  </a:cubicBezTo>
                  <a:cubicBezTo>
                    <a:pt x="47489" y="24232"/>
                    <a:pt x="45538" y="23366"/>
                    <a:pt x="43359" y="22400"/>
                  </a:cubicBezTo>
                  <a:cubicBezTo>
                    <a:pt x="41960" y="21780"/>
                    <a:pt x="40513" y="21140"/>
                    <a:pt x="38885" y="20690"/>
                  </a:cubicBezTo>
                  <a:cubicBezTo>
                    <a:pt x="37301" y="20253"/>
                    <a:pt x="35645" y="20035"/>
                    <a:pt x="33923" y="20035"/>
                  </a:cubicBezTo>
                  <a:cubicBezTo>
                    <a:pt x="29428" y="20035"/>
                    <a:pt x="24476" y="21519"/>
                    <a:pt x="19140" y="24473"/>
                  </a:cubicBezTo>
                  <a:cubicBezTo>
                    <a:pt x="19087" y="24502"/>
                    <a:pt x="14866" y="26751"/>
                    <a:pt x="10591" y="26751"/>
                  </a:cubicBezTo>
                  <a:cubicBezTo>
                    <a:pt x="9414" y="26751"/>
                    <a:pt x="8233" y="26580"/>
                    <a:pt x="7134" y="26146"/>
                  </a:cubicBezTo>
                  <a:cubicBezTo>
                    <a:pt x="6207" y="25780"/>
                    <a:pt x="5389" y="25242"/>
                    <a:pt x="4683" y="24536"/>
                  </a:cubicBezTo>
                  <a:cubicBezTo>
                    <a:pt x="3744" y="23597"/>
                    <a:pt x="3003" y="22359"/>
                    <a:pt x="2476" y="20833"/>
                  </a:cubicBezTo>
                  <a:cubicBezTo>
                    <a:pt x="1283" y="17398"/>
                    <a:pt x="1489" y="14321"/>
                    <a:pt x="3091" y="11688"/>
                  </a:cubicBezTo>
                  <a:cubicBezTo>
                    <a:pt x="6105" y="6724"/>
                    <a:pt x="14004" y="3230"/>
                    <a:pt x="25932" y="1581"/>
                  </a:cubicBezTo>
                  <a:cubicBezTo>
                    <a:pt x="27638" y="1345"/>
                    <a:pt x="29344" y="1227"/>
                    <a:pt x="31041" y="1227"/>
                  </a:cubicBezTo>
                  <a:close/>
                  <a:moveTo>
                    <a:pt x="31023" y="0"/>
                  </a:moveTo>
                  <a:cubicBezTo>
                    <a:pt x="29272" y="0"/>
                    <a:pt x="27510" y="122"/>
                    <a:pt x="25748" y="366"/>
                  </a:cubicBezTo>
                  <a:cubicBezTo>
                    <a:pt x="19870" y="1178"/>
                    <a:pt x="14898" y="2448"/>
                    <a:pt x="10968" y="4140"/>
                  </a:cubicBezTo>
                  <a:cubicBezTo>
                    <a:pt x="6711" y="5973"/>
                    <a:pt x="3707" y="8296"/>
                    <a:pt x="2040" y="11041"/>
                  </a:cubicBezTo>
                  <a:cubicBezTo>
                    <a:pt x="243" y="14000"/>
                    <a:pt x="0" y="17424"/>
                    <a:pt x="1318" y="21222"/>
                  </a:cubicBezTo>
                  <a:cubicBezTo>
                    <a:pt x="2369" y="24252"/>
                    <a:pt x="4180" y="26292"/>
                    <a:pt x="6700" y="27288"/>
                  </a:cubicBezTo>
                  <a:cubicBezTo>
                    <a:pt x="7877" y="27752"/>
                    <a:pt x="9187" y="27985"/>
                    <a:pt x="10620" y="27985"/>
                  </a:cubicBezTo>
                  <a:cubicBezTo>
                    <a:pt x="12084" y="27985"/>
                    <a:pt x="13676" y="27742"/>
                    <a:pt x="15387" y="27257"/>
                  </a:cubicBezTo>
                  <a:cubicBezTo>
                    <a:pt x="17875" y="26553"/>
                    <a:pt x="19661" y="25592"/>
                    <a:pt x="19741" y="25549"/>
                  </a:cubicBezTo>
                  <a:cubicBezTo>
                    <a:pt x="24897" y="22695"/>
                    <a:pt x="29652" y="21262"/>
                    <a:pt x="33937" y="21262"/>
                  </a:cubicBezTo>
                  <a:cubicBezTo>
                    <a:pt x="35550" y="21262"/>
                    <a:pt x="37097" y="21465"/>
                    <a:pt x="38574" y="21872"/>
                  </a:cubicBezTo>
                  <a:cubicBezTo>
                    <a:pt x="40114" y="22296"/>
                    <a:pt x="41518" y="22918"/>
                    <a:pt x="42874" y="23521"/>
                  </a:cubicBezTo>
                  <a:cubicBezTo>
                    <a:pt x="45106" y="24511"/>
                    <a:pt x="47244" y="25458"/>
                    <a:pt x="49738" y="25458"/>
                  </a:cubicBezTo>
                  <a:cubicBezTo>
                    <a:pt x="50508" y="25458"/>
                    <a:pt x="51313" y="25368"/>
                    <a:pt x="52165" y="25160"/>
                  </a:cubicBezTo>
                  <a:cubicBezTo>
                    <a:pt x="53634" y="24804"/>
                    <a:pt x="57198" y="23622"/>
                    <a:pt x="58604" y="20377"/>
                  </a:cubicBezTo>
                  <a:cubicBezTo>
                    <a:pt x="59401" y="18533"/>
                    <a:pt x="59369" y="16277"/>
                    <a:pt x="58513" y="14022"/>
                  </a:cubicBezTo>
                  <a:cubicBezTo>
                    <a:pt x="57859" y="12297"/>
                    <a:pt x="56777" y="10669"/>
                    <a:pt x="55342" y="9237"/>
                  </a:cubicBezTo>
                  <a:cubicBezTo>
                    <a:pt x="54880" y="8772"/>
                    <a:pt x="54377" y="8328"/>
                    <a:pt x="53841" y="7907"/>
                  </a:cubicBezTo>
                  <a:cubicBezTo>
                    <a:pt x="53579" y="7674"/>
                    <a:pt x="50894" y="5333"/>
                    <a:pt x="46209" y="3240"/>
                  </a:cubicBezTo>
                  <a:cubicBezTo>
                    <a:pt x="43378" y="1976"/>
                    <a:pt x="40401" y="1067"/>
                    <a:pt x="37361" y="542"/>
                  </a:cubicBezTo>
                  <a:cubicBezTo>
                    <a:pt x="35275" y="181"/>
                    <a:pt x="33157" y="0"/>
                    <a:pt x="3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41"/>
            <p:cNvSpPr/>
            <p:nvPr/>
          </p:nvSpPr>
          <p:spPr>
            <a:xfrm rot="-9509748">
              <a:off x="1458792" y="257860"/>
              <a:ext cx="2135793" cy="852538"/>
            </a:xfrm>
            <a:custGeom>
              <a:avLst/>
              <a:gdLst/>
              <a:ahLst/>
              <a:cxnLst/>
              <a:rect l="l" t="t" r="r" b="b"/>
              <a:pathLst>
                <a:path w="52334" h="20890" extrusionOk="0">
                  <a:moveTo>
                    <a:pt x="44568" y="0"/>
                  </a:moveTo>
                  <a:cubicBezTo>
                    <a:pt x="43432" y="0"/>
                    <a:pt x="43082" y="1324"/>
                    <a:pt x="43598" y="3961"/>
                  </a:cubicBezTo>
                  <a:cubicBezTo>
                    <a:pt x="43958" y="5803"/>
                    <a:pt x="43843" y="6456"/>
                    <a:pt x="43295" y="6456"/>
                  </a:cubicBezTo>
                  <a:cubicBezTo>
                    <a:pt x="42475" y="6456"/>
                    <a:pt x="40687" y="4994"/>
                    <a:pt x="38078" y="3861"/>
                  </a:cubicBezTo>
                  <a:cubicBezTo>
                    <a:pt x="37502" y="3611"/>
                    <a:pt x="37010" y="3500"/>
                    <a:pt x="36590" y="3500"/>
                  </a:cubicBezTo>
                  <a:cubicBezTo>
                    <a:pt x="33833" y="3500"/>
                    <a:pt x="34188" y="8264"/>
                    <a:pt x="34520" y="9667"/>
                  </a:cubicBezTo>
                  <a:cubicBezTo>
                    <a:pt x="34746" y="10620"/>
                    <a:pt x="34455" y="11786"/>
                    <a:pt x="33459" y="11786"/>
                  </a:cubicBezTo>
                  <a:cubicBezTo>
                    <a:pt x="32768" y="11786"/>
                    <a:pt x="31737" y="11224"/>
                    <a:pt x="30303" y="9638"/>
                  </a:cubicBezTo>
                  <a:cubicBezTo>
                    <a:pt x="29333" y="8566"/>
                    <a:pt x="28539" y="8142"/>
                    <a:pt x="27873" y="8142"/>
                  </a:cubicBezTo>
                  <a:cubicBezTo>
                    <a:pt x="26134" y="8142"/>
                    <a:pt x="25265" y="11024"/>
                    <a:pt x="24409" y="12783"/>
                  </a:cubicBezTo>
                  <a:cubicBezTo>
                    <a:pt x="24059" y="13502"/>
                    <a:pt x="23805" y="13831"/>
                    <a:pt x="23550" y="13831"/>
                  </a:cubicBezTo>
                  <a:cubicBezTo>
                    <a:pt x="22943" y="13831"/>
                    <a:pt x="22337" y="11954"/>
                    <a:pt x="20438" y="9012"/>
                  </a:cubicBezTo>
                  <a:cubicBezTo>
                    <a:pt x="19525" y="7600"/>
                    <a:pt x="18505" y="7053"/>
                    <a:pt x="17484" y="7053"/>
                  </a:cubicBezTo>
                  <a:cubicBezTo>
                    <a:pt x="15486" y="7053"/>
                    <a:pt x="13483" y="9143"/>
                    <a:pt x="12264" y="10939"/>
                  </a:cubicBezTo>
                  <a:cubicBezTo>
                    <a:pt x="11958" y="11390"/>
                    <a:pt x="11695" y="11579"/>
                    <a:pt x="11469" y="11579"/>
                  </a:cubicBezTo>
                  <a:cubicBezTo>
                    <a:pt x="10331" y="11579"/>
                    <a:pt x="10126" y="6831"/>
                    <a:pt x="10126" y="6831"/>
                  </a:cubicBezTo>
                  <a:cubicBezTo>
                    <a:pt x="10126" y="6831"/>
                    <a:pt x="8922" y="3785"/>
                    <a:pt x="5425" y="3785"/>
                  </a:cubicBezTo>
                  <a:cubicBezTo>
                    <a:pt x="5085" y="3785"/>
                    <a:pt x="4723" y="3814"/>
                    <a:pt x="4338" y="3877"/>
                  </a:cubicBezTo>
                  <a:cubicBezTo>
                    <a:pt x="1" y="4591"/>
                    <a:pt x="281" y="9059"/>
                    <a:pt x="281" y="9059"/>
                  </a:cubicBezTo>
                  <a:cubicBezTo>
                    <a:pt x="979" y="12656"/>
                    <a:pt x="1954" y="13982"/>
                    <a:pt x="2861" y="13982"/>
                  </a:cubicBezTo>
                  <a:cubicBezTo>
                    <a:pt x="3958" y="13982"/>
                    <a:pt x="4957" y="12042"/>
                    <a:pt x="5247" y="9837"/>
                  </a:cubicBezTo>
                  <a:cubicBezTo>
                    <a:pt x="5371" y="8892"/>
                    <a:pt x="5643" y="8495"/>
                    <a:pt x="6010" y="8495"/>
                  </a:cubicBezTo>
                  <a:cubicBezTo>
                    <a:pt x="7206" y="8495"/>
                    <a:pt x="9411" y="12730"/>
                    <a:pt x="10810" y="16015"/>
                  </a:cubicBezTo>
                  <a:cubicBezTo>
                    <a:pt x="11964" y="18725"/>
                    <a:pt x="13432" y="20423"/>
                    <a:pt x="15054" y="20423"/>
                  </a:cubicBezTo>
                  <a:cubicBezTo>
                    <a:pt x="16001" y="20423"/>
                    <a:pt x="17001" y="19843"/>
                    <a:pt x="18021" y="18546"/>
                  </a:cubicBezTo>
                  <a:cubicBezTo>
                    <a:pt x="19009" y="17292"/>
                    <a:pt x="19819" y="16834"/>
                    <a:pt x="20559" y="16834"/>
                  </a:cubicBezTo>
                  <a:cubicBezTo>
                    <a:pt x="21893" y="16834"/>
                    <a:pt x="22995" y="18327"/>
                    <a:pt x="24478" y="19334"/>
                  </a:cubicBezTo>
                  <a:cubicBezTo>
                    <a:pt x="25670" y="20144"/>
                    <a:pt x="26994" y="20889"/>
                    <a:pt x="28198" y="20889"/>
                  </a:cubicBezTo>
                  <a:cubicBezTo>
                    <a:pt x="29321" y="20889"/>
                    <a:pt x="30340" y="20240"/>
                    <a:pt x="31046" y="18389"/>
                  </a:cubicBezTo>
                  <a:cubicBezTo>
                    <a:pt x="31628" y="16859"/>
                    <a:pt x="32257" y="16375"/>
                    <a:pt x="33012" y="16375"/>
                  </a:cubicBezTo>
                  <a:cubicBezTo>
                    <a:pt x="34151" y="16375"/>
                    <a:pt x="35574" y="17476"/>
                    <a:pt x="37554" y="17750"/>
                  </a:cubicBezTo>
                  <a:cubicBezTo>
                    <a:pt x="38113" y="17828"/>
                    <a:pt x="38610" y="17869"/>
                    <a:pt x="39053" y="17869"/>
                  </a:cubicBezTo>
                  <a:cubicBezTo>
                    <a:pt x="41215" y="17869"/>
                    <a:pt x="42055" y="16882"/>
                    <a:pt x="42243" y="14309"/>
                  </a:cubicBezTo>
                  <a:cubicBezTo>
                    <a:pt x="42387" y="12350"/>
                    <a:pt x="43803" y="11812"/>
                    <a:pt x="45641" y="11812"/>
                  </a:cubicBezTo>
                  <a:cubicBezTo>
                    <a:pt x="46712" y="11812"/>
                    <a:pt x="47925" y="11995"/>
                    <a:pt x="49113" y="12185"/>
                  </a:cubicBezTo>
                  <a:cubicBezTo>
                    <a:pt x="49227" y="12204"/>
                    <a:pt x="49336" y="12213"/>
                    <a:pt x="49442" y="12213"/>
                  </a:cubicBezTo>
                  <a:cubicBezTo>
                    <a:pt x="52334" y="12213"/>
                    <a:pt x="52155" y="5513"/>
                    <a:pt x="48363" y="2195"/>
                  </a:cubicBezTo>
                  <a:cubicBezTo>
                    <a:pt x="46687" y="730"/>
                    <a:pt x="45411" y="0"/>
                    <a:pt x="44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2" name="Google Shape;502;p41"/>
          <p:cNvGrpSpPr/>
          <p:nvPr/>
        </p:nvGrpSpPr>
        <p:grpSpPr>
          <a:xfrm>
            <a:off x="361433" y="3442388"/>
            <a:ext cx="1297693" cy="1161459"/>
            <a:chOff x="1567493" y="3722088"/>
            <a:chExt cx="1325394" cy="1186131"/>
          </a:xfrm>
        </p:grpSpPr>
        <p:grpSp>
          <p:nvGrpSpPr>
            <p:cNvPr id="503" name="Google Shape;503;p41"/>
            <p:cNvGrpSpPr/>
            <p:nvPr/>
          </p:nvGrpSpPr>
          <p:grpSpPr>
            <a:xfrm>
              <a:off x="1567493" y="3722088"/>
              <a:ext cx="1325394" cy="1186131"/>
              <a:chOff x="250650" y="3854763"/>
              <a:chExt cx="1123025" cy="1005025"/>
            </a:xfrm>
          </p:grpSpPr>
          <p:sp>
            <p:nvSpPr>
              <p:cNvPr id="504" name="Google Shape;504;p41"/>
              <p:cNvSpPr/>
              <p:nvPr/>
            </p:nvSpPr>
            <p:spPr>
              <a:xfrm>
                <a:off x="519075" y="4071063"/>
                <a:ext cx="147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88" extrusionOk="0">
                    <a:moveTo>
                      <a:pt x="0" y="0"/>
                    </a:moveTo>
                    <a:lnTo>
                      <a:pt x="589" y="688"/>
                    </a:lnTo>
                    <a:cubicBezTo>
                      <a:pt x="391" y="454"/>
                      <a:pt x="194" y="22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41"/>
              <p:cNvSpPr/>
              <p:nvPr/>
            </p:nvSpPr>
            <p:spPr>
              <a:xfrm>
                <a:off x="685800" y="4259438"/>
                <a:ext cx="17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750" extrusionOk="0">
                    <a:moveTo>
                      <a:pt x="1" y="0"/>
                    </a:moveTo>
                    <a:cubicBezTo>
                      <a:pt x="230" y="250"/>
                      <a:pt x="461" y="500"/>
                      <a:pt x="692" y="74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41"/>
              <p:cNvSpPr/>
              <p:nvPr/>
            </p:nvSpPr>
            <p:spPr>
              <a:xfrm>
                <a:off x="1040475" y="4593013"/>
                <a:ext cx="99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1" y="109"/>
                      <a:pt x="262" y="218"/>
                      <a:pt x="397" y="32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41"/>
              <p:cNvSpPr/>
              <p:nvPr/>
            </p:nvSpPr>
            <p:spPr>
              <a:xfrm>
                <a:off x="250650" y="3917688"/>
                <a:ext cx="1123025" cy="942100"/>
              </a:xfrm>
              <a:custGeom>
                <a:avLst/>
                <a:gdLst/>
                <a:ahLst/>
                <a:cxnLst/>
                <a:rect l="l" t="t" r="r" b="b"/>
                <a:pathLst>
                  <a:path w="44921" h="37684" extrusionOk="0">
                    <a:moveTo>
                      <a:pt x="19991" y="1"/>
                    </a:moveTo>
                    <a:cubicBezTo>
                      <a:pt x="19115" y="1"/>
                      <a:pt x="18297" y="413"/>
                      <a:pt x="18297" y="413"/>
                    </a:cubicBezTo>
                    <a:cubicBezTo>
                      <a:pt x="18297" y="413"/>
                      <a:pt x="14954" y="1972"/>
                      <a:pt x="12533" y="3588"/>
                    </a:cubicBezTo>
                    <a:cubicBezTo>
                      <a:pt x="11439" y="4318"/>
                      <a:pt x="10579" y="4518"/>
                      <a:pt x="9964" y="4518"/>
                    </a:cubicBezTo>
                    <a:cubicBezTo>
                      <a:pt x="9688" y="4518"/>
                      <a:pt x="9462" y="4478"/>
                      <a:pt x="9287" y="4427"/>
                    </a:cubicBezTo>
                    <a:lnTo>
                      <a:pt x="9287" y="4427"/>
                    </a:lnTo>
                    <a:cubicBezTo>
                      <a:pt x="9747" y="4973"/>
                      <a:pt x="10230" y="5542"/>
                      <a:pt x="10731" y="6127"/>
                    </a:cubicBezTo>
                    <a:cubicBezTo>
                      <a:pt x="10732" y="6127"/>
                      <a:pt x="16214" y="3160"/>
                      <a:pt x="21198" y="3160"/>
                    </a:cubicBezTo>
                    <a:cubicBezTo>
                      <a:pt x="22927" y="3160"/>
                      <a:pt x="24597" y="3518"/>
                      <a:pt x="25957" y="4480"/>
                    </a:cubicBezTo>
                    <a:cubicBezTo>
                      <a:pt x="25957" y="4480"/>
                      <a:pt x="24211" y="3879"/>
                      <a:pt x="21497" y="3879"/>
                    </a:cubicBezTo>
                    <a:cubicBezTo>
                      <a:pt x="18806" y="3879"/>
                      <a:pt x="15163" y="4470"/>
                      <a:pt x="11326" y="6823"/>
                    </a:cubicBezTo>
                    <a:cubicBezTo>
                      <a:pt x="12012" y="7617"/>
                      <a:pt x="12728" y="8441"/>
                      <a:pt x="13470" y="9286"/>
                    </a:cubicBezTo>
                    <a:cubicBezTo>
                      <a:pt x="15148" y="8672"/>
                      <a:pt x="17284" y="8079"/>
                      <a:pt x="19798" y="7813"/>
                    </a:cubicBezTo>
                    <a:cubicBezTo>
                      <a:pt x="20763" y="7710"/>
                      <a:pt x="21694" y="7665"/>
                      <a:pt x="22586" y="7665"/>
                    </a:cubicBezTo>
                    <a:cubicBezTo>
                      <a:pt x="26302" y="7665"/>
                      <a:pt x="29339" y="8448"/>
                      <a:pt x="31317" y="9118"/>
                    </a:cubicBezTo>
                    <a:cubicBezTo>
                      <a:pt x="31317" y="9118"/>
                      <a:pt x="28126" y="8494"/>
                      <a:pt x="23989" y="8494"/>
                    </a:cubicBezTo>
                    <a:cubicBezTo>
                      <a:pt x="20919" y="8494"/>
                      <a:pt x="17328" y="8838"/>
                      <a:pt x="14131" y="10035"/>
                    </a:cubicBezTo>
                    <a:cubicBezTo>
                      <a:pt x="15173" y="11213"/>
                      <a:pt x="16261" y="12422"/>
                      <a:pt x="17380" y="13640"/>
                    </a:cubicBezTo>
                    <a:cubicBezTo>
                      <a:pt x="17384" y="13640"/>
                      <a:pt x="21123" y="12826"/>
                      <a:pt x="25204" y="12826"/>
                    </a:cubicBezTo>
                    <a:cubicBezTo>
                      <a:pt x="28482" y="12826"/>
                      <a:pt x="31982" y="13351"/>
                      <a:pt x="33942" y="15246"/>
                    </a:cubicBezTo>
                    <a:cubicBezTo>
                      <a:pt x="33942" y="15246"/>
                      <a:pt x="31735" y="13721"/>
                      <a:pt x="25903" y="13721"/>
                    </a:cubicBezTo>
                    <a:cubicBezTo>
                      <a:pt x="23804" y="13721"/>
                      <a:pt x="21236" y="13919"/>
                      <a:pt x="18131" y="14456"/>
                    </a:cubicBezTo>
                    <a:cubicBezTo>
                      <a:pt x="19375" y="15798"/>
                      <a:pt x="20652" y="17144"/>
                      <a:pt x="21941" y="18464"/>
                    </a:cubicBezTo>
                    <a:lnTo>
                      <a:pt x="21202" y="17685"/>
                    </a:lnTo>
                    <a:cubicBezTo>
                      <a:pt x="21202" y="17685"/>
                      <a:pt x="23884" y="16853"/>
                      <a:pt x="27335" y="16853"/>
                    </a:cubicBezTo>
                    <a:cubicBezTo>
                      <a:pt x="30170" y="16853"/>
                      <a:pt x="33524" y="17414"/>
                      <a:pt x="36336" y="19458"/>
                    </a:cubicBezTo>
                    <a:cubicBezTo>
                      <a:pt x="36336" y="19458"/>
                      <a:pt x="32678" y="17689"/>
                      <a:pt x="27610" y="17689"/>
                    </a:cubicBezTo>
                    <a:cubicBezTo>
                      <a:pt x="25859" y="17689"/>
                      <a:pt x="23940" y="17900"/>
                      <a:pt x="21945" y="18468"/>
                    </a:cubicBezTo>
                    <a:cubicBezTo>
                      <a:pt x="22898" y="19444"/>
                      <a:pt x="23860" y="20406"/>
                      <a:pt x="24819" y="21339"/>
                    </a:cubicBezTo>
                    <a:cubicBezTo>
                      <a:pt x="24819" y="21339"/>
                      <a:pt x="25296" y="21762"/>
                      <a:pt x="26405" y="22701"/>
                    </a:cubicBezTo>
                    <a:cubicBezTo>
                      <a:pt x="26405" y="22701"/>
                      <a:pt x="29710" y="21794"/>
                      <a:pt x="32778" y="21794"/>
                    </a:cubicBezTo>
                    <a:cubicBezTo>
                      <a:pt x="34312" y="21794"/>
                      <a:pt x="35787" y="22021"/>
                      <a:pt x="36759" y="22701"/>
                    </a:cubicBezTo>
                    <a:cubicBezTo>
                      <a:pt x="36759" y="22701"/>
                      <a:pt x="35408" y="22208"/>
                      <a:pt x="33248" y="22208"/>
                    </a:cubicBezTo>
                    <a:cubicBezTo>
                      <a:pt x="31636" y="22208"/>
                      <a:pt x="29574" y="22483"/>
                      <a:pt x="27287" y="23444"/>
                    </a:cubicBezTo>
                    <a:cubicBezTo>
                      <a:pt x="28332" y="24324"/>
                      <a:pt x="29748" y="25502"/>
                      <a:pt x="31591" y="27014"/>
                    </a:cubicBezTo>
                    <a:cubicBezTo>
                      <a:pt x="31591" y="27014"/>
                      <a:pt x="33120" y="26630"/>
                      <a:pt x="34808" y="26630"/>
                    </a:cubicBezTo>
                    <a:cubicBezTo>
                      <a:pt x="35822" y="26630"/>
                      <a:pt x="36893" y="26769"/>
                      <a:pt x="37725" y="27212"/>
                    </a:cubicBezTo>
                    <a:cubicBezTo>
                      <a:pt x="37725" y="27212"/>
                      <a:pt x="36896" y="26968"/>
                      <a:pt x="35397" y="26968"/>
                    </a:cubicBezTo>
                    <a:cubicBezTo>
                      <a:pt x="34493" y="26968"/>
                      <a:pt x="33347" y="27057"/>
                      <a:pt x="31992" y="27341"/>
                    </a:cubicBezTo>
                    <a:cubicBezTo>
                      <a:pt x="33420" y="28512"/>
                      <a:pt x="35092" y="29870"/>
                      <a:pt x="37035" y="31437"/>
                    </a:cubicBezTo>
                    <a:cubicBezTo>
                      <a:pt x="37035" y="31437"/>
                      <a:pt x="37037" y="31437"/>
                      <a:pt x="37040" y="31437"/>
                    </a:cubicBezTo>
                    <a:cubicBezTo>
                      <a:pt x="37164" y="31437"/>
                      <a:pt x="39806" y="31449"/>
                      <a:pt x="40229" y="32442"/>
                    </a:cubicBezTo>
                    <a:cubicBezTo>
                      <a:pt x="40229" y="32442"/>
                      <a:pt x="39469" y="31739"/>
                      <a:pt x="37634" y="31739"/>
                    </a:cubicBezTo>
                    <a:cubicBezTo>
                      <a:pt x="37562" y="31739"/>
                      <a:pt x="37489" y="31740"/>
                      <a:pt x="37414" y="31742"/>
                    </a:cubicBezTo>
                    <a:cubicBezTo>
                      <a:pt x="39167" y="33154"/>
                      <a:pt x="41137" y="34731"/>
                      <a:pt x="43337" y="36480"/>
                    </a:cubicBezTo>
                    <a:cubicBezTo>
                      <a:pt x="43337" y="36480"/>
                      <a:pt x="40855" y="35048"/>
                      <a:pt x="37035" y="32315"/>
                    </a:cubicBezTo>
                    <a:lnTo>
                      <a:pt x="37035" y="32315"/>
                    </a:lnTo>
                    <a:cubicBezTo>
                      <a:pt x="37044" y="33315"/>
                      <a:pt x="38140" y="34226"/>
                      <a:pt x="38140" y="34226"/>
                    </a:cubicBezTo>
                    <a:cubicBezTo>
                      <a:pt x="36557" y="33180"/>
                      <a:pt x="36467" y="32250"/>
                      <a:pt x="36493" y="31924"/>
                    </a:cubicBezTo>
                    <a:cubicBezTo>
                      <a:pt x="34981" y="30830"/>
                      <a:pt x="33281" y="29545"/>
                      <a:pt x="31456" y="28076"/>
                    </a:cubicBezTo>
                    <a:lnTo>
                      <a:pt x="31456" y="28076"/>
                    </a:lnTo>
                    <a:cubicBezTo>
                      <a:pt x="30808" y="29952"/>
                      <a:pt x="33077" y="33013"/>
                      <a:pt x="33077" y="33013"/>
                    </a:cubicBezTo>
                    <a:cubicBezTo>
                      <a:pt x="30106" y="30283"/>
                      <a:pt x="30883" y="27611"/>
                      <a:pt x="30883" y="27611"/>
                    </a:cubicBezTo>
                    <a:cubicBezTo>
                      <a:pt x="29502" y="26486"/>
                      <a:pt x="28056" y="25259"/>
                      <a:pt x="26571" y="23935"/>
                    </a:cubicBezTo>
                    <a:lnTo>
                      <a:pt x="26571" y="23935"/>
                    </a:lnTo>
                    <a:cubicBezTo>
                      <a:pt x="26834" y="28137"/>
                      <a:pt x="29195" y="31437"/>
                      <a:pt x="29195" y="31437"/>
                    </a:cubicBezTo>
                    <a:cubicBezTo>
                      <a:pt x="24985" y="25709"/>
                      <a:pt x="25840" y="23276"/>
                      <a:pt x="25840" y="23276"/>
                    </a:cubicBezTo>
                    <a:cubicBezTo>
                      <a:pt x="24320" y="21899"/>
                      <a:pt x="22765" y="20420"/>
                      <a:pt x="21202" y="18843"/>
                    </a:cubicBezTo>
                    <a:lnTo>
                      <a:pt x="21202" y="18843"/>
                    </a:lnTo>
                    <a:cubicBezTo>
                      <a:pt x="20396" y="27751"/>
                      <a:pt x="22047" y="30144"/>
                      <a:pt x="22047" y="30144"/>
                    </a:cubicBezTo>
                    <a:cubicBezTo>
                      <a:pt x="19760" y="27699"/>
                      <a:pt x="20684" y="18378"/>
                      <a:pt x="20684" y="18378"/>
                    </a:cubicBezTo>
                    <a:cubicBezTo>
                      <a:pt x="20040" y="17797"/>
                      <a:pt x="18839" y="16692"/>
                      <a:pt x="17315" y="15207"/>
                    </a:cubicBezTo>
                    <a:cubicBezTo>
                      <a:pt x="14154" y="22468"/>
                      <a:pt x="16754" y="28784"/>
                      <a:pt x="16754" y="28784"/>
                    </a:cubicBezTo>
                    <a:cubicBezTo>
                      <a:pt x="13442" y="23382"/>
                      <a:pt x="16097" y="15974"/>
                      <a:pt x="16656" y="14558"/>
                    </a:cubicBezTo>
                    <a:cubicBezTo>
                      <a:pt x="15588" y="13503"/>
                      <a:pt x="14393" y="12285"/>
                      <a:pt x="13141" y="10947"/>
                    </a:cubicBezTo>
                    <a:cubicBezTo>
                      <a:pt x="9049" y="17149"/>
                      <a:pt x="11011" y="25054"/>
                      <a:pt x="11011" y="25054"/>
                    </a:cubicBezTo>
                    <a:cubicBezTo>
                      <a:pt x="7871" y="16527"/>
                      <a:pt x="12533" y="10295"/>
                      <a:pt x="12533" y="10295"/>
                    </a:cubicBezTo>
                    <a:cubicBezTo>
                      <a:pt x="11754" y="9454"/>
                      <a:pt x="10960" y="8568"/>
                      <a:pt x="10162" y="7651"/>
                    </a:cubicBezTo>
                    <a:cubicBezTo>
                      <a:pt x="4100" y="15064"/>
                      <a:pt x="5367" y="20367"/>
                      <a:pt x="5387" y="20453"/>
                    </a:cubicBezTo>
                    <a:lnTo>
                      <a:pt x="5387" y="20453"/>
                    </a:lnTo>
                    <a:cubicBezTo>
                      <a:pt x="3795" y="14227"/>
                      <a:pt x="9565" y="6958"/>
                      <a:pt x="9565" y="6958"/>
                    </a:cubicBezTo>
                    <a:cubicBezTo>
                      <a:pt x="9021" y="6321"/>
                      <a:pt x="8478" y="5671"/>
                      <a:pt x="7942" y="5010"/>
                    </a:cubicBezTo>
                    <a:lnTo>
                      <a:pt x="7793" y="5141"/>
                    </a:lnTo>
                    <a:cubicBezTo>
                      <a:pt x="7793" y="5141"/>
                      <a:pt x="7447" y="6186"/>
                      <a:pt x="5946" y="8957"/>
                    </a:cubicBezTo>
                    <a:cubicBezTo>
                      <a:pt x="4446" y="11727"/>
                      <a:pt x="0" y="16291"/>
                      <a:pt x="2889" y="23080"/>
                    </a:cubicBezTo>
                    <a:cubicBezTo>
                      <a:pt x="5102" y="28276"/>
                      <a:pt x="8967" y="29320"/>
                      <a:pt x="11405" y="29320"/>
                    </a:cubicBezTo>
                    <a:cubicBezTo>
                      <a:pt x="12152" y="29320"/>
                      <a:pt x="12765" y="29222"/>
                      <a:pt x="13155" y="29115"/>
                    </a:cubicBezTo>
                    <a:cubicBezTo>
                      <a:pt x="13307" y="29074"/>
                      <a:pt x="13466" y="29055"/>
                      <a:pt x="13632" y="29055"/>
                    </a:cubicBezTo>
                    <a:cubicBezTo>
                      <a:pt x="15292" y="29055"/>
                      <a:pt x="17568" y="30970"/>
                      <a:pt x="18297" y="31705"/>
                    </a:cubicBezTo>
                    <a:cubicBezTo>
                      <a:pt x="18672" y="32084"/>
                      <a:pt x="19485" y="32184"/>
                      <a:pt x="20245" y="32184"/>
                    </a:cubicBezTo>
                    <a:cubicBezTo>
                      <a:pt x="21112" y="32184"/>
                      <a:pt x="21910" y="32053"/>
                      <a:pt x="21910" y="32053"/>
                    </a:cubicBezTo>
                    <a:cubicBezTo>
                      <a:pt x="21910" y="32053"/>
                      <a:pt x="22483" y="31984"/>
                      <a:pt x="23194" y="31984"/>
                    </a:cubicBezTo>
                    <a:cubicBezTo>
                      <a:pt x="24208" y="31984"/>
                      <a:pt x="25502" y="32124"/>
                      <a:pt x="25807" y="32804"/>
                    </a:cubicBezTo>
                    <a:cubicBezTo>
                      <a:pt x="26221" y="33722"/>
                      <a:pt x="27731" y="34129"/>
                      <a:pt x="28843" y="34129"/>
                    </a:cubicBezTo>
                    <a:cubicBezTo>
                      <a:pt x="29128" y="34129"/>
                      <a:pt x="29387" y="34102"/>
                      <a:pt x="29594" y="34050"/>
                    </a:cubicBezTo>
                    <a:cubicBezTo>
                      <a:pt x="29873" y="33980"/>
                      <a:pt x="30235" y="33941"/>
                      <a:pt x="30631" y="33941"/>
                    </a:cubicBezTo>
                    <a:cubicBezTo>
                      <a:pt x="31678" y="33941"/>
                      <a:pt x="32959" y="34211"/>
                      <a:pt x="33545" y="34883"/>
                    </a:cubicBezTo>
                    <a:cubicBezTo>
                      <a:pt x="34353" y="35805"/>
                      <a:pt x="36663" y="36151"/>
                      <a:pt x="36663" y="36151"/>
                    </a:cubicBezTo>
                    <a:cubicBezTo>
                      <a:pt x="37048" y="35998"/>
                      <a:pt x="37458" y="35946"/>
                      <a:pt x="37834" y="35946"/>
                    </a:cubicBezTo>
                    <a:cubicBezTo>
                      <a:pt x="38586" y="35946"/>
                      <a:pt x="39202" y="36151"/>
                      <a:pt x="39202" y="36151"/>
                    </a:cubicBezTo>
                    <a:cubicBezTo>
                      <a:pt x="41231" y="37415"/>
                      <a:pt x="42570" y="37684"/>
                      <a:pt x="43341" y="37684"/>
                    </a:cubicBezTo>
                    <a:cubicBezTo>
                      <a:pt x="43908" y="37684"/>
                      <a:pt x="44168" y="37538"/>
                      <a:pt x="44168" y="37538"/>
                    </a:cubicBezTo>
                    <a:cubicBezTo>
                      <a:pt x="44920" y="37307"/>
                      <a:pt x="43822" y="35517"/>
                      <a:pt x="43822" y="35517"/>
                    </a:cubicBezTo>
                    <a:cubicBezTo>
                      <a:pt x="41917" y="34363"/>
                      <a:pt x="42379" y="32630"/>
                      <a:pt x="42379" y="32630"/>
                    </a:cubicBezTo>
                    <a:cubicBezTo>
                      <a:pt x="42782" y="31591"/>
                      <a:pt x="42148" y="30316"/>
                      <a:pt x="42148" y="30316"/>
                    </a:cubicBezTo>
                    <a:cubicBezTo>
                      <a:pt x="41107" y="28579"/>
                      <a:pt x="41917" y="26629"/>
                      <a:pt x="41917" y="26629"/>
                    </a:cubicBezTo>
                    <a:cubicBezTo>
                      <a:pt x="42668" y="24669"/>
                      <a:pt x="41340" y="23542"/>
                      <a:pt x="41340" y="23542"/>
                    </a:cubicBezTo>
                    <a:cubicBezTo>
                      <a:pt x="40127" y="23172"/>
                      <a:pt x="40186" y="19530"/>
                      <a:pt x="40186" y="19530"/>
                    </a:cubicBezTo>
                    <a:cubicBezTo>
                      <a:pt x="40174" y="18720"/>
                      <a:pt x="40098" y="18036"/>
                      <a:pt x="39988" y="17462"/>
                    </a:cubicBezTo>
                    <a:cubicBezTo>
                      <a:pt x="39795" y="17529"/>
                      <a:pt x="39591" y="17566"/>
                      <a:pt x="39376" y="17566"/>
                    </a:cubicBezTo>
                    <a:cubicBezTo>
                      <a:pt x="39077" y="17566"/>
                      <a:pt x="38797" y="17494"/>
                      <a:pt x="38549" y="17367"/>
                    </a:cubicBezTo>
                    <a:cubicBezTo>
                      <a:pt x="38267" y="17552"/>
                      <a:pt x="37927" y="17658"/>
                      <a:pt x="37565" y="17658"/>
                    </a:cubicBezTo>
                    <a:cubicBezTo>
                      <a:pt x="36565" y="17658"/>
                      <a:pt x="35755" y="16848"/>
                      <a:pt x="35755" y="15847"/>
                    </a:cubicBezTo>
                    <a:cubicBezTo>
                      <a:pt x="35755" y="15827"/>
                      <a:pt x="35755" y="15806"/>
                      <a:pt x="35755" y="15788"/>
                    </a:cubicBezTo>
                    <a:cubicBezTo>
                      <a:pt x="35607" y="15827"/>
                      <a:pt x="35452" y="15847"/>
                      <a:pt x="35292" y="15847"/>
                    </a:cubicBezTo>
                    <a:cubicBezTo>
                      <a:pt x="34292" y="15847"/>
                      <a:pt x="33482" y="15037"/>
                      <a:pt x="33482" y="14037"/>
                    </a:cubicBezTo>
                    <a:cubicBezTo>
                      <a:pt x="33482" y="13938"/>
                      <a:pt x="33488" y="13842"/>
                      <a:pt x="33504" y="13748"/>
                    </a:cubicBezTo>
                    <a:cubicBezTo>
                      <a:pt x="32716" y="13552"/>
                      <a:pt x="32131" y="12840"/>
                      <a:pt x="32131" y="11991"/>
                    </a:cubicBezTo>
                    <a:cubicBezTo>
                      <a:pt x="32131" y="11256"/>
                      <a:pt x="32569" y="10624"/>
                      <a:pt x="33199" y="10340"/>
                    </a:cubicBezTo>
                    <a:cubicBezTo>
                      <a:pt x="32899" y="10016"/>
                      <a:pt x="32714" y="9583"/>
                      <a:pt x="32714" y="9106"/>
                    </a:cubicBezTo>
                    <a:cubicBezTo>
                      <a:pt x="32714" y="8412"/>
                      <a:pt x="33105" y="7809"/>
                      <a:pt x="33680" y="7504"/>
                    </a:cubicBezTo>
                    <a:cubicBezTo>
                      <a:pt x="33201" y="7072"/>
                      <a:pt x="32624" y="6659"/>
                      <a:pt x="31929" y="6313"/>
                    </a:cubicBezTo>
                    <a:cubicBezTo>
                      <a:pt x="29273" y="4996"/>
                      <a:pt x="29216" y="3993"/>
                      <a:pt x="28498" y="3101"/>
                    </a:cubicBezTo>
                    <a:cubicBezTo>
                      <a:pt x="27780" y="2209"/>
                      <a:pt x="24885" y="1855"/>
                      <a:pt x="24885" y="1855"/>
                    </a:cubicBezTo>
                    <a:cubicBezTo>
                      <a:pt x="24885" y="1855"/>
                      <a:pt x="24740" y="1870"/>
                      <a:pt x="24507" y="1870"/>
                    </a:cubicBezTo>
                    <a:cubicBezTo>
                      <a:pt x="23807" y="1870"/>
                      <a:pt x="22312" y="1740"/>
                      <a:pt x="21525" y="701"/>
                    </a:cubicBezTo>
                    <a:cubicBezTo>
                      <a:pt x="21119" y="165"/>
                      <a:pt x="20544" y="1"/>
                      <a:pt x="19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41"/>
              <p:cNvSpPr/>
              <p:nvPr/>
            </p:nvSpPr>
            <p:spPr>
              <a:xfrm>
                <a:off x="685150" y="4238313"/>
                <a:ext cx="4140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2421" extrusionOk="0">
                    <a:moveTo>
                      <a:pt x="7826" y="1"/>
                    </a:moveTo>
                    <a:cubicBezTo>
                      <a:pt x="3744" y="1"/>
                      <a:pt x="4" y="816"/>
                      <a:pt x="0" y="817"/>
                    </a:cubicBezTo>
                    <a:cubicBezTo>
                      <a:pt x="8" y="825"/>
                      <a:pt x="17" y="835"/>
                      <a:pt x="27" y="845"/>
                    </a:cubicBezTo>
                    <a:lnTo>
                      <a:pt x="718" y="1594"/>
                    </a:lnTo>
                    <a:cubicBezTo>
                      <a:pt x="731" y="1607"/>
                      <a:pt x="741" y="1621"/>
                      <a:pt x="753" y="1633"/>
                    </a:cubicBezTo>
                    <a:cubicBezTo>
                      <a:pt x="3859" y="1095"/>
                      <a:pt x="6429" y="897"/>
                      <a:pt x="8529" y="897"/>
                    </a:cubicBezTo>
                    <a:cubicBezTo>
                      <a:pt x="14356" y="897"/>
                      <a:pt x="16562" y="2421"/>
                      <a:pt x="16562" y="2421"/>
                    </a:cubicBezTo>
                    <a:cubicBezTo>
                      <a:pt x="14602" y="526"/>
                      <a:pt x="11104" y="1"/>
                      <a:pt x="78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780675" y="4339013"/>
                <a:ext cx="378375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2606" extrusionOk="0">
                    <a:moveTo>
                      <a:pt x="6134" y="0"/>
                    </a:moveTo>
                    <a:cubicBezTo>
                      <a:pt x="2683" y="0"/>
                      <a:pt x="1" y="832"/>
                      <a:pt x="1" y="832"/>
                    </a:cubicBezTo>
                    <a:lnTo>
                      <a:pt x="740" y="1611"/>
                    </a:lnTo>
                    <a:lnTo>
                      <a:pt x="744" y="1615"/>
                    </a:lnTo>
                    <a:cubicBezTo>
                      <a:pt x="2739" y="1047"/>
                      <a:pt x="4658" y="836"/>
                      <a:pt x="6409" y="836"/>
                    </a:cubicBezTo>
                    <a:cubicBezTo>
                      <a:pt x="11477" y="836"/>
                      <a:pt x="15135" y="2605"/>
                      <a:pt x="15135" y="2605"/>
                    </a:cubicBezTo>
                    <a:cubicBezTo>
                      <a:pt x="12323" y="561"/>
                      <a:pt x="8969" y="0"/>
                      <a:pt x="6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326350" y="3854763"/>
                <a:ext cx="156475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7528" extrusionOk="0">
                    <a:moveTo>
                      <a:pt x="565" y="0"/>
                    </a:moveTo>
                    <a:lnTo>
                      <a:pt x="0" y="730"/>
                    </a:lnTo>
                    <a:cubicBezTo>
                      <a:pt x="1451" y="3046"/>
                      <a:pt x="3149" y="5346"/>
                      <a:pt x="4914" y="7527"/>
                    </a:cubicBezTo>
                    <a:lnTo>
                      <a:pt x="5806" y="6741"/>
                    </a:lnTo>
                    <a:cubicBezTo>
                      <a:pt x="5806" y="6741"/>
                      <a:pt x="5806" y="6741"/>
                      <a:pt x="5806" y="6741"/>
                    </a:cubicBezTo>
                    <a:cubicBezTo>
                      <a:pt x="5809" y="6741"/>
                      <a:pt x="5960" y="6859"/>
                      <a:pt x="6259" y="6944"/>
                    </a:cubicBezTo>
                    <a:cubicBezTo>
                      <a:pt x="2809" y="2858"/>
                      <a:pt x="565" y="0"/>
                      <a:pt x="5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41"/>
              <p:cNvSpPr/>
              <p:nvPr/>
            </p:nvSpPr>
            <p:spPr>
              <a:xfrm>
                <a:off x="563975" y="4175038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41"/>
              <p:cNvSpPr/>
              <p:nvPr/>
            </p:nvSpPr>
            <p:spPr>
              <a:xfrm>
                <a:off x="345525" y="3996688"/>
                <a:ext cx="988600" cy="833025"/>
              </a:xfrm>
              <a:custGeom>
                <a:avLst/>
                <a:gdLst/>
                <a:ahLst/>
                <a:cxnLst/>
                <a:rect l="l" t="t" r="r" b="b"/>
                <a:pathLst>
                  <a:path w="39544" h="33321" extrusionOk="0">
                    <a:moveTo>
                      <a:pt x="6936" y="2967"/>
                    </a:moveTo>
                    <a:cubicBezTo>
                      <a:pt x="6938" y="2969"/>
                      <a:pt x="6940" y="2971"/>
                      <a:pt x="6942" y="2975"/>
                    </a:cubicBezTo>
                    <a:lnTo>
                      <a:pt x="6936" y="2967"/>
                    </a:lnTo>
                    <a:close/>
                    <a:moveTo>
                      <a:pt x="27798" y="23854"/>
                    </a:moveTo>
                    <a:lnTo>
                      <a:pt x="28195" y="24181"/>
                    </a:lnTo>
                    <a:cubicBezTo>
                      <a:pt x="28060" y="24071"/>
                      <a:pt x="27929" y="23962"/>
                      <a:pt x="27798" y="23854"/>
                    </a:cubicBezTo>
                    <a:close/>
                    <a:moveTo>
                      <a:pt x="33242" y="28277"/>
                    </a:moveTo>
                    <a:lnTo>
                      <a:pt x="33603" y="28568"/>
                    </a:lnTo>
                    <a:cubicBezTo>
                      <a:pt x="33482" y="28472"/>
                      <a:pt x="33361" y="28373"/>
                      <a:pt x="33242" y="28277"/>
                    </a:cubicBezTo>
                    <a:close/>
                    <a:moveTo>
                      <a:pt x="33603" y="28568"/>
                    </a:moveTo>
                    <a:cubicBezTo>
                      <a:pt x="33606" y="28570"/>
                      <a:pt x="33608" y="28572"/>
                      <a:pt x="33611" y="28575"/>
                    </a:cubicBezTo>
                    <a:lnTo>
                      <a:pt x="33611" y="28575"/>
                    </a:lnTo>
                    <a:lnTo>
                      <a:pt x="33603" y="28568"/>
                    </a:lnTo>
                    <a:close/>
                    <a:moveTo>
                      <a:pt x="17403" y="0"/>
                    </a:moveTo>
                    <a:cubicBezTo>
                      <a:pt x="12419" y="0"/>
                      <a:pt x="6937" y="2967"/>
                      <a:pt x="6936" y="2967"/>
                    </a:cubicBezTo>
                    <a:cubicBezTo>
                      <a:pt x="6435" y="2380"/>
                      <a:pt x="5952" y="1813"/>
                      <a:pt x="5492" y="1267"/>
                    </a:cubicBezTo>
                    <a:cubicBezTo>
                      <a:pt x="5191" y="1179"/>
                      <a:pt x="5039" y="1062"/>
                      <a:pt x="5039" y="1062"/>
                    </a:cubicBezTo>
                    <a:lnTo>
                      <a:pt x="4147" y="1848"/>
                    </a:lnTo>
                    <a:cubicBezTo>
                      <a:pt x="4683" y="2511"/>
                      <a:pt x="5228" y="3161"/>
                      <a:pt x="5770" y="3798"/>
                    </a:cubicBezTo>
                    <a:cubicBezTo>
                      <a:pt x="5770" y="3798"/>
                      <a:pt x="0" y="11067"/>
                      <a:pt x="1594" y="17293"/>
                    </a:cubicBezTo>
                    <a:lnTo>
                      <a:pt x="1594" y="17293"/>
                    </a:lnTo>
                    <a:cubicBezTo>
                      <a:pt x="1574" y="17207"/>
                      <a:pt x="305" y="11904"/>
                      <a:pt x="6367" y="4491"/>
                    </a:cubicBezTo>
                    <a:cubicBezTo>
                      <a:pt x="7165" y="5408"/>
                      <a:pt x="7961" y="6292"/>
                      <a:pt x="8738" y="7135"/>
                    </a:cubicBezTo>
                    <a:cubicBezTo>
                      <a:pt x="8738" y="7135"/>
                      <a:pt x="4076" y="13367"/>
                      <a:pt x="7216" y="21894"/>
                    </a:cubicBezTo>
                    <a:cubicBezTo>
                      <a:pt x="7216" y="21894"/>
                      <a:pt x="5256" y="13989"/>
                      <a:pt x="9346" y="7787"/>
                    </a:cubicBezTo>
                    <a:cubicBezTo>
                      <a:pt x="10598" y="9125"/>
                      <a:pt x="11795" y="10343"/>
                      <a:pt x="12863" y="11398"/>
                    </a:cubicBezTo>
                    <a:cubicBezTo>
                      <a:pt x="12304" y="12814"/>
                      <a:pt x="9647" y="20222"/>
                      <a:pt x="12959" y="25624"/>
                    </a:cubicBezTo>
                    <a:cubicBezTo>
                      <a:pt x="12959" y="25624"/>
                      <a:pt x="10361" y="19308"/>
                      <a:pt x="13520" y="12047"/>
                    </a:cubicBezTo>
                    <a:cubicBezTo>
                      <a:pt x="15044" y="13532"/>
                      <a:pt x="16245" y="14637"/>
                      <a:pt x="16889" y="15218"/>
                    </a:cubicBezTo>
                    <a:cubicBezTo>
                      <a:pt x="16889" y="15218"/>
                      <a:pt x="15965" y="24539"/>
                      <a:pt x="18254" y="26984"/>
                    </a:cubicBezTo>
                    <a:cubicBezTo>
                      <a:pt x="18254" y="26984"/>
                      <a:pt x="16601" y="24591"/>
                      <a:pt x="17407" y="15683"/>
                    </a:cubicBezTo>
                    <a:lnTo>
                      <a:pt x="17407" y="15683"/>
                    </a:lnTo>
                    <a:cubicBezTo>
                      <a:pt x="18970" y="17260"/>
                      <a:pt x="20525" y="18739"/>
                      <a:pt x="22045" y="20116"/>
                    </a:cubicBezTo>
                    <a:cubicBezTo>
                      <a:pt x="22045" y="20116"/>
                      <a:pt x="21190" y="22549"/>
                      <a:pt x="25400" y="28277"/>
                    </a:cubicBezTo>
                    <a:cubicBezTo>
                      <a:pt x="25400" y="28277"/>
                      <a:pt x="23040" y="24978"/>
                      <a:pt x="22778" y="20777"/>
                    </a:cubicBezTo>
                    <a:lnTo>
                      <a:pt x="22778" y="20777"/>
                    </a:lnTo>
                    <a:cubicBezTo>
                      <a:pt x="24262" y="22100"/>
                      <a:pt x="25708" y="23327"/>
                      <a:pt x="27088" y="24451"/>
                    </a:cubicBezTo>
                    <a:cubicBezTo>
                      <a:pt x="27088" y="24451"/>
                      <a:pt x="26311" y="27123"/>
                      <a:pt x="29284" y="29853"/>
                    </a:cubicBezTo>
                    <a:cubicBezTo>
                      <a:pt x="29284" y="29853"/>
                      <a:pt x="27015" y="26792"/>
                      <a:pt x="27663" y="24916"/>
                    </a:cubicBezTo>
                    <a:lnTo>
                      <a:pt x="27663" y="24916"/>
                    </a:lnTo>
                    <a:cubicBezTo>
                      <a:pt x="29486" y="26385"/>
                      <a:pt x="31188" y="27670"/>
                      <a:pt x="32698" y="28764"/>
                    </a:cubicBezTo>
                    <a:cubicBezTo>
                      <a:pt x="32674" y="29090"/>
                      <a:pt x="32762" y="30020"/>
                      <a:pt x="34345" y="31066"/>
                    </a:cubicBezTo>
                    <a:cubicBezTo>
                      <a:pt x="34345" y="31066"/>
                      <a:pt x="33249" y="30155"/>
                      <a:pt x="33240" y="29155"/>
                    </a:cubicBezTo>
                    <a:lnTo>
                      <a:pt x="33240" y="29155"/>
                    </a:lnTo>
                    <a:cubicBezTo>
                      <a:pt x="37060" y="31888"/>
                      <a:pt x="39544" y="33320"/>
                      <a:pt x="39544" y="33320"/>
                    </a:cubicBezTo>
                    <a:cubicBezTo>
                      <a:pt x="37342" y="31571"/>
                      <a:pt x="35374" y="29994"/>
                      <a:pt x="33619" y="28582"/>
                    </a:cubicBezTo>
                    <a:cubicBezTo>
                      <a:pt x="33694" y="28580"/>
                      <a:pt x="33767" y="28579"/>
                      <a:pt x="33839" y="28579"/>
                    </a:cubicBezTo>
                    <a:cubicBezTo>
                      <a:pt x="35674" y="28579"/>
                      <a:pt x="36436" y="29282"/>
                      <a:pt x="36436" y="29282"/>
                    </a:cubicBezTo>
                    <a:cubicBezTo>
                      <a:pt x="36013" y="28289"/>
                      <a:pt x="33369" y="28277"/>
                      <a:pt x="33245" y="28277"/>
                    </a:cubicBezTo>
                    <a:cubicBezTo>
                      <a:pt x="33242" y="28277"/>
                      <a:pt x="33240" y="28277"/>
                      <a:pt x="33240" y="28277"/>
                    </a:cubicBezTo>
                    <a:cubicBezTo>
                      <a:pt x="31297" y="26710"/>
                      <a:pt x="29625" y="25352"/>
                      <a:pt x="28197" y="24181"/>
                    </a:cubicBezTo>
                    <a:cubicBezTo>
                      <a:pt x="29552" y="23897"/>
                      <a:pt x="30698" y="23808"/>
                      <a:pt x="31602" y="23808"/>
                    </a:cubicBezTo>
                    <a:cubicBezTo>
                      <a:pt x="33101" y="23808"/>
                      <a:pt x="33930" y="24052"/>
                      <a:pt x="33930" y="24052"/>
                    </a:cubicBezTo>
                    <a:cubicBezTo>
                      <a:pt x="33098" y="23609"/>
                      <a:pt x="32027" y="23470"/>
                      <a:pt x="31013" y="23470"/>
                    </a:cubicBezTo>
                    <a:cubicBezTo>
                      <a:pt x="29325" y="23470"/>
                      <a:pt x="27796" y="23854"/>
                      <a:pt x="27796" y="23854"/>
                    </a:cubicBezTo>
                    <a:cubicBezTo>
                      <a:pt x="25953" y="22342"/>
                      <a:pt x="24539" y="21164"/>
                      <a:pt x="23492" y="20284"/>
                    </a:cubicBezTo>
                    <a:cubicBezTo>
                      <a:pt x="25779" y="19323"/>
                      <a:pt x="27841" y="19048"/>
                      <a:pt x="29453" y="19048"/>
                    </a:cubicBezTo>
                    <a:cubicBezTo>
                      <a:pt x="31613" y="19048"/>
                      <a:pt x="32964" y="19541"/>
                      <a:pt x="32964" y="19541"/>
                    </a:cubicBezTo>
                    <a:cubicBezTo>
                      <a:pt x="31992" y="18861"/>
                      <a:pt x="30517" y="18634"/>
                      <a:pt x="28983" y="18634"/>
                    </a:cubicBezTo>
                    <a:cubicBezTo>
                      <a:pt x="25915" y="18634"/>
                      <a:pt x="22610" y="19541"/>
                      <a:pt x="22610" y="19541"/>
                    </a:cubicBezTo>
                    <a:cubicBezTo>
                      <a:pt x="21503" y="18602"/>
                      <a:pt x="21024" y="18179"/>
                      <a:pt x="21024" y="18179"/>
                    </a:cubicBezTo>
                    <a:cubicBezTo>
                      <a:pt x="20065" y="17246"/>
                      <a:pt x="19103" y="16284"/>
                      <a:pt x="18150" y="15308"/>
                    </a:cubicBezTo>
                    <a:lnTo>
                      <a:pt x="18146" y="15304"/>
                    </a:lnTo>
                    <a:cubicBezTo>
                      <a:pt x="16857" y="13984"/>
                      <a:pt x="15580" y="12638"/>
                      <a:pt x="14338" y="11296"/>
                    </a:cubicBezTo>
                    <a:lnTo>
                      <a:pt x="14303" y="11259"/>
                    </a:lnTo>
                    <a:cubicBezTo>
                      <a:pt x="14072" y="11010"/>
                      <a:pt x="13841" y="10760"/>
                      <a:pt x="13612" y="10508"/>
                    </a:cubicBezTo>
                    <a:lnTo>
                      <a:pt x="13585" y="10480"/>
                    </a:lnTo>
                    <a:cubicBezTo>
                      <a:pt x="12466" y="9262"/>
                      <a:pt x="11378" y="8053"/>
                      <a:pt x="10336" y="6875"/>
                    </a:cubicBezTo>
                    <a:cubicBezTo>
                      <a:pt x="13533" y="5678"/>
                      <a:pt x="17124" y="5334"/>
                      <a:pt x="20194" y="5334"/>
                    </a:cubicBezTo>
                    <a:cubicBezTo>
                      <a:pt x="24331" y="5334"/>
                      <a:pt x="27522" y="5958"/>
                      <a:pt x="27522" y="5958"/>
                    </a:cubicBezTo>
                    <a:cubicBezTo>
                      <a:pt x="25544" y="5288"/>
                      <a:pt x="22507" y="4505"/>
                      <a:pt x="18791" y="4505"/>
                    </a:cubicBezTo>
                    <a:cubicBezTo>
                      <a:pt x="17899" y="4505"/>
                      <a:pt x="16968" y="4550"/>
                      <a:pt x="16003" y="4653"/>
                    </a:cubicBezTo>
                    <a:cubicBezTo>
                      <a:pt x="13489" y="4919"/>
                      <a:pt x="11353" y="5510"/>
                      <a:pt x="9675" y="6126"/>
                    </a:cubicBezTo>
                    <a:cubicBezTo>
                      <a:pt x="8933" y="5281"/>
                      <a:pt x="8217" y="4457"/>
                      <a:pt x="7533" y="3661"/>
                    </a:cubicBezTo>
                    <a:cubicBezTo>
                      <a:pt x="7367" y="3468"/>
                      <a:pt x="7203" y="3278"/>
                      <a:pt x="7040" y="3089"/>
                    </a:cubicBezTo>
                    <a:lnTo>
                      <a:pt x="7040" y="3089"/>
                    </a:lnTo>
                    <a:lnTo>
                      <a:pt x="7533" y="3661"/>
                    </a:lnTo>
                    <a:cubicBezTo>
                      <a:pt x="11368" y="1309"/>
                      <a:pt x="15010" y="719"/>
                      <a:pt x="17700" y="719"/>
                    </a:cubicBezTo>
                    <a:cubicBezTo>
                      <a:pt x="20415" y="719"/>
                      <a:pt x="22162" y="1320"/>
                      <a:pt x="22162" y="1320"/>
                    </a:cubicBezTo>
                    <a:cubicBezTo>
                      <a:pt x="20802" y="358"/>
                      <a:pt x="19132" y="0"/>
                      <a:pt x="17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518900" y="4070863"/>
                <a:ext cx="2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1" y="0"/>
                    </a:moveTo>
                    <a:lnTo>
                      <a:pt x="7" y="8"/>
                    </a:lnTo>
                    <a:cubicBezTo>
                      <a:pt x="5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703100" y="4278163"/>
                <a:ext cx="900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0" extrusionOk="0">
                    <a:moveTo>
                      <a:pt x="0" y="0"/>
                    </a:moveTo>
                    <a:lnTo>
                      <a:pt x="18" y="20"/>
                    </a:lnTo>
                    <a:lnTo>
                      <a:pt x="18" y="20"/>
                    </a:lnTo>
                    <a:cubicBezTo>
                      <a:pt x="12" y="13"/>
                      <a:pt x="6" y="6"/>
                      <a:pt x="0" y="0"/>
                    </a:cubicBezTo>
                    <a:close/>
                    <a:moveTo>
                      <a:pt x="18" y="20"/>
                    </a:moveTo>
                    <a:cubicBezTo>
                      <a:pt x="23" y="26"/>
                      <a:pt x="29" y="33"/>
                      <a:pt x="35" y="39"/>
                    </a:cubicBezTo>
                    <a:lnTo>
                      <a:pt x="18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685150" y="4258713"/>
                <a:ext cx="6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0" extrusionOk="0">
                    <a:moveTo>
                      <a:pt x="0" y="1"/>
                    </a:moveTo>
                    <a:lnTo>
                      <a:pt x="11" y="13"/>
                    </a:lnTo>
                    <a:lnTo>
                      <a:pt x="11" y="13"/>
                    </a:lnTo>
                    <a:cubicBezTo>
                      <a:pt x="7" y="8"/>
                      <a:pt x="4" y="4"/>
                      <a:pt x="0" y="1"/>
                    </a:cubicBezTo>
                    <a:close/>
                    <a:moveTo>
                      <a:pt x="11" y="13"/>
                    </a:moveTo>
                    <a:cubicBezTo>
                      <a:pt x="16" y="18"/>
                      <a:pt x="21" y="24"/>
                      <a:pt x="27" y="29"/>
                    </a:cubicBezTo>
                    <a:lnTo>
                      <a:pt x="11" y="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41"/>
              <p:cNvSpPr/>
              <p:nvPr/>
            </p:nvSpPr>
            <p:spPr>
              <a:xfrm>
                <a:off x="799150" y="4379288"/>
                <a:ext cx="125" cy="1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4"/>
                    </a:moveTo>
                    <a:lnTo>
                      <a:pt x="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7" name="Google Shape;517;p41"/>
            <p:cNvGrpSpPr/>
            <p:nvPr/>
          </p:nvGrpSpPr>
          <p:grpSpPr>
            <a:xfrm>
              <a:off x="1620130" y="4042653"/>
              <a:ext cx="1039640" cy="370938"/>
              <a:chOff x="1409400" y="3225275"/>
              <a:chExt cx="748050" cy="266900"/>
            </a:xfrm>
          </p:grpSpPr>
          <p:sp>
            <p:nvSpPr>
              <p:cNvPr id="518" name="Google Shape;518;p41"/>
              <p:cNvSpPr/>
              <p:nvPr/>
            </p:nvSpPr>
            <p:spPr>
              <a:xfrm>
                <a:off x="2120925" y="3300825"/>
                <a:ext cx="266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006" extrusionOk="0">
                    <a:moveTo>
                      <a:pt x="318" y="1"/>
                    </a:moveTo>
                    <a:cubicBezTo>
                      <a:pt x="292" y="1"/>
                      <a:pt x="264" y="5"/>
                      <a:pt x="237" y="13"/>
                    </a:cubicBezTo>
                    <a:cubicBezTo>
                      <a:pt x="86" y="58"/>
                      <a:pt x="0" y="217"/>
                      <a:pt x="45" y="369"/>
                    </a:cubicBezTo>
                    <a:lnTo>
                      <a:pt x="473" y="1803"/>
                    </a:lnTo>
                    <a:cubicBezTo>
                      <a:pt x="510" y="1926"/>
                      <a:pt x="624" y="2005"/>
                      <a:pt x="747" y="2005"/>
                    </a:cubicBezTo>
                    <a:cubicBezTo>
                      <a:pt x="773" y="2005"/>
                      <a:pt x="802" y="2001"/>
                      <a:pt x="829" y="1995"/>
                    </a:cubicBezTo>
                    <a:cubicBezTo>
                      <a:pt x="980" y="1948"/>
                      <a:pt x="1066" y="1789"/>
                      <a:pt x="1021" y="1637"/>
                    </a:cubicBezTo>
                    <a:lnTo>
                      <a:pt x="591" y="205"/>
                    </a:lnTo>
                    <a:cubicBezTo>
                      <a:pt x="554" y="81"/>
                      <a:pt x="440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1409400" y="3225275"/>
                <a:ext cx="733800" cy="266900"/>
              </a:xfrm>
              <a:custGeom>
                <a:avLst/>
                <a:gdLst/>
                <a:ahLst/>
                <a:cxnLst/>
                <a:rect l="l" t="t" r="r" b="b"/>
                <a:pathLst>
                  <a:path w="29352" h="10676" extrusionOk="0">
                    <a:moveTo>
                      <a:pt x="26781" y="1"/>
                    </a:moveTo>
                    <a:cubicBezTo>
                      <a:pt x="25494" y="1"/>
                      <a:pt x="24433" y="952"/>
                      <a:pt x="24244" y="2190"/>
                    </a:cubicBezTo>
                    <a:cubicBezTo>
                      <a:pt x="23895" y="2027"/>
                      <a:pt x="23505" y="1944"/>
                      <a:pt x="23102" y="1944"/>
                    </a:cubicBezTo>
                    <a:cubicBezTo>
                      <a:pt x="22526" y="1944"/>
                      <a:pt x="21926" y="2115"/>
                      <a:pt x="21386" y="2470"/>
                    </a:cubicBezTo>
                    <a:cubicBezTo>
                      <a:pt x="20566" y="3012"/>
                      <a:pt x="20079" y="3857"/>
                      <a:pt x="20007" y="4704"/>
                    </a:cubicBezTo>
                    <a:cubicBezTo>
                      <a:pt x="19761" y="4642"/>
                      <a:pt x="19502" y="4608"/>
                      <a:pt x="19237" y="4608"/>
                    </a:cubicBezTo>
                    <a:cubicBezTo>
                      <a:pt x="18999" y="4608"/>
                      <a:pt x="18756" y="4635"/>
                      <a:pt x="18512" y="4692"/>
                    </a:cubicBezTo>
                    <a:cubicBezTo>
                      <a:pt x="18191" y="4766"/>
                      <a:pt x="17896" y="4886"/>
                      <a:pt x="17628" y="5042"/>
                    </a:cubicBezTo>
                    <a:cubicBezTo>
                      <a:pt x="17380" y="4045"/>
                      <a:pt x="16507" y="3203"/>
                      <a:pt x="15334" y="2959"/>
                    </a:cubicBezTo>
                    <a:cubicBezTo>
                      <a:pt x="15112" y="2913"/>
                      <a:pt x="14891" y="2891"/>
                      <a:pt x="14674" y="2891"/>
                    </a:cubicBezTo>
                    <a:cubicBezTo>
                      <a:pt x="14327" y="2891"/>
                      <a:pt x="13991" y="2948"/>
                      <a:pt x="13679" y="3055"/>
                    </a:cubicBezTo>
                    <a:cubicBezTo>
                      <a:pt x="13483" y="1796"/>
                      <a:pt x="12295" y="894"/>
                      <a:pt x="10902" y="894"/>
                    </a:cubicBezTo>
                    <a:cubicBezTo>
                      <a:pt x="10768" y="894"/>
                      <a:pt x="10631" y="902"/>
                      <a:pt x="10494" y="919"/>
                    </a:cubicBezTo>
                    <a:cubicBezTo>
                      <a:pt x="9317" y="1067"/>
                      <a:pt x="8386" y="1824"/>
                      <a:pt x="8053" y="2781"/>
                    </a:cubicBezTo>
                    <a:cubicBezTo>
                      <a:pt x="7687" y="2592"/>
                      <a:pt x="7273" y="2496"/>
                      <a:pt x="6847" y="2496"/>
                    </a:cubicBezTo>
                    <a:cubicBezTo>
                      <a:pt x="6211" y="2496"/>
                      <a:pt x="5547" y="2709"/>
                      <a:pt x="4974" y="3145"/>
                    </a:cubicBezTo>
                    <a:cubicBezTo>
                      <a:pt x="4176" y="3753"/>
                      <a:pt x="3744" y="4651"/>
                      <a:pt x="3744" y="5518"/>
                    </a:cubicBezTo>
                    <a:cubicBezTo>
                      <a:pt x="3572" y="5489"/>
                      <a:pt x="3396" y="5474"/>
                      <a:pt x="3216" y="5474"/>
                    </a:cubicBezTo>
                    <a:cubicBezTo>
                      <a:pt x="3030" y="5474"/>
                      <a:pt x="2841" y="5490"/>
                      <a:pt x="2650" y="5525"/>
                    </a:cubicBezTo>
                    <a:cubicBezTo>
                      <a:pt x="1074" y="5811"/>
                      <a:pt x="0" y="7182"/>
                      <a:pt x="252" y="8589"/>
                    </a:cubicBezTo>
                    <a:cubicBezTo>
                      <a:pt x="472" y="9823"/>
                      <a:pt x="1639" y="10675"/>
                      <a:pt x="2986" y="10675"/>
                    </a:cubicBezTo>
                    <a:cubicBezTo>
                      <a:pt x="3176" y="10675"/>
                      <a:pt x="3369" y="10658"/>
                      <a:pt x="3564" y="10623"/>
                    </a:cubicBezTo>
                    <a:cubicBezTo>
                      <a:pt x="5009" y="10361"/>
                      <a:pt x="6028" y="9187"/>
                      <a:pt x="5995" y="7910"/>
                    </a:cubicBezTo>
                    <a:lnTo>
                      <a:pt x="5995" y="7910"/>
                    </a:lnTo>
                    <a:cubicBezTo>
                      <a:pt x="6070" y="7916"/>
                      <a:pt x="6146" y="7919"/>
                      <a:pt x="6223" y="7919"/>
                    </a:cubicBezTo>
                    <a:cubicBezTo>
                      <a:pt x="6857" y="7919"/>
                      <a:pt x="7520" y="7706"/>
                      <a:pt x="8092" y="7272"/>
                    </a:cubicBezTo>
                    <a:cubicBezTo>
                      <a:pt x="8648" y="6846"/>
                      <a:pt x="9027" y="6282"/>
                      <a:pt x="9205" y="5684"/>
                    </a:cubicBezTo>
                    <a:cubicBezTo>
                      <a:pt x="9648" y="5939"/>
                      <a:pt x="10173" y="6084"/>
                      <a:pt x="10732" y="6084"/>
                    </a:cubicBezTo>
                    <a:cubicBezTo>
                      <a:pt x="10865" y="6084"/>
                      <a:pt x="11000" y="6076"/>
                      <a:pt x="11136" y="6059"/>
                    </a:cubicBezTo>
                    <a:cubicBezTo>
                      <a:pt x="11431" y="6020"/>
                      <a:pt x="11711" y="5944"/>
                      <a:pt x="11971" y="5838"/>
                    </a:cubicBezTo>
                    <a:cubicBezTo>
                      <a:pt x="12180" y="6879"/>
                      <a:pt x="13072" y="7777"/>
                      <a:pt x="14289" y="8031"/>
                    </a:cubicBezTo>
                    <a:cubicBezTo>
                      <a:pt x="14509" y="8076"/>
                      <a:pt x="14728" y="8098"/>
                      <a:pt x="14943" y="8098"/>
                    </a:cubicBezTo>
                    <a:cubicBezTo>
                      <a:pt x="15412" y="8098"/>
                      <a:pt x="15861" y="7994"/>
                      <a:pt x="16255" y="7806"/>
                    </a:cubicBezTo>
                    <a:cubicBezTo>
                      <a:pt x="16259" y="7826"/>
                      <a:pt x="16261" y="7849"/>
                      <a:pt x="16265" y="7869"/>
                    </a:cubicBezTo>
                    <a:cubicBezTo>
                      <a:pt x="16536" y="9043"/>
                      <a:pt x="17661" y="9822"/>
                      <a:pt x="18943" y="9822"/>
                    </a:cubicBezTo>
                    <a:cubicBezTo>
                      <a:pt x="19182" y="9822"/>
                      <a:pt x="19428" y="9794"/>
                      <a:pt x="19674" y="9737"/>
                    </a:cubicBezTo>
                    <a:cubicBezTo>
                      <a:pt x="20967" y="9438"/>
                      <a:pt x="21875" y="8409"/>
                      <a:pt x="21969" y="7272"/>
                    </a:cubicBezTo>
                    <a:cubicBezTo>
                      <a:pt x="22146" y="7306"/>
                      <a:pt x="22327" y="7324"/>
                      <a:pt x="22511" y="7324"/>
                    </a:cubicBezTo>
                    <a:cubicBezTo>
                      <a:pt x="23085" y="7324"/>
                      <a:pt x="23682" y="7154"/>
                      <a:pt x="24220" y="6799"/>
                    </a:cubicBezTo>
                    <a:cubicBezTo>
                      <a:pt x="24950" y="6318"/>
                      <a:pt x="25413" y="5598"/>
                      <a:pt x="25560" y="4849"/>
                    </a:cubicBezTo>
                    <a:cubicBezTo>
                      <a:pt x="25924" y="5048"/>
                      <a:pt x="26339" y="5160"/>
                      <a:pt x="26781" y="5160"/>
                    </a:cubicBezTo>
                    <a:cubicBezTo>
                      <a:pt x="28201" y="5160"/>
                      <a:pt x="29351" y="4005"/>
                      <a:pt x="29351" y="2581"/>
                    </a:cubicBezTo>
                    <a:cubicBezTo>
                      <a:pt x="29351" y="1155"/>
                      <a:pt x="28199" y="1"/>
                      <a:pt x="267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2114575" y="3246750"/>
                <a:ext cx="428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22" extrusionOk="0">
                    <a:moveTo>
                      <a:pt x="858" y="1"/>
                    </a:moveTo>
                    <a:cubicBezTo>
                      <a:pt x="385" y="1"/>
                      <a:pt x="0" y="386"/>
                      <a:pt x="0" y="860"/>
                    </a:cubicBezTo>
                    <a:cubicBezTo>
                      <a:pt x="0" y="1335"/>
                      <a:pt x="385" y="1722"/>
                      <a:pt x="858" y="1722"/>
                    </a:cubicBezTo>
                    <a:cubicBezTo>
                      <a:pt x="1330" y="1722"/>
                      <a:pt x="1715" y="1335"/>
                      <a:pt x="1715" y="860"/>
                    </a:cubicBezTo>
                    <a:cubicBezTo>
                      <a:pt x="1715" y="386"/>
                      <a:pt x="1330" y="1"/>
                      <a:pt x="8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41"/>
              <p:cNvSpPr/>
              <p:nvPr/>
            </p:nvSpPr>
            <p:spPr>
              <a:xfrm>
                <a:off x="2078925" y="3253925"/>
                <a:ext cx="428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1" extrusionOk="0">
                    <a:moveTo>
                      <a:pt x="858" y="0"/>
                    </a:moveTo>
                    <a:cubicBezTo>
                      <a:pt x="383" y="0"/>
                      <a:pt x="0" y="385"/>
                      <a:pt x="0" y="860"/>
                    </a:cubicBezTo>
                    <a:cubicBezTo>
                      <a:pt x="0" y="1334"/>
                      <a:pt x="383" y="1721"/>
                      <a:pt x="858" y="1721"/>
                    </a:cubicBezTo>
                    <a:cubicBezTo>
                      <a:pt x="1330" y="1721"/>
                      <a:pt x="1713" y="1334"/>
                      <a:pt x="1713" y="860"/>
                    </a:cubicBezTo>
                    <a:cubicBezTo>
                      <a:pt x="1713" y="385"/>
                      <a:pt x="1330" y="0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2" name="Google Shape;522;p41"/>
              <p:cNvSpPr/>
              <p:nvPr/>
            </p:nvSpPr>
            <p:spPr>
              <a:xfrm>
                <a:off x="2128900" y="3261075"/>
                <a:ext cx="2140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1" extrusionOk="0">
                    <a:moveTo>
                      <a:pt x="428" y="1"/>
                    </a:moveTo>
                    <a:cubicBezTo>
                      <a:pt x="191" y="1"/>
                      <a:pt x="0" y="193"/>
                      <a:pt x="0" y="430"/>
                    </a:cubicBezTo>
                    <a:cubicBezTo>
                      <a:pt x="0" y="668"/>
                      <a:pt x="191" y="860"/>
                      <a:pt x="428" y="860"/>
                    </a:cubicBezTo>
                    <a:cubicBezTo>
                      <a:pt x="663" y="860"/>
                      <a:pt x="855" y="668"/>
                      <a:pt x="855" y="430"/>
                    </a:cubicBezTo>
                    <a:cubicBezTo>
                      <a:pt x="855" y="193"/>
                      <a:pt x="663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>
                <a:off x="2093200" y="3268250"/>
                <a:ext cx="21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62" extrusionOk="0">
                    <a:moveTo>
                      <a:pt x="428" y="0"/>
                    </a:moveTo>
                    <a:cubicBezTo>
                      <a:pt x="193" y="0"/>
                      <a:pt x="0" y="193"/>
                      <a:pt x="0" y="430"/>
                    </a:cubicBezTo>
                    <a:cubicBezTo>
                      <a:pt x="0" y="669"/>
                      <a:pt x="193" y="862"/>
                      <a:pt x="428" y="862"/>
                    </a:cubicBezTo>
                    <a:cubicBezTo>
                      <a:pt x="665" y="862"/>
                      <a:pt x="855" y="669"/>
                      <a:pt x="855" y="430"/>
                    </a:cubicBezTo>
                    <a:cubicBezTo>
                      <a:pt x="855" y="193"/>
                      <a:pt x="665" y="0"/>
                      <a:pt x="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41"/>
              <p:cNvSpPr/>
              <p:nvPr/>
            </p:nvSpPr>
            <p:spPr>
              <a:xfrm>
                <a:off x="2096775" y="3304100"/>
                <a:ext cx="1430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149" extrusionOk="0">
                    <a:moveTo>
                      <a:pt x="285" y="0"/>
                    </a:moveTo>
                    <a:cubicBezTo>
                      <a:pt x="127" y="0"/>
                      <a:pt x="0" y="127"/>
                      <a:pt x="0" y="287"/>
                    </a:cubicBezTo>
                    <a:lnTo>
                      <a:pt x="0" y="1862"/>
                    </a:lnTo>
                    <a:cubicBezTo>
                      <a:pt x="0" y="2022"/>
                      <a:pt x="127" y="2149"/>
                      <a:pt x="285" y="2149"/>
                    </a:cubicBezTo>
                    <a:cubicBezTo>
                      <a:pt x="442" y="2149"/>
                      <a:pt x="571" y="2022"/>
                      <a:pt x="571" y="1862"/>
                    </a:cubicBezTo>
                    <a:lnTo>
                      <a:pt x="571" y="287"/>
                    </a:lnTo>
                    <a:cubicBezTo>
                      <a:pt x="571" y="127"/>
                      <a:pt x="442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25" name="Google Shape;525;p41"/>
          <p:cNvSpPr/>
          <p:nvPr/>
        </p:nvSpPr>
        <p:spPr>
          <a:xfrm>
            <a:off x="713225" y="1136075"/>
            <a:ext cx="518029" cy="2577716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  <p:cxnSp>
        <p:nvCxnSpPr>
          <p:cNvPr id="526" name="Google Shape;526;p41"/>
          <p:cNvCxnSpPr/>
          <p:nvPr/>
        </p:nvCxnSpPr>
        <p:spPr>
          <a:xfrm>
            <a:off x="2427650" y="1136075"/>
            <a:ext cx="254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527" name="Google Shape;527;p41"/>
          <p:cNvGrpSpPr/>
          <p:nvPr/>
        </p:nvGrpSpPr>
        <p:grpSpPr>
          <a:xfrm>
            <a:off x="7903306" y="1728871"/>
            <a:ext cx="1054938" cy="923760"/>
            <a:chOff x="1490289" y="-2981149"/>
            <a:chExt cx="1764111" cy="1544749"/>
          </a:xfrm>
        </p:grpSpPr>
        <p:sp>
          <p:nvSpPr>
            <p:cNvPr id="528" name="Google Shape;528;p41"/>
            <p:cNvSpPr/>
            <p:nvPr/>
          </p:nvSpPr>
          <p:spPr>
            <a:xfrm>
              <a:off x="1648438" y="-2884200"/>
              <a:ext cx="1447800" cy="144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1490289" y="-2981149"/>
              <a:ext cx="1764111" cy="1447788"/>
            </a:xfrm>
            <a:custGeom>
              <a:avLst/>
              <a:gdLst/>
              <a:ahLst/>
              <a:cxnLst/>
              <a:rect l="l" t="t" r="r" b="b"/>
              <a:pathLst>
                <a:path w="55245" h="45339" extrusionOk="0">
                  <a:moveTo>
                    <a:pt x="0" y="45339"/>
                  </a:moveTo>
                  <a:lnTo>
                    <a:pt x="20574" y="12573"/>
                  </a:lnTo>
                  <a:lnTo>
                    <a:pt x="31623" y="23622"/>
                  </a:lnTo>
                  <a:lnTo>
                    <a:pt x="55245" y="0"/>
                  </a:lnTo>
                  <a:lnTo>
                    <a:pt x="30741" y="42442"/>
                  </a:lnTo>
                  <a:lnTo>
                    <a:pt x="19105" y="308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530" name="Google Shape;530;p41"/>
          <p:cNvSpPr/>
          <p:nvPr/>
        </p:nvSpPr>
        <p:spPr>
          <a:xfrm flipH="1">
            <a:off x="6365742" y="1136075"/>
            <a:ext cx="2065033" cy="519852"/>
          </a:xfrm>
          <a:custGeom>
            <a:avLst/>
            <a:gdLst/>
            <a:ahLst/>
            <a:cxnLst/>
            <a:rect l="l" t="t" r="r" b="b"/>
            <a:pathLst>
              <a:path w="44958" h="33528" extrusionOk="0">
                <a:moveTo>
                  <a:pt x="0" y="33528"/>
                </a:moveTo>
                <a:lnTo>
                  <a:pt x="0" y="0"/>
                </a:lnTo>
                <a:lnTo>
                  <a:pt x="44958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build="p"/>
      <p:bldP spid="47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1209040" y="2332355"/>
            <a:ext cx="6462395" cy="15684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-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Protein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là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polymer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sinh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học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được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cấu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tạo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từ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hàng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chục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cho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đến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hàng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trăm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nghìn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gốc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amino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acid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kết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hợp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với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nhau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bằng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liên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kết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peptide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tạo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thành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chuỗi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polypeptide</a:t>
            </a:r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.</a:t>
            </a:r>
            <a:endParaRPr lang="en-US" altLang="vi-VN" sz="2400" dirty="0" err="1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6560" y="676721"/>
            <a:ext cx="1073732" cy="55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Google Shape;613;p45"/>
          <p:cNvSpPr txBox="1">
            <a:spLocks noGrp="1"/>
          </p:cNvSpPr>
          <p:nvPr>
            <p:ph type="title"/>
          </p:nvPr>
        </p:nvSpPr>
        <p:spPr>
          <a:xfrm>
            <a:off x="3277235" y="596265"/>
            <a:ext cx="2382520" cy="694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PROTEIN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15" name="Google Shape;615;p45"/>
          <p:cNvSpPr txBox="1">
            <a:spLocks noGrp="1"/>
          </p:cNvSpPr>
          <p:nvPr>
            <p:ph type="subTitle" idx="2"/>
          </p:nvPr>
        </p:nvSpPr>
        <p:spPr>
          <a:xfrm>
            <a:off x="1750462" y="397457"/>
            <a:ext cx="1009650" cy="1071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02</a:t>
            </a:r>
            <a:endParaRPr lang="en-US" sz="4400" dirty="0"/>
          </a:p>
        </p:txBody>
      </p:sp>
      <p:sp>
        <p:nvSpPr>
          <p:cNvPr id="616" name="Google Shape;616;p45"/>
          <p:cNvSpPr txBox="1">
            <a:spLocks noGrp="1"/>
          </p:cNvSpPr>
          <p:nvPr>
            <p:ph type="subTitle" idx="3"/>
          </p:nvPr>
        </p:nvSpPr>
        <p:spPr>
          <a:xfrm>
            <a:off x="1686560" y="1541780"/>
            <a:ext cx="2414270" cy="6292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Protein là gì ?</a:t>
            </a:r>
            <a:endParaRPr dirty="0"/>
          </a:p>
        </p:txBody>
      </p:sp>
      <p:grpSp>
        <p:nvGrpSpPr>
          <p:cNvPr id="618" name="Google Shape;618;p45"/>
          <p:cNvGrpSpPr/>
          <p:nvPr/>
        </p:nvGrpSpPr>
        <p:grpSpPr>
          <a:xfrm>
            <a:off x="4648202" y="1671819"/>
            <a:ext cx="458809" cy="487916"/>
            <a:chOff x="7218135" y="2057134"/>
            <a:chExt cx="351739" cy="374054"/>
          </a:xfrm>
        </p:grpSpPr>
        <p:sp>
          <p:nvSpPr>
            <p:cNvPr id="619" name="Google Shape;619;p45"/>
            <p:cNvSpPr/>
            <p:nvPr/>
          </p:nvSpPr>
          <p:spPr>
            <a:xfrm>
              <a:off x="7237868" y="2074981"/>
              <a:ext cx="156205" cy="118708"/>
            </a:xfrm>
            <a:custGeom>
              <a:avLst/>
              <a:gdLst/>
              <a:ahLst/>
              <a:cxnLst/>
              <a:rect l="l" t="t" r="r" b="b"/>
              <a:pathLst>
                <a:path w="5628" h="4277" extrusionOk="0">
                  <a:moveTo>
                    <a:pt x="2814" y="1"/>
                  </a:moveTo>
                  <a:cubicBezTo>
                    <a:pt x="2466" y="1"/>
                    <a:pt x="2166" y="93"/>
                    <a:pt x="1931" y="205"/>
                  </a:cubicBezTo>
                  <a:cubicBezTo>
                    <a:pt x="923" y="686"/>
                    <a:pt x="140" y="1993"/>
                    <a:pt x="30" y="3383"/>
                  </a:cubicBezTo>
                  <a:cubicBezTo>
                    <a:pt x="0" y="3713"/>
                    <a:pt x="89" y="3956"/>
                    <a:pt x="293" y="4110"/>
                  </a:cubicBezTo>
                  <a:cubicBezTo>
                    <a:pt x="449" y="4228"/>
                    <a:pt x="652" y="4276"/>
                    <a:pt x="882" y="4276"/>
                  </a:cubicBezTo>
                  <a:cubicBezTo>
                    <a:pt x="1331" y="4276"/>
                    <a:pt x="1886" y="4096"/>
                    <a:pt x="2408" y="3898"/>
                  </a:cubicBezTo>
                  <a:lnTo>
                    <a:pt x="2422" y="3892"/>
                  </a:lnTo>
                  <a:cubicBezTo>
                    <a:pt x="2754" y="3765"/>
                    <a:pt x="3089" y="3651"/>
                    <a:pt x="3414" y="3542"/>
                  </a:cubicBezTo>
                  <a:cubicBezTo>
                    <a:pt x="4562" y="3154"/>
                    <a:pt x="5469" y="2848"/>
                    <a:pt x="5559" y="2204"/>
                  </a:cubicBezTo>
                  <a:cubicBezTo>
                    <a:pt x="5628" y="1712"/>
                    <a:pt x="5189" y="1171"/>
                    <a:pt x="4137" y="450"/>
                  </a:cubicBezTo>
                  <a:cubicBezTo>
                    <a:pt x="3651" y="116"/>
                    <a:pt x="3202" y="1"/>
                    <a:pt x="28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7442062" y="2176869"/>
              <a:ext cx="127812" cy="101833"/>
            </a:xfrm>
            <a:custGeom>
              <a:avLst/>
              <a:gdLst/>
              <a:ahLst/>
              <a:cxnLst/>
              <a:rect l="l" t="t" r="r" b="b"/>
              <a:pathLst>
                <a:path w="4605" h="3669" extrusionOk="0">
                  <a:moveTo>
                    <a:pt x="3077" y="1"/>
                  </a:moveTo>
                  <a:cubicBezTo>
                    <a:pt x="2673" y="1"/>
                    <a:pt x="2205" y="100"/>
                    <a:pt x="1693" y="298"/>
                  </a:cubicBezTo>
                  <a:cubicBezTo>
                    <a:pt x="1370" y="423"/>
                    <a:pt x="968" y="579"/>
                    <a:pt x="596" y="799"/>
                  </a:cubicBezTo>
                  <a:cubicBezTo>
                    <a:pt x="219" y="1025"/>
                    <a:pt x="0" y="1421"/>
                    <a:pt x="13" y="1861"/>
                  </a:cubicBezTo>
                  <a:cubicBezTo>
                    <a:pt x="25" y="2301"/>
                    <a:pt x="267" y="2686"/>
                    <a:pt x="659" y="2889"/>
                  </a:cubicBezTo>
                  <a:cubicBezTo>
                    <a:pt x="991" y="3061"/>
                    <a:pt x="1351" y="3176"/>
                    <a:pt x="1591" y="3247"/>
                  </a:cubicBezTo>
                  <a:cubicBezTo>
                    <a:pt x="2559" y="3531"/>
                    <a:pt x="3185" y="3668"/>
                    <a:pt x="3612" y="3668"/>
                  </a:cubicBezTo>
                  <a:cubicBezTo>
                    <a:pt x="3893" y="3668"/>
                    <a:pt x="4089" y="3608"/>
                    <a:pt x="4236" y="3495"/>
                  </a:cubicBezTo>
                  <a:cubicBezTo>
                    <a:pt x="4604" y="3211"/>
                    <a:pt x="4590" y="2657"/>
                    <a:pt x="4568" y="1819"/>
                  </a:cubicBezTo>
                  <a:cubicBezTo>
                    <a:pt x="4565" y="1707"/>
                    <a:pt x="4562" y="1589"/>
                    <a:pt x="4559" y="1465"/>
                  </a:cubicBezTo>
                  <a:cubicBezTo>
                    <a:pt x="4559" y="1082"/>
                    <a:pt x="4463" y="563"/>
                    <a:pt x="4011" y="253"/>
                  </a:cubicBezTo>
                  <a:cubicBezTo>
                    <a:pt x="3766" y="85"/>
                    <a:pt x="3449" y="1"/>
                    <a:pt x="3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7218135" y="2206761"/>
              <a:ext cx="113462" cy="147101"/>
            </a:xfrm>
            <a:custGeom>
              <a:avLst/>
              <a:gdLst/>
              <a:ahLst/>
              <a:cxnLst/>
              <a:rect l="l" t="t" r="r" b="b"/>
              <a:pathLst>
                <a:path w="4088" h="5300" extrusionOk="0">
                  <a:moveTo>
                    <a:pt x="3008" y="0"/>
                  </a:moveTo>
                  <a:cubicBezTo>
                    <a:pt x="2935" y="0"/>
                    <a:pt x="2859" y="6"/>
                    <a:pt x="2779" y="17"/>
                  </a:cubicBezTo>
                  <a:cubicBezTo>
                    <a:pt x="1519" y="65"/>
                    <a:pt x="727" y="448"/>
                    <a:pt x="427" y="1153"/>
                  </a:cubicBezTo>
                  <a:cubicBezTo>
                    <a:pt x="0" y="2160"/>
                    <a:pt x="739" y="3513"/>
                    <a:pt x="1574" y="4444"/>
                  </a:cubicBezTo>
                  <a:cubicBezTo>
                    <a:pt x="2101" y="5033"/>
                    <a:pt x="2472" y="5300"/>
                    <a:pt x="2767" y="5300"/>
                  </a:cubicBezTo>
                  <a:cubicBezTo>
                    <a:pt x="2818" y="5300"/>
                    <a:pt x="2868" y="5292"/>
                    <a:pt x="2916" y="5276"/>
                  </a:cubicBezTo>
                  <a:cubicBezTo>
                    <a:pt x="3321" y="5141"/>
                    <a:pt x="3375" y="4528"/>
                    <a:pt x="3442" y="3751"/>
                  </a:cubicBezTo>
                  <a:cubicBezTo>
                    <a:pt x="3490" y="3213"/>
                    <a:pt x="3543" y="2604"/>
                    <a:pt x="3722" y="2150"/>
                  </a:cubicBezTo>
                  <a:cubicBezTo>
                    <a:pt x="3959" y="1551"/>
                    <a:pt x="4087" y="755"/>
                    <a:pt x="3742" y="317"/>
                  </a:cubicBezTo>
                  <a:cubicBezTo>
                    <a:pt x="3577" y="106"/>
                    <a:pt x="3330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7392353" y="2057134"/>
              <a:ext cx="127368" cy="119013"/>
            </a:xfrm>
            <a:custGeom>
              <a:avLst/>
              <a:gdLst/>
              <a:ahLst/>
              <a:cxnLst/>
              <a:rect l="l" t="t" r="r" b="b"/>
              <a:pathLst>
                <a:path w="4589" h="4288" extrusionOk="0">
                  <a:moveTo>
                    <a:pt x="1354" y="1"/>
                  </a:moveTo>
                  <a:cubicBezTo>
                    <a:pt x="1040" y="1"/>
                    <a:pt x="767" y="88"/>
                    <a:pt x="576" y="255"/>
                  </a:cubicBezTo>
                  <a:cubicBezTo>
                    <a:pt x="429" y="384"/>
                    <a:pt x="0" y="873"/>
                    <a:pt x="647" y="1787"/>
                  </a:cubicBezTo>
                  <a:cubicBezTo>
                    <a:pt x="931" y="2190"/>
                    <a:pt x="875" y="2674"/>
                    <a:pt x="825" y="3101"/>
                  </a:cubicBezTo>
                  <a:cubicBezTo>
                    <a:pt x="783" y="3478"/>
                    <a:pt x="741" y="3834"/>
                    <a:pt x="958" y="4070"/>
                  </a:cubicBezTo>
                  <a:cubicBezTo>
                    <a:pt x="1092" y="4216"/>
                    <a:pt x="1303" y="4287"/>
                    <a:pt x="1600" y="4287"/>
                  </a:cubicBezTo>
                  <a:cubicBezTo>
                    <a:pt x="1621" y="4287"/>
                    <a:pt x="1641" y="4287"/>
                    <a:pt x="1661" y="4286"/>
                  </a:cubicBezTo>
                  <a:lnTo>
                    <a:pt x="1676" y="4284"/>
                  </a:lnTo>
                  <a:cubicBezTo>
                    <a:pt x="3346" y="4106"/>
                    <a:pt x="4184" y="3748"/>
                    <a:pt x="4391" y="3126"/>
                  </a:cubicBezTo>
                  <a:cubicBezTo>
                    <a:pt x="4589" y="2528"/>
                    <a:pt x="4176" y="1782"/>
                    <a:pt x="3095" y="778"/>
                  </a:cubicBezTo>
                  <a:cubicBezTo>
                    <a:pt x="2676" y="391"/>
                    <a:pt x="2183" y="126"/>
                    <a:pt x="1708" y="35"/>
                  </a:cubicBezTo>
                  <a:cubicBezTo>
                    <a:pt x="1586" y="12"/>
                    <a:pt x="1467" y="1"/>
                    <a:pt x="1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7423855" y="2278980"/>
              <a:ext cx="99751" cy="130449"/>
            </a:xfrm>
            <a:custGeom>
              <a:avLst/>
              <a:gdLst/>
              <a:ahLst/>
              <a:cxnLst/>
              <a:rect l="l" t="t" r="r" b="b"/>
              <a:pathLst>
                <a:path w="3594" h="4700" extrusionOk="0">
                  <a:moveTo>
                    <a:pt x="1103" y="0"/>
                  </a:moveTo>
                  <a:cubicBezTo>
                    <a:pt x="1009" y="0"/>
                    <a:pt x="919" y="15"/>
                    <a:pt x="834" y="46"/>
                  </a:cubicBezTo>
                  <a:cubicBezTo>
                    <a:pt x="273" y="247"/>
                    <a:pt x="0" y="1051"/>
                    <a:pt x="0" y="2504"/>
                  </a:cubicBezTo>
                  <a:lnTo>
                    <a:pt x="0" y="2505"/>
                  </a:lnTo>
                  <a:cubicBezTo>
                    <a:pt x="6" y="3694"/>
                    <a:pt x="271" y="4408"/>
                    <a:pt x="790" y="4628"/>
                  </a:cubicBezTo>
                  <a:cubicBezTo>
                    <a:pt x="902" y="4675"/>
                    <a:pt x="1022" y="4700"/>
                    <a:pt x="1150" y="4700"/>
                  </a:cubicBezTo>
                  <a:cubicBezTo>
                    <a:pt x="1627" y="4700"/>
                    <a:pt x="2214" y="4369"/>
                    <a:pt x="2901" y="3713"/>
                  </a:cubicBezTo>
                  <a:cubicBezTo>
                    <a:pt x="3327" y="3307"/>
                    <a:pt x="3516" y="3007"/>
                    <a:pt x="3554" y="2674"/>
                  </a:cubicBezTo>
                  <a:cubicBezTo>
                    <a:pt x="3594" y="2326"/>
                    <a:pt x="3459" y="1963"/>
                    <a:pt x="3107" y="1461"/>
                  </a:cubicBezTo>
                  <a:lnTo>
                    <a:pt x="3097" y="1448"/>
                  </a:lnTo>
                  <a:cubicBezTo>
                    <a:pt x="2302" y="485"/>
                    <a:pt x="1633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7304480" y="2338986"/>
              <a:ext cx="99030" cy="92202"/>
            </a:xfrm>
            <a:custGeom>
              <a:avLst/>
              <a:gdLst/>
              <a:ahLst/>
              <a:cxnLst/>
              <a:rect l="l" t="t" r="r" b="b"/>
              <a:pathLst>
                <a:path w="3568" h="3322" extrusionOk="0">
                  <a:moveTo>
                    <a:pt x="2802" y="0"/>
                  </a:moveTo>
                  <a:cubicBezTo>
                    <a:pt x="2411" y="0"/>
                    <a:pt x="1877" y="202"/>
                    <a:pt x="1188" y="610"/>
                  </a:cubicBezTo>
                  <a:lnTo>
                    <a:pt x="1137" y="639"/>
                  </a:lnTo>
                  <a:cubicBezTo>
                    <a:pt x="685" y="906"/>
                    <a:pt x="0" y="1308"/>
                    <a:pt x="131" y="2149"/>
                  </a:cubicBezTo>
                  <a:lnTo>
                    <a:pt x="133" y="2162"/>
                  </a:lnTo>
                  <a:lnTo>
                    <a:pt x="137" y="2175"/>
                  </a:lnTo>
                  <a:cubicBezTo>
                    <a:pt x="353" y="2906"/>
                    <a:pt x="835" y="3322"/>
                    <a:pt x="1447" y="3322"/>
                  </a:cubicBezTo>
                  <a:cubicBezTo>
                    <a:pt x="1517" y="3322"/>
                    <a:pt x="1588" y="3316"/>
                    <a:pt x="1663" y="3304"/>
                  </a:cubicBezTo>
                  <a:cubicBezTo>
                    <a:pt x="2130" y="3234"/>
                    <a:pt x="2607" y="2941"/>
                    <a:pt x="2971" y="2501"/>
                  </a:cubicBezTo>
                  <a:cubicBezTo>
                    <a:pt x="3357" y="2035"/>
                    <a:pt x="3567" y="1462"/>
                    <a:pt x="3563" y="893"/>
                  </a:cubicBezTo>
                  <a:cubicBezTo>
                    <a:pt x="3566" y="504"/>
                    <a:pt x="3446" y="236"/>
                    <a:pt x="3204" y="97"/>
                  </a:cubicBezTo>
                  <a:cubicBezTo>
                    <a:pt x="3093" y="33"/>
                    <a:pt x="2959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7333179" y="2183752"/>
              <a:ext cx="79629" cy="128783"/>
            </a:xfrm>
            <a:custGeom>
              <a:avLst/>
              <a:gdLst/>
              <a:ahLst/>
              <a:cxnLst/>
              <a:rect l="l" t="t" r="r" b="b"/>
              <a:pathLst>
                <a:path w="2869" h="4640" extrusionOk="0">
                  <a:moveTo>
                    <a:pt x="2317" y="0"/>
                  </a:moveTo>
                  <a:cubicBezTo>
                    <a:pt x="1994" y="0"/>
                    <a:pt x="1667" y="157"/>
                    <a:pt x="1379" y="462"/>
                  </a:cubicBezTo>
                  <a:cubicBezTo>
                    <a:pt x="885" y="984"/>
                    <a:pt x="897" y="1476"/>
                    <a:pt x="910" y="1954"/>
                  </a:cubicBezTo>
                  <a:cubicBezTo>
                    <a:pt x="923" y="2463"/>
                    <a:pt x="935" y="2945"/>
                    <a:pt x="342" y="3548"/>
                  </a:cubicBezTo>
                  <a:lnTo>
                    <a:pt x="327" y="3564"/>
                  </a:lnTo>
                  <a:lnTo>
                    <a:pt x="317" y="3582"/>
                  </a:lnTo>
                  <a:cubicBezTo>
                    <a:pt x="212" y="3747"/>
                    <a:pt x="1" y="4160"/>
                    <a:pt x="275" y="4459"/>
                  </a:cubicBezTo>
                  <a:cubicBezTo>
                    <a:pt x="385" y="4578"/>
                    <a:pt x="547" y="4640"/>
                    <a:pt x="731" y="4640"/>
                  </a:cubicBezTo>
                  <a:cubicBezTo>
                    <a:pt x="890" y="4640"/>
                    <a:pt x="1066" y="4595"/>
                    <a:pt x="1244" y="4503"/>
                  </a:cubicBezTo>
                  <a:cubicBezTo>
                    <a:pt x="1292" y="4479"/>
                    <a:pt x="1791" y="4235"/>
                    <a:pt x="2339" y="3825"/>
                  </a:cubicBezTo>
                  <a:lnTo>
                    <a:pt x="2868" y="1914"/>
                  </a:lnTo>
                  <a:lnTo>
                    <a:pt x="2339" y="0"/>
                  </a:lnTo>
                  <a:cubicBezTo>
                    <a:pt x="2332" y="0"/>
                    <a:pt x="2325" y="0"/>
                    <a:pt x="2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7398209" y="2183752"/>
              <a:ext cx="39051" cy="106191"/>
            </a:xfrm>
            <a:custGeom>
              <a:avLst/>
              <a:gdLst/>
              <a:ahLst/>
              <a:cxnLst/>
              <a:rect l="l" t="t" r="r" b="b"/>
              <a:pathLst>
                <a:path w="1407" h="3826" extrusionOk="0">
                  <a:moveTo>
                    <a:pt x="1" y="0"/>
                  </a:moveTo>
                  <a:lnTo>
                    <a:pt x="1" y="3825"/>
                  </a:lnTo>
                  <a:cubicBezTo>
                    <a:pt x="37" y="3798"/>
                    <a:pt x="75" y="3770"/>
                    <a:pt x="111" y="3741"/>
                  </a:cubicBezTo>
                  <a:cubicBezTo>
                    <a:pt x="818" y="3191"/>
                    <a:pt x="1222" y="2642"/>
                    <a:pt x="1315" y="2107"/>
                  </a:cubicBezTo>
                  <a:lnTo>
                    <a:pt x="1316" y="2094"/>
                  </a:lnTo>
                  <a:cubicBezTo>
                    <a:pt x="1407" y="1219"/>
                    <a:pt x="1025" y="378"/>
                    <a:pt x="410" y="97"/>
                  </a:cubicBezTo>
                  <a:cubicBezTo>
                    <a:pt x="276" y="34"/>
                    <a:pt x="139" y="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7" name="Google Shape;627;p45"/>
          <p:cNvGrpSpPr/>
          <p:nvPr/>
        </p:nvGrpSpPr>
        <p:grpSpPr>
          <a:xfrm>
            <a:off x="796205" y="1671185"/>
            <a:ext cx="529044" cy="489183"/>
            <a:chOff x="4775750" y="2057162"/>
            <a:chExt cx="405584" cy="375026"/>
          </a:xfrm>
        </p:grpSpPr>
        <p:sp>
          <p:nvSpPr>
            <p:cNvPr id="628" name="Google Shape;628;p45"/>
            <p:cNvSpPr/>
            <p:nvPr/>
          </p:nvSpPr>
          <p:spPr>
            <a:xfrm>
              <a:off x="5019494" y="2158912"/>
              <a:ext cx="161839" cy="116266"/>
            </a:xfrm>
            <a:custGeom>
              <a:avLst/>
              <a:gdLst/>
              <a:ahLst/>
              <a:cxnLst/>
              <a:rect l="l" t="t" r="r" b="b"/>
              <a:pathLst>
                <a:path w="5831" h="4189" extrusionOk="0">
                  <a:moveTo>
                    <a:pt x="1615" y="1"/>
                  </a:moveTo>
                  <a:lnTo>
                    <a:pt x="1" y="1615"/>
                  </a:lnTo>
                  <a:cubicBezTo>
                    <a:pt x="754" y="2360"/>
                    <a:pt x="1572" y="3052"/>
                    <a:pt x="2385" y="3703"/>
                  </a:cubicBezTo>
                  <a:cubicBezTo>
                    <a:pt x="2707" y="4016"/>
                    <a:pt x="3128" y="4188"/>
                    <a:pt x="3576" y="4188"/>
                  </a:cubicBezTo>
                  <a:cubicBezTo>
                    <a:pt x="3586" y="4189"/>
                    <a:pt x="3596" y="4189"/>
                    <a:pt x="3606" y="4189"/>
                  </a:cubicBezTo>
                  <a:cubicBezTo>
                    <a:pt x="5054" y="4189"/>
                    <a:pt x="5831" y="2376"/>
                    <a:pt x="4831" y="1321"/>
                  </a:cubicBezTo>
                  <a:cubicBezTo>
                    <a:pt x="3827" y="279"/>
                    <a:pt x="2886" y="1293"/>
                    <a:pt x="1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29" name="Google Shape;629;p45"/>
            <p:cNvGrpSpPr/>
            <p:nvPr/>
          </p:nvGrpSpPr>
          <p:grpSpPr>
            <a:xfrm>
              <a:off x="4814357" y="2333796"/>
              <a:ext cx="64641" cy="59951"/>
              <a:chOff x="4814357" y="2333796"/>
              <a:chExt cx="64641" cy="59951"/>
            </a:xfrm>
          </p:grpSpPr>
          <p:sp>
            <p:nvSpPr>
              <p:cNvPr id="630" name="Google Shape;630;p45"/>
              <p:cNvSpPr/>
              <p:nvPr/>
            </p:nvSpPr>
            <p:spPr>
              <a:xfrm>
                <a:off x="4814357" y="2333796"/>
                <a:ext cx="6464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60" extrusionOk="0">
                    <a:moveTo>
                      <a:pt x="1426" y="0"/>
                    </a:moveTo>
                    <a:cubicBezTo>
                      <a:pt x="1098" y="0"/>
                      <a:pt x="769" y="122"/>
                      <a:pt x="535" y="367"/>
                    </a:cubicBezTo>
                    <a:cubicBezTo>
                      <a:pt x="0" y="890"/>
                      <a:pt x="91" y="1696"/>
                      <a:pt x="548" y="2159"/>
                    </a:cubicBezTo>
                    <a:lnTo>
                      <a:pt x="1698" y="1800"/>
                    </a:lnTo>
                    <a:lnTo>
                      <a:pt x="2329" y="377"/>
                    </a:lnTo>
                    <a:cubicBezTo>
                      <a:pt x="2324" y="375"/>
                      <a:pt x="2321" y="370"/>
                      <a:pt x="2317" y="367"/>
                    </a:cubicBezTo>
                    <a:cubicBezTo>
                      <a:pt x="2082" y="122"/>
                      <a:pt x="1754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" name="Google Shape;631;p45"/>
              <p:cNvSpPr/>
              <p:nvPr/>
            </p:nvSpPr>
            <p:spPr>
              <a:xfrm>
                <a:off x="4814357" y="2333796"/>
                <a:ext cx="6464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60" extrusionOk="0">
                    <a:moveTo>
                      <a:pt x="1426" y="0"/>
                    </a:moveTo>
                    <a:cubicBezTo>
                      <a:pt x="1098" y="0"/>
                      <a:pt x="769" y="122"/>
                      <a:pt x="535" y="367"/>
                    </a:cubicBezTo>
                    <a:cubicBezTo>
                      <a:pt x="0" y="890"/>
                      <a:pt x="91" y="1696"/>
                      <a:pt x="548" y="2159"/>
                    </a:cubicBezTo>
                    <a:lnTo>
                      <a:pt x="1698" y="1800"/>
                    </a:lnTo>
                    <a:lnTo>
                      <a:pt x="2329" y="377"/>
                    </a:lnTo>
                    <a:cubicBezTo>
                      <a:pt x="2324" y="375"/>
                      <a:pt x="2321" y="370"/>
                      <a:pt x="2317" y="367"/>
                    </a:cubicBezTo>
                    <a:cubicBezTo>
                      <a:pt x="2082" y="122"/>
                      <a:pt x="1754" y="0"/>
                      <a:pt x="1426" y="0"/>
                    </a:cubicBezTo>
                    <a:close/>
                  </a:path>
                </a:pathLst>
              </a:custGeom>
              <a:solidFill>
                <a:srgbClr val="00993A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32" name="Google Shape;632;p45"/>
            <p:cNvSpPr/>
            <p:nvPr/>
          </p:nvSpPr>
          <p:spPr>
            <a:xfrm>
              <a:off x="4829511" y="2344260"/>
              <a:ext cx="70886" cy="59451"/>
            </a:xfrm>
            <a:custGeom>
              <a:avLst/>
              <a:gdLst/>
              <a:ahLst/>
              <a:cxnLst/>
              <a:rect l="l" t="t" r="r" b="b"/>
              <a:pathLst>
                <a:path w="2554" h="2142" extrusionOk="0">
                  <a:moveTo>
                    <a:pt x="1783" y="0"/>
                  </a:moveTo>
                  <a:lnTo>
                    <a:pt x="1" y="1782"/>
                  </a:lnTo>
                  <a:cubicBezTo>
                    <a:pt x="216" y="2000"/>
                    <a:pt x="510" y="2141"/>
                    <a:pt x="860" y="2141"/>
                  </a:cubicBezTo>
                  <a:cubicBezTo>
                    <a:pt x="867" y="2141"/>
                    <a:pt x="874" y="2141"/>
                    <a:pt x="881" y="2141"/>
                  </a:cubicBezTo>
                  <a:cubicBezTo>
                    <a:pt x="887" y="2141"/>
                    <a:pt x="893" y="2141"/>
                    <a:pt x="900" y="2141"/>
                  </a:cubicBezTo>
                  <a:cubicBezTo>
                    <a:pt x="1987" y="2141"/>
                    <a:pt x="2553" y="771"/>
                    <a:pt x="1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33" name="Google Shape;633;p45"/>
            <p:cNvGrpSpPr/>
            <p:nvPr/>
          </p:nvGrpSpPr>
          <p:grpSpPr>
            <a:xfrm>
              <a:off x="4775750" y="2214227"/>
              <a:ext cx="162006" cy="116099"/>
              <a:chOff x="4775750" y="2214227"/>
              <a:chExt cx="162006" cy="116099"/>
            </a:xfrm>
          </p:grpSpPr>
          <p:sp>
            <p:nvSpPr>
              <p:cNvPr id="634" name="Google Shape;634;p45"/>
              <p:cNvSpPr/>
              <p:nvPr/>
            </p:nvSpPr>
            <p:spPr>
              <a:xfrm>
                <a:off x="4775750" y="2214227"/>
                <a:ext cx="162006" cy="116099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4183" extrusionOk="0">
                    <a:moveTo>
                      <a:pt x="2262" y="0"/>
                    </a:moveTo>
                    <a:cubicBezTo>
                      <a:pt x="1794" y="0"/>
                      <a:pt x="1326" y="184"/>
                      <a:pt x="1005" y="546"/>
                    </a:cubicBezTo>
                    <a:cubicBezTo>
                      <a:pt x="1" y="1608"/>
                      <a:pt x="792" y="3412"/>
                      <a:pt x="2232" y="3412"/>
                    </a:cubicBezTo>
                    <a:cubicBezTo>
                      <a:pt x="2254" y="3412"/>
                      <a:pt x="2277" y="3411"/>
                      <a:pt x="2299" y="3411"/>
                    </a:cubicBezTo>
                    <a:cubicBezTo>
                      <a:pt x="2321" y="3410"/>
                      <a:pt x="2342" y="3410"/>
                      <a:pt x="2364" y="3410"/>
                    </a:cubicBezTo>
                    <a:cubicBezTo>
                      <a:pt x="3043" y="3410"/>
                      <a:pt x="3666" y="3652"/>
                      <a:pt x="4125" y="4094"/>
                    </a:cubicBezTo>
                    <a:cubicBezTo>
                      <a:pt x="4158" y="4123"/>
                      <a:pt x="4190" y="4152"/>
                      <a:pt x="4222" y="4183"/>
                    </a:cubicBezTo>
                    <a:lnTo>
                      <a:pt x="5458" y="3738"/>
                    </a:lnTo>
                    <a:lnTo>
                      <a:pt x="5837" y="2568"/>
                    </a:lnTo>
                    <a:cubicBezTo>
                      <a:pt x="5082" y="1825"/>
                      <a:pt x="4264" y="1135"/>
                      <a:pt x="3451" y="483"/>
                    </a:cubicBezTo>
                    <a:cubicBezTo>
                      <a:pt x="3135" y="160"/>
                      <a:pt x="2699" y="0"/>
                      <a:pt x="2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" name="Google Shape;635;p45"/>
              <p:cNvSpPr/>
              <p:nvPr/>
            </p:nvSpPr>
            <p:spPr>
              <a:xfrm>
                <a:off x="4775750" y="2214227"/>
                <a:ext cx="162006" cy="116099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4183" extrusionOk="0">
                    <a:moveTo>
                      <a:pt x="2262" y="0"/>
                    </a:moveTo>
                    <a:cubicBezTo>
                      <a:pt x="1794" y="0"/>
                      <a:pt x="1326" y="184"/>
                      <a:pt x="1005" y="546"/>
                    </a:cubicBezTo>
                    <a:cubicBezTo>
                      <a:pt x="1" y="1608"/>
                      <a:pt x="792" y="3412"/>
                      <a:pt x="2232" y="3412"/>
                    </a:cubicBezTo>
                    <a:cubicBezTo>
                      <a:pt x="2254" y="3412"/>
                      <a:pt x="2277" y="3411"/>
                      <a:pt x="2299" y="3411"/>
                    </a:cubicBezTo>
                    <a:cubicBezTo>
                      <a:pt x="2321" y="3410"/>
                      <a:pt x="2342" y="3410"/>
                      <a:pt x="2364" y="3410"/>
                    </a:cubicBezTo>
                    <a:cubicBezTo>
                      <a:pt x="3043" y="3410"/>
                      <a:pt x="3666" y="3652"/>
                      <a:pt x="4125" y="4094"/>
                    </a:cubicBezTo>
                    <a:cubicBezTo>
                      <a:pt x="4158" y="4123"/>
                      <a:pt x="4190" y="4152"/>
                      <a:pt x="4222" y="4183"/>
                    </a:cubicBezTo>
                    <a:lnTo>
                      <a:pt x="5458" y="3738"/>
                    </a:lnTo>
                    <a:lnTo>
                      <a:pt x="5837" y="2568"/>
                    </a:lnTo>
                    <a:cubicBezTo>
                      <a:pt x="5082" y="1825"/>
                      <a:pt x="4264" y="1135"/>
                      <a:pt x="3451" y="483"/>
                    </a:cubicBezTo>
                    <a:cubicBezTo>
                      <a:pt x="3135" y="160"/>
                      <a:pt x="2699" y="0"/>
                      <a:pt x="2262" y="0"/>
                    </a:cubicBezTo>
                    <a:close/>
                  </a:path>
                </a:pathLst>
              </a:custGeom>
              <a:solidFill>
                <a:srgbClr val="00993A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36" name="Google Shape;636;p45"/>
            <p:cNvSpPr/>
            <p:nvPr/>
          </p:nvSpPr>
          <p:spPr>
            <a:xfrm>
              <a:off x="4892932" y="2285530"/>
              <a:ext cx="116460" cy="146657"/>
            </a:xfrm>
            <a:custGeom>
              <a:avLst/>
              <a:gdLst/>
              <a:ahLst/>
              <a:cxnLst/>
              <a:rect l="l" t="t" r="r" b="b"/>
              <a:pathLst>
                <a:path w="4196" h="5284" extrusionOk="0">
                  <a:moveTo>
                    <a:pt x="1613" y="1"/>
                  </a:moveTo>
                  <a:lnTo>
                    <a:pt x="0" y="1614"/>
                  </a:lnTo>
                  <a:cubicBezTo>
                    <a:pt x="509" y="2108"/>
                    <a:pt x="800" y="2771"/>
                    <a:pt x="772" y="3527"/>
                  </a:cubicBezTo>
                  <a:cubicBezTo>
                    <a:pt x="719" y="4444"/>
                    <a:pt x="1532" y="5283"/>
                    <a:pt x="2433" y="5283"/>
                  </a:cubicBezTo>
                  <a:cubicBezTo>
                    <a:pt x="2448" y="5283"/>
                    <a:pt x="2463" y="5283"/>
                    <a:pt x="2479" y="5283"/>
                  </a:cubicBezTo>
                  <a:cubicBezTo>
                    <a:pt x="2493" y="5283"/>
                    <a:pt x="2507" y="5283"/>
                    <a:pt x="2522" y="5283"/>
                  </a:cubicBezTo>
                  <a:cubicBezTo>
                    <a:pt x="3394" y="5283"/>
                    <a:pt x="4195" y="4500"/>
                    <a:pt x="4186" y="3611"/>
                  </a:cubicBezTo>
                  <a:cubicBezTo>
                    <a:pt x="4195" y="3150"/>
                    <a:pt x="4023" y="2714"/>
                    <a:pt x="3701" y="2385"/>
                  </a:cubicBezTo>
                  <a:cubicBezTo>
                    <a:pt x="3701" y="2385"/>
                    <a:pt x="2890" y="1401"/>
                    <a:pt x="2890" y="1401"/>
                  </a:cubicBezTo>
                  <a:cubicBezTo>
                    <a:pt x="2498" y="913"/>
                    <a:pt x="2066" y="447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37" name="Google Shape;637;p45"/>
            <p:cNvGrpSpPr/>
            <p:nvPr/>
          </p:nvGrpSpPr>
          <p:grpSpPr>
            <a:xfrm>
              <a:off x="4826320" y="2099516"/>
              <a:ext cx="177410" cy="164726"/>
              <a:chOff x="4826320" y="2099516"/>
              <a:chExt cx="177410" cy="164726"/>
            </a:xfrm>
          </p:grpSpPr>
          <p:sp>
            <p:nvSpPr>
              <p:cNvPr id="638" name="Google Shape;638;p45"/>
              <p:cNvSpPr/>
              <p:nvPr/>
            </p:nvSpPr>
            <p:spPr>
              <a:xfrm>
                <a:off x="4826320" y="2099516"/>
                <a:ext cx="177410" cy="164726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5935" extrusionOk="0">
                    <a:moveTo>
                      <a:pt x="2396" y="0"/>
                    </a:moveTo>
                    <a:cubicBezTo>
                      <a:pt x="1909" y="0"/>
                      <a:pt x="1421" y="175"/>
                      <a:pt x="1051" y="551"/>
                    </a:cubicBezTo>
                    <a:cubicBezTo>
                      <a:pt x="0" y="1539"/>
                      <a:pt x="403" y="3366"/>
                      <a:pt x="1766" y="3827"/>
                    </a:cubicBezTo>
                    <a:cubicBezTo>
                      <a:pt x="2958" y="4185"/>
                      <a:pt x="3917" y="5061"/>
                      <a:pt x="4781" y="5935"/>
                    </a:cubicBezTo>
                    <a:lnTo>
                      <a:pt x="5875" y="5368"/>
                    </a:lnTo>
                    <a:lnTo>
                      <a:pt x="6391" y="4325"/>
                    </a:lnTo>
                    <a:cubicBezTo>
                      <a:pt x="5515" y="3454"/>
                      <a:pt x="4666" y="2495"/>
                      <a:pt x="4275" y="1284"/>
                    </a:cubicBezTo>
                    <a:cubicBezTo>
                      <a:pt x="3993" y="469"/>
                      <a:pt x="3195" y="0"/>
                      <a:pt x="2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9" name="Google Shape;639;p45"/>
              <p:cNvSpPr/>
              <p:nvPr/>
            </p:nvSpPr>
            <p:spPr>
              <a:xfrm>
                <a:off x="4826320" y="2099516"/>
                <a:ext cx="177410" cy="164726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5935" extrusionOk="0">
                    <a:moveTo>
                      <a:pt x="2396" y="0"/>
                    </a:moveTo>
                    <a:cubicBezTo>
                      <a:pt x="1909" y="0"/>
                      <a:pt x="1421" y="175"/>
                      <a:pt x="1051" y="551"/>
                    </a:cubicBezTo>
                    <a:cubicBezTo>
                      <a:pt x="0" y="1539"/>
                      <a:pt x="403" y="3366"/>
                      <a:pt x="1766" y="3827"/>
                    </a:cubicBezTo>
                    <a:cubicBezTo>
                      <a:pt x="2958" y="4185"/>
                      <a:pt x="3917" y="5061"/>
                      <a:pt x="4781" y="5935"/>
                    </a:cubicBezTo>
                    <a:lnTo>
                      <a:pt x="5875" y="5368"/>
                    </a:lnTo>
                    <a:lnTo>
                      <a:pt x="6391" y="4325"/>
                    </a:lnTo>
                    <a:cubicBezTo>
                      <a:pt x="5515" y="3454"/>
                      <a:pt x="4666" y="2495"/>
                      <a:pt x="4275" y="1284"/>
                    </a:cubicBezTo>
                    <a:cubicBezTo>
                      <a:pt x="3993" y="469"/>
                      <a:pt x="3195" y="0"/>
                      <a:pt x="2396" y="0"/>
                    </a:cubicBezTo>
                    <a:close/>
                  </a:path>
                </a:pathLst>
              </a:custGeom>
              <a:solidFill>
                <a:srgbClr val="00993A">
                  <a:alpha val="3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40" name="Google Shape;640;p45"/>
            <p:cNvSpPr/>
            <p:nvPr/>
          </p:nvSpPr>
          <p:spPr>
            <a:xfrm>
              <a:off x="4959016" y="2219529"/>
              <a:ext cx="182489" cy="164920"/>
            </a:xfrm>
            <a:custGeom>
              <a:avLst/>
              <a:gdLst/>
              <a:ahLst/>
              <a:cxnLst/>
              <a:rect l="l" t="t" r="r" b="b"/>
              <a:pathLst>
                <a:path w="6575" h="5942" extrusionOk="0">
                  <a:moveTo>
                    <a:pt x="1610" y="1"/>
                  </a:moveTo>
                  <a:lnTo>
                    <a:pt x="0" y="1611"/>
                  </a:lnTo>
                  <a:cubicBezTo>
                    <a:pt x="226" y="1838"/>
                    <a:pt x="446" y="2066"/>
                    <a:pt x="662" y="2284"/>
                  </a:cubicBezTo>
                  <a:cubicBezTo>
                    <a:pt x="1297" y="2921"/>
                    <a:pt x="1785" y="3709"/>
                    <a:pt x="2108" y="4627"/>
                  </a:cubicBezTo>
                  <a:cubicBezTo>
                    <a:pt x="2371" y="5394"/>
                    <a:pt x="3135" y="5941"/>
                    <a:pt x="3947" y="5941"/>
                  </a:cubicBezTo>
                  <a:cubicBezTo>
                    <a:pt x="3954" y="5941"/>
                    <a:pt x="3962" y="5941"/>
                    <a:pt x="3969" y="5941"/>
                  </a:cubicBezTo>
                  <a:cubicBezTo>
                    <a:pt x="3980" y="5941"/>
                    <a:pt x="3990" y="5942"/>
                    <a:pt x="4000" y="5942"/>
                  </a:cubicBezTo>
                  <a:cubicBezTo>
                    <a:pt x="5668" y="5942"/>
                    <a:pt x="6574" y="3859"/>
                    <a:pt x="5425" y="2638"/>
                  </a:cubicBezTo>
                  <a:cubicBezTo>
                    <a:pt x="5212" y="2405"/>
                    <a:pt x="4944" y="2226"/>
                    <a:pt x="4651" y="2118"/>
                  </a:cubicBezTo>
                  <a:cubicBezTo>
                    <a:pt x="3695" y="1765"/>
                    <a:pt x="2870" y="1247"/>
                    <a:pt x="2202" y="578"/>
                  </a:cubicBezTo>
                  <a:cubicBezTo>
                    <a:pt x="2006" y="388"/>
                    <a:pt x="1807" y="198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4943029" y="2057162"/>
              <a:ext cx="121317" cy="146602"/>
            </a:xfrm>
            <a:custGeom>
              <a:avLst/>
              <a:gdLst/>
              <a:ahLst/>
              <a:cxnLst/>
              <a:rect l="l" t="t" r="r" b="b"/>
              <a:pathLst>
                <a:path w="4371" h="5282" extrusionOk="0">
                  <a:moveTo>
                    <a:pt x="1860" y="0"/>
                  </a:moveTo>
                  <a:cubicBezTo>
                    <a:pt x="1463" y="0"/>
                    <a:pt x="1062" y="139"/>
                    <a:pt x="732" y="451"/>
                  </a:cubicBezTo>
                  <a:cubicBezTo>
                    <a:pt x="31" y="1072"/>
                    <a:pt x="1" y="2243"/>
                    <a:pt x="669" y="2897"/>
                  </a:cubicBezTo>
                  <a:lnTo>
                    <a:pt x="1481" y="3882"/>
                  </a:lnTo>
                  <a:cubicBezTo>
                    <a:pt x="1873" y="4369"/>
                    <a:pt x="2303" y="4835"/>
                    <a:pt x="2756" y="5281"/>
                  </a:cubicBezTo>
                  <a:lnTo>
                    <a:pt x="3811" y="4755"/>
                  </a:lnTo>
                  <a:lnTo>
                    <a:pt x="4370" y="3667"/>
                  </a:lnTo>
                  <a:cubicBezTo>
                    <a:pt x="4338" y="3635"/>
                    <a:pt x="4306" y="3601"/>
                    <a:pt x="4274" y="3566"/>
                  </a:cubicBezTo>
                  <a:cubicBezTo>
                    <a:pt x="3817" y="3097"/>
                    <a:pt x="3576" y="2455"/>
                    <a:pt x="3597" y="1757"/>
                  </a:cubicBezTo>
                  <a:cubicBezTo>
                    <a:pt x="3642" y="722"/>
                    <a:pt x="2763" y="0"/>
                    <a:pt x="1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5019494" y="2158912"/>
              <a:ext cx="161839" cy="116266"/>
            </a:xfrm>
            <a:custGeom>
              <a:avLst/>
              <a:gdLst/>
              <a:ahLst/>
              <a:cxnLst/>
              <a:rect l="l" t="t" r="r" b="b"/>
              <a:pathLst>
                <a:path w="5831" h="4189" extrusionOk="0">
                  <a:moveTo>
                    <a:pt x="1615" y="1"/>
                  </a:moveTo>
                  <a:lnTo>
                    <a:pt x="1" y="1615"/>
                  </a:lnTo>
                  <a:cubicBezTo>
                    <a:pt x="754" y="2360"/>
                    <a:pt x="1572" y="3052"/>
                    <a:pt x="2385" y="3703"/>
                  </a:cubicBezTo>
                  <a:cubicBezTo>
                    <a:pt x="2707" y="4016"/>
                    <a:pt x="3128" y="4188"/>
                    <a:pt x="3576" y="4188"/>
                  </a:cubicBezTo>
                  <a:cubicBezTo>
                    <a:pt x="3586" y="4189"/>
                    <a:pt x="3596" y="4189"/>
                    <a:pt x="3606" y="4189"/>
                  </a:cubicBezTo>
                  <a:cubicBezTo>
                    <a:pt x="5054" y="4189"/>
                    <a:pt x="5831" y="2376"/>
                    <a:pt x="4831" y="1321"/>
                  </a:cubicBezTo>
                  <a:cubicBezTo>
                    <a:pt x="3827" y="279"/>
                    <a:pt x="2886" y="1293"/>
                    <a:pt x="1615" y="1"/>
                  </a:cubicBezTo>
                  <a:close/>
                </a:path>
              </a:pathLst>
            </a:custGeom>
            <a:solidFill>
              <a:srgbClr val="00993A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5067150" y="2085139"/>
              <a:ext cx="60367" cy="59979"/>
            </a:xfrm>
            <a:custGeom>
              <a:avLst/>
              <a:gdLst/>
              <a:ahLst/>
              <a:cxnLst/>
              <a:rect l="l" t="t" r="r" b="b"/>
              <a:pathLst>
                <a:path w="2175" h="2161" extrusionOk="0">
                  <a:moveTo>
                    <a:pt x="1252" y="1"/>
                  </a:moveTo>
                  <a:cubicBezTo>
                    <a:pt x="583" y="1"/>
                    <a:pt x="0" y="591"/>
                    <a:pt x="13" y="1261"/>
                  </a:cubicBezTo>
                  <a:cubicBezTo>
                    <a:pt x="3" y="1604"/>
                    <a:pt x="156" y="1927"/>
                    <a:pt x="397" y="2160"/>
                  </a:cubicBezTo>
                  <a:lnTo>
                    <a:pt x="1562" y="1522"/>
                  </a:lnTo>
                  <a:lnTo>
                    <a:pt x="2174" y="383"/>
                  </a:lnTo>
                  <a:cubicBezTo>
                    <a:pt x="1955" y="152"/>
                    <a:pt x="1648" y="1"/>
                    <a:pt x="1279" y="1"/>
                  </a:cubicBezTo>
                  <a:cubicBezTo>
                    <a:pt x="1277" y="1"/>
                    <a:pt x="1275" y="1"/>
                    <a:pt x="1274" y="1"/>
                  </a:cubicBezTo>
                  <a:cubicBezTo>
                    <a:pt x="1266" y="1"/>
                    <a:pt x="1259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44" name="Google Shape;644;p45"/>
            <p:cNvGrpSpPr/>
            <p:nvPr/>
          </p:nvGrpSpPr>
          <p:grpSpPr>
            <a:xfrm>
              <a:off x="5078141" y="2095825"/>
              <a:ext cx="63753" cy="59451"/>
              <a:chOff x="5078141" y="2095825"/>
              <a:chExt cx="63753" cy="59451"/>
            </a:xfrm>
          </p:grpSpPr>
          <p:sp>
            <p:nvSpPr>
              <p:cNvPr id="645" name="Google Shape;645;p45"/>
              <p:cNvSpPr/>
              <p:nvPr/>
            </p:nvSpPr>
            <p:spPr>
              <a:xfrm>
                <a:off x="5078141" y="2095825"/>
                <a:ext cx="63753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142" extrusionOk="0">
                    <a:moveTo>
                      <a:pt x="1778" y="1"/>
                    </a:moveTo>
                    <a:lnTo>
                      <a:pt x="1" y="1780"/>
                    </a:lnTo>
                    <a:cubicBezTo>
                      <a:pt x="227" y="2001"/>
                      <a:pt x="530" y="2142"/>
                      <a:pt x="845" y="2142"/>
                    </a:cubicBezTo>
                    <a:cubicBezTo>
                      <a:pt x="856" y="2142"/>
                      <a:pt x="867" y="2142"/>
                      <a:pt x="878" y="2141"/>
                    </a:cubicBezTo>
                    <a:cubicBezTo>
                      <a:pt x="1200" y="2141"/>
                      <a:pt x="1523" y="2017"/>
                      <a:pt x="1769" y="1773"/>
                    </a:cubicBezTo>
                    <a:cubicBezTo>
                      <a:pt x="2297" y="1249"/>
                      <a:pt x="2220" y="464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6" name="Google Shape;646;p45"/>
              <p:cNvSpPr/>
              <p:nvPr/>
            </p:nvSpPr>
            <p:spPr>
              <a:xfrm>
                <a:off x="5078141" y="2095825"/>
                <a:ext cx="63753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142" extrusionOk="0">
                    <a:moveTo>
                      <a:pt x="1778" y="1"/>
                    </a:moveTo>
                    <a:lnTo>
                      <a:pt x="1" y="1780"/>
                    </a:lnTo>
                    <a:cubicBezTo>
                      <a:pt x="227" y="2001"/>
                      <a:pt x="530" y="2142"/>
                      <a:pt x="845" y="2142"/>
                    </a:cubicBezTo>
                    <a:cubicBezTo>
                      <a:pt x="856" y="2142"/>
                      <a:pt x="867" y="2142"/>
                      <a:pt x="878" y="2141"/>
                    </a:cubicBezTo>
                    <a:cubicBezTo>
                      <a:pt x="1200" y="2141"/>
                      <a:pt x="1523" y="2017"/>
                      <a:pt x="1769" y="1773"/>
                    </a:cubicBezTo>
                    <a:cubicBezTo>
                      <a:pt x="2297" y="1249"/>
                      <a:pt x="2220" y="464"/>
                      <a:pt x="1778" y="1"/>
                    </a:cubicBezTo>
                    <a:close/>
                  </a:path>
                </a:pathLst>
              </a:custGeom>
              <a:solidFill>
                <a:srgbClr val="00993A">
                  <a:alpha val="11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647" name="Google Shape;647;p45"/>
          <p:cNvGrpSpPr/>
          <p:nvPr/>
        </p:nvGrpSpPr>
        <p:grpSpPr>
          <a:xfrm rot="900026">
            <a:off x="7376988" y="3597572"/>
            <a:ext cx="1411449" cy="1263081"/>
            <a:chOff x="2497175" y="3692550"/>
            <a:chExt cx="1123025" cy="1004975"/>
          </a:xfrm>
        </p:grpSpPr>
        <p:sp>
          <p:nvSpPr>
            <p:cNvPr id="648" name="Google Shape;648;p45"/>
            <p:cNvSpPr/>
            <p:nvPr/>
          </p:nvSpPr>
          <p:spPr>
            <a:xfrm>
              <a:off x="2497175" y="3755450"/>
              <a:ext cx="1123025" cy="942075"/>
            </a:xfrm>
            <a:custGeom>
              <a:avLst/>
              <a:gdLst/>
              <a:ahLst/>
              <a:cxnLst/>
              <a:rect l="l" t="t" r="r" b="b"/>
              <a:pathLst>
                <a:path w="44921" h="37683" extrusionOk="0">
                  <a:moveTo>
                    <a:pt x="19991" y="0"/>
                  </a:moveTo>
                  <a:cubicBezTo>
                    <a:pt x="19117" y="0"/>
                    <a:pt x="18299" y="412"/>
                    <a:pt x="18299" y="412"/>
                  </a:cubicBezTo>
                  <a:cubicBezTo>
                    <a:pt x="18299" y="412"/>
                    <a:pt x="14954" y="1971"/>
                    <a:pt x="12534" y="3589"/>
                  </a:cubicBezTo>
                  <a:cubicBezTo>
                    <a:pt x="11441" y="4319"/>
                    <a:pt x="10581" y="4519"/>
                    <a:pt x="9966" y="4519"/>
                  </a:cubicBezTo>
                  <a:cubicBezTo>
                    <a:pt x="9219" y="4519"/>
                    <a:pt x="8835" y="4224"/>
                    <a:pt x="8835" y="4224"/>
                  </a:cubicBezTo>
                  <a:lnTo>
                    <a:pt x="7795" y="5140"/>
                  </a:lnTo>
                  <a:cubicBezTo>
                    <a:pt x="7795" y="5140"/>
                    <a:pt x="7449" y="6186"/>
                    <a:pt x="5948" y="8956"/>
                  </a:cubicBezTo>
                  <a:cubicBezTo>
                    <a:pt x="4446" y="11726"/>
                    <a:pt x="0" y="16290"/>
                    <a:pt x="2891" y="23079"/>
                  </a:cubicBezTo>
                  <a:cubicBezTo>
                    <a:pt x="5105" y="28277"/>
                    <a:pt x="8970" y="29321"/>
                    <a:pt x="11408" y="29321"/>
                  </a:cubicBezTo>
                  <a:cubicBezTo>
                    <a:pt x="12154" y="29321"/>
                    <a:pt x="12767" y="29223"/>
                    <a:pt x="13158" y="29116"/>
                  </a:cubicBezTo>
                  <a:cubicBezTo>
                    <a:pt x="13309" y="29075"/>
                    <a:pt x="13469" y="29056"/>
                    <a:pt x="13636" y="29056"/>
                  </a:cubicBezTo>
                  <a:cubicBezTo>
                    <a:pt x="15296" y="29056"/>
                    <a:pt x="17568" y="30972"/>
                    <a:pt x="18299" y="31706"/>
                  </a:cubicBezTo>
                  <a:cubicBezTo>
                    <a:pt x="18674" y="32083"/>
                    <a:pt x="19485" y="32184"/>
                    <a:pt x="20244" y="32184"/>
                  </a:cubicBezTo>
                  <a:cubicBezTo>
                    <a:pt x="21112" y="32184"/>
                    <a:pt x="21912" y="32052"/>
                    <a:pt x="21912" y="32052"/>
                  </a:cubicBezTo>
                  <a:cubicBezTo>
                    <a:pt x="21912" y="32052"/>
                    <a:pt x="22483" y="31984"/>
                    <a:pt x="23192" y="31984"/>
                  </a:cubicBezTo>
                  <a:cubicBezTo>
                    <a:pt x="24207" y="31984"/>
                    <a:pt x="25504" y="32124"/>
                    <a:pt x="25810" y="32803"/>
                  </a:cubicBezTo>
                  <a:cubicBezTo>
                    <a:pt x="26223" y="33722"/>
                    <a:pt x="27730" y="34129"/>
                    <a:pt x="28841" y="34129"/>
                  </a:cubicBezTo>
                  <a:cubicBezTo>
                    <a:pt x="29128" y="34129"/>
                    <a:pt x="29388" y="34102"/>
                    <a:pt x="29597" y="34049"/>
                  </a:cubicBezTo>
                  <a:cubicBezTo>
                    <a:pt x="29875" y="33980"/>
                    <a:pt x="30235" y="33942"/>
                    <a:pt x="30629" y="33942"/>
                  </a:cubicBezTo>
                  <a:cubicBezTo>
                    <a:pt x="31676" y="33942"/>
                    <a:pt x="32959" y="34211"/>
                    <a:pt x="33547" y="34882"/>
                  </a:cubicBezTo>
                  <a:cubicBezTo>
                    <a:pt x="34355" y="35807"/>
                    <a:pt x="36663" y="36152"/>
                    <a:pt x="36663" y="36152"/>
                  </a:cubicBezTo>
                  <a:cubicBezTo>
                    <a:pt x="37049" y="35998"/>
                    <a:pt x="37459" y="35947"/>
                    <a:pt x="37836" y="35947"/>
                  </a:cubicBezTo>
                  <a:cubicBezTo>
                    <a:pt x="38589" y="35947"/>
                    <a:pt x="39204" y="36152"/>
                    <a:pt x="39204" y="36152"/>
                  </a:cubicBezTo>
                  <a:cubicBezTo>
                    <a:pt x="41233" y="37415"/>
                    <a:pt x="42571" y="37683"/>
                    <a:pt x="43342" y="37683"/>
                  </a:cubicBezTo>
                  <a:cubicBezTo>
                    <a:pt x="43910" y="37683"/>
                    <a:pt x="44170" y="37537"/>
                    <a:pt x="44170" y="37537"/>
                  </a:cubicBezTo>
                  <a:cubicBezTo>
                    <a:pt x="44921" y="37306"/>
                    <a:pt x="43824" y="35516"/>
                    <a:pt x="43824" y="35516"/>
                  </a:cubicBezTo>
                  <a:cubicBezTo>
                    <a:pt x="41919" y="34362"/>
                    <a:pt x="42380" y="32629"/>
                    <a:pt x="42380" y="32629"/>
                  </a:cubicBezTo>
                  <a:cubicBezTo>
                    <a:pt x="42785" y="31590"/>
                    <a:pt x="42148" y="30315"/>
                    <a:pt x="42148" y="30315"/>
                  </a:cubicBezTo>
                  <a:cubicBezTo>
                    <a:pt x="41107" y="28578"/>
                    <a:pt x="41919" y="26628"/>
                    <a:pt x="41919" y="26628"/>
                  </a:cubicBezTo>
                  <a:cubicBezTo>
                    <a:pt x="42668" y="24668"/>
                    <a:pt x="41340" y="23541"/>
                    <a:pt x="41340" y="23541"/>
                  </a:cubicBezTo>
                  <a:cubicBezTo>
                    <a:pt x="40129" y="23173"/>
                    <a:pt x="40186" y="19529"/>
                    <a:pt x="40186" y="19529"/>
                  </a:cubicBezTo>
                  <a:cubicBezTo>
                    <a:pt x="40129" y="15435"/>
                    <a:pt x="38453" y="14555"/>
                    <a:pt x="38453" y="14555"/>
                  </a:cubicBezTo>
                  <a:cubicBezTo>
                    <a:pt x="36260" y="13109"/>
                    <a:pt x="36317" y="11094"/>
                    <a:pt x="35914" y="10519"/>
                  </a:cubicBezTo>
                  <a:cubicBezTo>
                    <a:pt x="35509" y="9944"/>
                    <a:pt x="34585" y="7630"/>
                    <a:pt x="31929" y="6312"/>
                  </a:cubicBezTo>
                  <a:cubicBezTo>
                    <a:pt x="29273" y="4997"/>
                    <a:pt x="29216" y="3992"/>
                    <a:pt x="28498" y="3100"/>
                  </a:cubicBezTo>
                  <a:cubicBezTo>
                    <a:pt x="27780" y="2208"/>
                    <a:pt x="24887" y="1856"/>
                    <a:pt x="24887" y="1856"/>
                  </a:cubicBezTo>
                  <a:cubicBezTo>
                    <a:pt x="24887" y="1856"/>
                    <a:pt x="24742" y="1871"/>
                    <a:pt x="24509" y="1871"/>
                  </a:cubicBezTo>
                  <a:cubicBezTo>
                    <a:pt x="23810" y="1871"/>
                    <a:pt x="22314" y="1741"/>
                    <a:pt x="21528" y="703"/>
                  </a:cubicBezTo>
                  <a:cubicBezTo>
                    <a:pt x="21121" y="165"/>
                    <a:pt x="20545" y="0"/>
                    <a:pt x="19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2931675" y="4076100"/>
              <a:ext cx="414125" cy="60525"/>
            </a:xfrm>
            <a:custGeom>
              <a:avLst/>
              <a:gdLst/>
              <a:ahLst/>
              <a:cxnLst/>
              <a:rect l="l" t="t" r="r" b="b"/>
              <a:pathLst>
                <a:path w="16565" h="2421" extrusionOk="0">
                  <a:moveTo>
                    <a:pt x="7824" y="0"/>
                  </a:moveTo>
                  <a:cubicBezTo>
                    <a:pt x="3741" y="0"/>
                    <a:pt x="0" y="815"/>
                    <a:pt x="0" y="815"/>
                  </a:cubicBezTo>
                  <a:lnTo>
                    <a:pt x="753" y="1631"/>
                  </a:lnTo>
                  <a:cubicBezTo>
                    <a:pt x="3858" y="1094"/>
                    <a:pt x="6426" y="897"/>
                    <a:pt x="8526" y="897"/>
                  </a:cubicBezTo>
                  <a:cubicBezTo>
                    <a:pt x="14357" y="897"/>
                    <a:pt x="16564" y="2421"/>
                    <a:pt x="16564" y="2421"/>
                  </a:cubicBezTo>
                  <a:cubicBezTo>
                    <a:pt x="14603" y="526"/>
                    <a:pt x="11103" y="0"/>
                    <a:pt x="7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3027275" y="4176750"/>
              <a:ext cx="378350" cy="65200"/>
            </a:xfrm>
            <a:custGeom>
              <a:avLst/>
              <a:gdLst/>
              <a:ahLst/>
              <a:cxnLst/>
              <a:rect l="l" t="t" r="r" b="b"/>
              <a:pathLst>
                <a:path w="15134" h="2608" extrusionOk="0">
                  <a:moveTo>
                    <a:pt x="6130" y="1"/>
                  </a:moveTo>
                  <a:cubicBezTo>
                    <a:pt x="2681" y="1"/>
                    <a:pt x="0" y="832"/>
                    <a:pt x="0" y="832"/>
                  </a:cubicBezTo>
                  <a:lnTo>
                    <a:pt x="743" y="1617"/>
                  </a:lnTo>
                  <a:cubicBezTo>
                    <a:pt x="2738" y="1049"/>
                    <a:pt x="4657" y="838"/>
                    <a:pt x="6408" y="838"/>
                  </a:cubicBezTo>
                  <a:cubicBezTo>
                    <a:pt x="11476" y="838"/>
                    <a:pt x="15134" y="2608"/>
                    <a:pt x="15134" y="2608"/>
                  </a:cubicBezTo>
                  <a:cubicBezTo>
                    <a:pt x="12321" y="562"/>
                    <a:pt x="8966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2572875" y="3692550"/>
              <a:ext cx="1007800" cy="974950"/>
            </a:xfrm>
            <a:custGeom>
              <a:avLst/>
              <a:gdLst/>
              <a:ahLst/>
              <a:cxnLst/>
              <a:rect l="l" t="t" r="r" b="b"/>
              <a:pathLst>
                <a:path w="40312" h="38998" extrusionOk="0">
                  <a:moveTo>
                    <a:pt x="567" y="0"/>
                  </a:moveTo>
                  <a:lnTo>
                    <a:pt x="0" y="731"/>
                  </a:lnTo>
                  <a:cubicBezTo>
                    <a:pt x="1893" y="3748"/>
                    <a:pt x="4205" y="6742"/>
                    <a:pt x="6539" y="9475"/>
                  </a:cubicBezTo>
                  <a:lnTo>
                    <a:pt x="6537" y="9473"/>
                  </a:lnTo>
                  <a:cubicBezTo>
                    <a:pt x="6537" y="9473"/>
                    <a:pt x="770" y="16742"/>
                    <a:pt x="2361" y="22968"/>
                  </a:cubicBezTo>
                  <a:cubicBezTo>
                    <a:pt x="2341" y="22884"/>
                    <a:pt x="1072" y="17581"/>
                    <a:pt x="7136" y="10169"/>
                  </a:cubicBezTo>
                  <a:cubicBezTo>
                    <a:pt x="7932" y="11085"/>
                    <a:pt x="8728" y="11969"/>
                    <a:pt x="9506" y="12810"/>
                  </a:cubicBezTo>
                  <a:cubicBezTo>
                    <a:pt x="9506" y="12810"/>
                    <a:pt x="4843" y="19044"/>
                    <a:pt x="7983" y="27571"/>
                  </a:cubicBezTo>
                  <a:lnTo>
                    <a:pt x="7983" y="27571"/>
                  </a:lnTo>
                  <a:cubicBezTo>
                    <a:pt x="7983" y="27571"/>
                    <a:pt x="6023" y="19666"/>
                    <a:pt x="10113" y="13465"/>
                  </a:cubicBezTo>
                  <a:cubicBezTo>
                    <a:pt x="11367" y="14801"/>
                    <a:pt x="12562" y="16018"/>
                    <a:pt x="13630" y="17076"/>
                  </a:cubicBezTo>
                  <a:cubicBezTo>
                    <a:pt x="13072" y="18489"/>
                    <a:pt x="10414" y="25900"/>
                    <a:pt x="13728" y="31299"/>
                  </a:cubicBezTo>
                  <a:cubicBezTo>
                    <a:pt x="13728" y="31299"/>
                    <a:pt x="11128" y="24985"/>
                    <a:pt x="14289" y="17722"/>
                  </a:cubicBezTo>
                  <a:cubicBezTo>
                    <a:pt x="15811" y="19209"/>
                    <a:pt x="17014" y="20314"/>
                    <a:pt x="17657" y="20895"/>
                  </a:cubicBezTo>
                  <a:cubicBezTo>
                    <a:pt x="17657" y="20895"/>
                    <a:pt x="16732" y="30215"/>
                    <a:pt x="19021" y="32659"/>
                  </a:cubicBezTo>
                  <a:cubicBezTo>
                    <a:pt x="19021" y="32659"/>
                    <a:pt x="17368" y="30268"/>
                    <a:pt x="18176" y="21358"/>
                  </a:cubicBezTo>
                  <a:lnTo>
                    <a:pt x="18176" y="21358"/>
                  </a:lnTo>
                  <a:cubicBezTo>
                    <a:pt x="19737" y="22935"/>
                    <a:pt x="21292" y="24414"/>
                    <a:pt x="22812" y="25793"/>
                  </a:cubicBezTo>
                  <a:cubicBezTo>
                    <a:pt x="22812" y="25793"/>
                    <a:pt x="21957" y="28226"/>
                    <a:pt x="26170" y="33952"/>
                  </a:cubicBezTo>
                  <a:cubicBezTo>
                    <a:pt x="26170" y="33952"/>
                    <a:pt x="23809" y="30654"/>
                    <a:pt x="23545" y="26452"/>
                  </a:cubicBezTo>
                  <a:lnTo>
                    <a:pt x="23543" y="26450"/>
                  </a:lnTo>
                  <a:lnTo>
                    <a:pt x="23543" y="26450"/>
                  </a:lnTo>
                  <a:cubicBezTo>
                    <a:pt x="25028" y="27776"/>
                    <a:pt x="26475" y="29003"/>
                    <a:pt x="27858" y="30127"/>
                  </a:cubicBezTo>
                  <a:cubicBezTo>
                    <a:pt x="27858" y="30127"/>
                    <a:pt x="27078" y="32801"/>
                    <a:pt x="30051" y="35530"/>
                  </a:cubicBezTo>
                  <a:cubicBezTo>
                    <a:pt x="30051" y="35530"/>
                    <a:pt x="27782" y="32467"/>
                    <a:pt x="28430" y="30593"/>
                  </a:cubicBezTo>
                  <a:lnTo>
                    <a:pt x="28430" y="30593"/>
                  </a:lnTo>
                  <a:cubicBezTo>
                    <a:pt x="30255" y="32060"/>
                    <a:pt x="31956" y="33347"/>
                    <a:pt x="33467" y="34441"/>
                  </a:cubicBezTo>
                  <a:cubicBezTo>
                    <a:pt x="33441" y="34767"/>
                    <a:pt x="33529" y="35698"/>
                    <a:pt x="35112" y="36743"/>
                  </a:cubicBezTo>
                  <a:cubicBezTo>
                    <a:pt x="35112" y="36743"/>
                    <a:pt x="34016" y="35831"/>
                    <a:pt x="34008" y="34830"/>
                  </a:cubicBezTo>
                  <a:lnTo>
                    <a:pt x="34008" y="34830"/>
                  </a:lnTo>
                  <a:cubicBezTo>
                    <a:pt x="37827" y="37566"/>
                    <a:pt x="40311" y="38998"/>
                    <a:pt x="40311" y="38998"/>
                  </a:cubicBezTo>
                  <a:cubicBezTo>
                    <a:pt x="37950" y="37122"/>
                    <a:pt x="35857" y="35444"/>
                    <a:pt x="34010" y="33954"/>
                  </a:cubicBezTo>
                  <a:lnTo>
                    <a:pt x="34010" y="33954"/>
                  </a:lnTo>
                  <a:lnTo>
                    <a:pt x="34386" y="34257"/>
                  </a:lnTo>
                  <a:cubicBezTo>
                    <a:pt x="34459" y="34255"/>
                    <a:pt x="34530" y="34254"/>
                    <a:pt x="34600" y="34254"/>
                  </a:cubicBezTo>
                  <a:cubicBezTo>
                    <a:pt x="36442" y="34254"/>
                    <a:pt x="37203" y="34957"/>
                    <a:pt x="37203" y="34957"/>
                  </a:cubicBezTo>
                  <a:cubicBezTo>
                    <a:pt x="36778" y="33962"/>
                    <a:pt x="34116" y="33952"/>
                    <a:pt x="34011" y="33952"/>
                  </a:cubicBezTo>
                  <a:cubicBezTo>
                    <a:pt x="34009" y="33952"/>
                    <a:pt x="34008" y="33952"/>
                    <a:pt x="34008" y="33952"/>
                  </a:cubicBezTo>
                  <a:cubicBezTo>
                    <a:pt x="32066" y="32387"/>
                    <a:pt x="30392" y="31027"/>
                    <a:pt x="28964" y="29859"/>
                  </a:cubicBezTo>
                  <a:cubicBezTo>
                    <a:pt x="30319" y="29573"/>
                    <a:pt x="31466" y="29484"/>
                    <a:pt x="32369" y="29484"/>
                  </a:cubicBezTo>
                  <a:cubicBezTo>
                    <a:pt x="33868" y="29484"/>
                    <a:pt x="34697" y="29730"/>
                    <a:pt x="34697" y="29730"/>
                  </a:cubicBezTo>
                  <a:cubicBezTo>
                    <a:pt x="33865" y="29286"/>
                    <a:pt x="32794" y="29147"/>
                    <a:pt x="31781" y="29147"/>
                  </a:cubicBezTo>
                  <a:cubicBezTo>
                    <a:pt x="30094" y="29147"/>
                    <a:pt x="28565" y="29531"/>
                    <a:pt x="28565" y="29531"/>
                  </a:cubicBezTo>
                  <a:cubicBezTo>
                    <a:pt x="26720" y="28017"/>
                    <a:pt x="25306" y="26841"/>
                    <a:pt x="24259" y="25961"/>
                  </a:cubicBezTo>
                  <a:cubicBezTo>
                    <a:pt x="26548" y="24999"/>
                    <a:pt x="28612" y="24724"/>
                    <a:pt x="30225" y="24724"/>
                  </a:cubicBezTo>
                  <a:cubicBezTo>
                    <a:pt x="32383" y="24724"/>
                    <a:pt x="33733" y="25216"/>
                    <a:pt x="33733" y="25216"/>
                  </a:cubicBezTo>
                  <a:cubicBezTo>
                    <a:pt x="32760" y="24536"/>
                    <a:pt x="31285" y="24310"/>
                    <a:pt x="29751" y="24310"/>
                  </a:cubicBezTo>
                  <a:cubicBezTo>
                    <a:pt x="26682" y="24310"/>
                    <a:pt x="23377" y="25216"/>
                    <a:pt x="23377" y="25216"/>
                  </a:cubicBezTo>
                  <a:cubicBezTo>
                    <a:pt x="22270" y="24277"/>
                    <a:pt x="21793" y="23856"/>
                    <a:pt x="21793" y="23856"/>
                  </a:cubicBezTo>
                  <a:cubicBezTo>
                    <a:pt x="18088" y="20253"/>
                    <a:pt x="14371" y="16241"/>
                    <a:pt x="11106" y="12552"/>
                  </a:cubicBezTo>
                  <a:cubicBezTo>
                    <a:pt x="14302" y="11355"/>
                    <a:pt x="17893" y="11011"/>
                    <a:pt x="20963" y="11011"/>
                  </a:cubicBezTo>
                  <a:cubicBezTo>
                    <a:pt x="25101" y="11011"/>
                    <a:pt x="28291" y="11635"/>
                    <a:pt x="28291" y="11635"/>
                  </a:cubicBezTo>
                  <a:cubicBezTo>
                    <a:pt x="26310" y="10965"/>
                    <a:pt x="23271" y="10181"/>
                    <a:pt x="19551" y="10181"/>
                  </a:cubicBezTo>
                  <a:cubicBezTo>
                    <a:pt x="18661" y="10181"/>
                    <a:pt x="17733" y="10226"/>
                    <a:pt x="16771" y="10328"/>
                  </a:cubicBezTo>
                  <a:cubicBezTo>
                    <a:pt x="14256" y="10596"/>
                    <a:pt x="12122" y="11187"/>
                    <a:pt x="10443" y="11801"/>
                  </a:cubicBezTo>
                  <a:cubicBezTo>
                    <a:pt x="9700" y="10958"/>
                    <a:pt x="8984" y="10134"/>
                    <a:pt x="8301" y="9338"/>
                  </a:cubicBezTo>
                  <a:cubicBezTo>
                    <a:pt x="12136" y="6987"/>
                    <a:pt x="15778" y="6396"/>
                    <a:pt x="18468" y="6396"/>
                  </a:cubicBezTo>
                  <a:cubicBezTo>
                    <a:pt x="21184" y="6396"/>
                    <a:pt x="22931" y="6997"/>
                    <a:pt x="22931" y="6997"/>
                  </a:cubicBezTo>
                  <a:cubicBezTo>
                    <a:pt x="21571" y="6035"/>
                    <a:pt x="19901" y="5678"/>
                    <a:pt x="18171" y="5678"/>
                  </a:cubicBezTo>
                  <a:cubicBezTo>
                    <a:pt x="13232" y="5678"/>
                    <a:pt x="7806" y="8589"/>
                    <a:pt x="7705" y="8644"/>
                  </a:cubicBezTo>
                  <a:lnTo>
                    <a:pt x="7705" y="8644"/>
                  </a:lnTo>
                  <a:cubicBezTo>
                    <a:pt x="3450" y="3673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2631900" y="4266725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" name="Google Shape;823;p47"/>
          <p:cNvGrpSpPr/>
          <p:nvPr/>
        </p:nvGrpSpPr>
        <p:grpSpPr>
          <a:xfrm>
            <a:off x="501564" y="4135981"/>
            <a:ext cx="1428227" cy="713904"/>
            <a:chOff x="1490289" y="-2981149"/>
            <a:chExt cx="1764111" cy="1544749"/>
          </a:xfrm>
        </p:grpSpPr>
        <p:sp>
          <p:nvSpPr>
            <p:cNvPr id="7" name="Google Shape;824;p47"/>
            <p:cNvSpPr/>
            <p:nvPr/>
          </p:nvSpPr>
          <p:spPr>
            <a:xfrm>
              <a:off x="1648438" y="-2884200"/>
              <a:ext cx="1447800" cy="144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8" name="Google Shape;825;p47"/>
            <p:cNvSpPr/>
            <p:nvPr/>
          </p:nvSpPr>
          <p:spPr>
            <a:xfrm>
              <a:off x="1490289" y="-2981149"/>
              <a:ext cx="1764111" cy="1447788"/>
            </a:xfrm>
            <a:custGeom>
              <a:avLst/>
              <a:gdLst/>
              <a:ahLst/>
              <a:cxnLst/>
              <a:rect l="l" t="t" r="r" b="b"/>
              <a:pathLst>
                <a:path w="55245" h="45339" extrusionOk="0">
                  <a:moveTo>
                    <a:pt x="0" y="45339"/>
                  </a:moveTo>
                  <a:lnTo>
                    <a:pt x="20574" y="12573"/>
                  </a:lnTo>
                  <a:lnTo>
                    <a:pt x="31623" y="23622"/>
                  </a:lnTo>
                  <a:lnTo>
                    <a:pt x="55245" y="0"/>
                  </a:lnTo>
                  <a:lnTo>
                    <a:pt x="30741" y="42442"/>
                  </a:lnTo>
                  <a:lnTo>
                    <a:pt x="19105" y="308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33" name="Google Shape;474;p41"/>
          <p:cNvGrpSpPr/>
          <p:nvPr/>
        </p:nvGrpSpPr>
        <p:grpSpPr>
          <a:xfrm>
            <a:off x="6068362" y="432056"/>
            <a:ext cx="1716486" cy="1572909"/>
            <a:chOff x="4126125" y="3064400"/>
            <a:chExt cx="1672825" cy="1532900"/>
          </a:xfrm>
        </p:grpSpPr>
        <p:sp>
          <p:nvSpPr>
            <p:cNvPr id="11" name="Google Shape;475;p41"/>
            <p:cNvSpPr/>
            <p:nvPr/>
          </p:nvSpPr>
          <p:spPr>
            <a:xfrm>
              <a:off x="4126125" y="3064400"/>
              <a:ext cx="1662700" cy="1518025"/>
            </a:xfrm>
            <a:custGeom>
              <a:avLst/>
              <a:gdLst/>
              <a:ahLst/>
              <a:cxnLst/>
              <a:rect l="l" t="t" r="r" b="b"/>
              <a:pathLst>
                <a:path w="66508" h="60721" extrusionOk="0">
                  <a:moveTo>
                    <a:pt x="39442" y="0"/>
                  </a:moveTo>
                  <a:cubicBezTo>
                    <a:pt x="37866" y="0"/>
                    <a:pt x="36635" y="127"/>
                    <a:pt x="35911" y="152"/>
                  </a:cubicBezTo>
                  <a:cubicBezTo>
                    <a:pt x="33499" y="233"/>
                    <a:pt x="18607" y="438"/>
                    <a:pt x="18607" y="438"/>
                  </a:cubicBezTo>
                  <a:cubicBezTo>
                    <a:pt x="18607" y="438"/>
                    <a:pt x="1" y="3405"/>
                    <a:pt x="263" y="23829"/>
                  </a:cubicBezTo>
                  <a:cubicBezTo>
                    <a:pt x="523" y="44252"/>
                    <a:pt x="16201" y="55120"/>
                    <a:pt x="16201" y="55120"/>
                  </a:cubicBezTo>
                  <a:cubicBezTo>
                    <a:pt x="23530" y="59432"/>
                    <a:pt x="28828" y="60720"/>
                    <a:pt x="32734" y="60720"/>
                  </a:cubicBezTo>
                  <a:cubicBezTo>
                    <a:pt x="36345" y="60720"/>
                    <a:pt x="38768" y="59619"/>
                    <a:pt x="40508" y="58788"/>
                  </a:cubicBezTo>
                  <a:cubicBezTo>
                    <a:pt x="44134" y="57055"/>
                    <a:pt x="41067" y="56838"/>
                    <a:pt x="50996" y="54373"/>
                  </a:cubicBezTo>
                  <a:cubicBezTo>
                    <a:pt x="60924" y="51907"/>
                    <a:pt x="66508" y="43145"/>
                    <a:pt x="66506" y="32406"/>
                  </a:cubicBezTo>
                  <a:cubicBezTo>
                    <a:pt x="66504" y="21669"/>
                    <a:pt x="61677" y="11093"/>
                    <a:pt x="54017" y="4972"/>
                  </a:cubicBezTo>
                  <a:cubicBezTo>
                    <a:pt x="48659" y="690"/>
                    <a:pt x="43114" y="0"/>
                    <a:pt x="39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476;p41"/>
            <p:cNvSpPr/>
            <p:nvPr/>
          </p:nvSpPr>
          <p:spPr>
            <a:xfrm>
              <a:off x="4145625" y="3224625"/>
              <a:ext cx="1653325" cy="1372675"/>
            </a:xfrm>
            <a:custGeom>
              <a:avLst/>
              <a:gdLst/>
              <a:ahLst/>
              <a:cxnLst/>
              <a:rect l="l" t="t" r="r" b="b"/>
              <a:pathLst>
                <a:path w="66133" h="54907" extrusionOk="0">
                  <a:moveTo>
                    <a:pt x="40534" y="0"/>
                  </a:moveTo>
                  <a:cubicBezTo>
                    <a:pt x="38602" y="0"/>
                    <a:pt x="37088" y="187"/>
                    <a:pt x="36254" y="232"/>
                  </a:cubicBezTo>
                  <a:cubicBezTo>
                    <a:pt x="33854" y="365"/>
                    <a:pt x="19048" y="914"/>
                    <a:pt x="19048" y="914"/>
                  </a:cubicBezTo>
                  <a:cubicBezTo>
                    <a:pt x="19048" y="914"/>
                    <a:pt x="483" y="4046"/>
                    <a:pt x="242" y="22447"/>
                  </a:cubicBezTo>
                  <a:cubicBezTo>
                    <a:pt x="0" y="40846"/>
                    <a:pt x="15316" y="50257"/>
                    <a:pt x="15316" y="50257"/>
                  </a:cubicBezTo>
                  <a:cubicBezTo>
                    <a:pt x="22199" y="53812"/>
                    <a:pt x="27294" y="54906"/>
                    <a:pt x="31124" y="54906"/>
                  </a:cubicBezTo>
                  <a:cubicBezTo>
                    <a:pt x="34983" y="54906"/>
                    <a:pt x="37558" y="53796"/>
                    <a:pt x="39387" y="52968"/>
                  </a:cubicBezTo>
                  <a:cubicBezTo>
                    <a:pt x="43030" y="51317"/>
                    <a:pt x="39990" y="51196"/>
                    <a:pt x="49917" y="48731"/>
                  </a:cubicBezTo>
                  <a:cubicBezTo>
                    <a:pt x="59846" y="46266"/>
                    <a:pt x="65611" y="38231"/>
                    <a:pt x="65873" y="28554"/>
                  </a:cubicBezTo>
                  <a:cubicBezTo>
                    <a:pt x="66133" y="18875"/>
                    <a:pt x="61595" y="9461"/>
                    <a:pt x="54134" y="4134"/>
                  </a:cubicBezTo>
                  <a:cubicBezTo>
                    <a:pt x="49266" y="657"/>
                    <a:pt x="44161" y="0"/>
                    <a:pt x="40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477;p41"/>
            <p:cNvSpPr/>
            <p:nvPr/>
          </p:nvSpPr>
          <p:spPr>
            <a:xfrm>
              <a:off x="4192175" y="3261200"/>
              <a:ext cx="1560750" cy="1295875"/>
            </a:xfrm>
            <a:custGeom>
              <a:avLst/>
              <a:gdLst/>
              <a:ahLst/>
              <a:cxnLst/>
              <a:rect l="l" t="t" r="r" b="b"/>
              <a:pathLst>
                <a:path w="62430" h="51835" extrusionOk="0">
                  <a:moveTo>
                    <a:pt x="38263" y="0"/>
                  </a:moveTo>
                  <a:cubicBezTo>
                    <a:pt x="36438" y="0"/>
                    <a:pt x="35010" y="176"/>
                    <a:pt x="34222" y="220"/>
                  </a:cubicBezTo>
                  <a:cubicBezTo>
                    <a:pt x="31958" y="345"/>
                    <a:pt x="17982" y="864"/>
                    <a:pt x="17982" y="864"/>
                  </a:cubicBezTo>
                  <a:cubicBezTo>
                    <a:pt x="17982" y="864"/>
                    <a:pt x="454" y="3819"/>
                    <a:pt x="227" y="21191"/>
                  </a:cubicBezTo>
                  <a:cubicBezTo>
                    <a:pt x="0" y="38563"/>
                    <a:pt x="14457" y="47446"/>
                    <a:pt x="14457" y="47446"/>
                  </a:cubicBezTo>
                  <a:cubicBezTo>
                    <a:pt x="20955" y="50801"/>
                    <a:pt x="25764" y="51834"/>
                    <a:pt x="29381" y="51834"/>
                  </a:cubicBezTo>
                  <a:cubicBezTo>
                    <a:pt x="33023" y="51834"/>
                    <a:pt x="35454" y="50786"/>
                    <a:pt x="37181" y="50003"/>
                  </a:cubicBezTo>
                  <a:cubicBezTo>
                    <a:pt x="40620" y="48446"/>
                    <a:pt x="37750" y="48332"/>
                    <a:pt x="47122" y="46006"/>
                  </a:cubicBezTo>
                  <a:cubicBezTo>
                    <a:pt x="56494" y="43677"/>
                    <a:pt x="61939" y="36093"/>
                    <a:pt x="62184" y="26956"/>
                  </a:cubicBezTo>
                  <a:cubicBezTo>
                    <a:pt x="62430" y="17819"/>
                    <a:pt x="58145" y="8933"/>
                    <a:pt x="51101" y="3903"/>
                  </a:cubicBezTo>
                  <a:cubicBezTo>
                    <a:pt x="46506" y="621"/>
                    <a:pt x="41687" y="0"/>
                    <a:pt x="38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478;p41"/>
            <p:cNvSpPr/>
            <p:nvPr/>
          </p:nvSpPr>
          <p:spPr>
            <a:xfrm>
              <a:off x="5138550" y="3382500"/>
              <a:ext cx="315625" cy="219175"/>
            </a:xfrm>
            <a:custGeom>
              <a:avLst/>
              <a:gdLst/>
              <a:ahLst/>
              <a:cxnLst/>
              <a:rect l="l" t="t" r="r" b="b"/>
              <a:pathLst>
                <a:path w="12625" h="8767" extrusionOk="0">
                  <a:moveTo>
                    <a:pt x="3498" y="1"/>
                  </a:moveTo>
                  <a:cubicBezTo>
                    <a:pt x="1980" y="1"/>
                    <a:pt x="905" y="641"/>
                    <a:pt x="578" y="2146"/>
                  </a:cubicBezTo>
                  <a:cubicBezTo>
                    <a:pt x="1" y="4810"/>
                    <a:pt x="3540" y="4957"/>
                    <a:pt x="3540" y="4957"/>
                  </a:cubicBezTo>
                  <a:cubicBezTo>
                    <a:pt x="5905" y="5035"/>
                    <a:pt x="7104" y="5788"/>
                    <a:pt x="7761" y="6471"/>
                  </a:cubicBezTo>
                  <a:cubicBezTo>
                    <a:pt x="8553" y="7296"/>
                    <a:pt x="8835" y="8304"/>
                    <a:pt x="9973" y="8652"/>
                  </a:cubicBezTo>
                  <a:cubicBezTo>
                    <a:pt x="10112" y="8694"/>
                    <a:pt x="10395" y="8767"/>
                    <a:pt x="10722" y="8767"/>
                  </a:cubicBezTo>
                  <a:cubicBezTo>
                    <a:pt x="11030" y="8767"/>
                    <a:pt x="11377" y="8703"/>
                    <a:pt x="11679" y="8488"/>
                  </a:cubicBezTo>
                  <a:cubicBezTo>
                    <a:pt x="12383" y="7991"/>
                    <a:pt x="12624" y="6841"/>
                    <a:pt x="12176" y="5675"/>
                  </a:cubicBezTo>
                  <a:cubicBezTo>
                    <a:pt x="12176" y="5675"/>
                    <a:pt x="11227" y="2537"/>
                    <a:pt x="7649" y="1033"/>
                  </a:cubicBezTo>
                  <a:cubicBezTo>
                    <a:pt x="6095" y="379"/>
                    <a:pt x="4665" y="1"/>
                    <a:pt x="3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479;p41"/>
            <p:cNvSpPr/>
            <p:nvPr/>
          </p:nvSpPr>
          <p:spPr>
            <a:xfrm>
              <a:off x="5145725" y="3379025"/>
              <a:ext cx="307175" cy="226200"/>
            </a:xfrm>
            <a:custGeom>
              <a:avLst/>
              <a:gdLst/>
              <a:ahLst/>
              <a:cxnLst/>
              <a:rect l="l" t="t" r="r" b="b"/>
              <a:pathLst>
                <a:path w="12287" h="9048" extrusionOk="0">
                  <a:moveTo>
                    <a:pt x="3216" y="278"/>
                  </a:moveTo>
                  <a:cubicBezTo>
                    <a:pt x="4312" y="278"/>
                    <a:pt x="5695" y="621"/>
                    <a:pt x="7308" y="1299"/>
                  </a:cubicBezTo>
                  <a:cubicBezTo>
                    <a:pt x="8108" y="1636"/>
                    <a:pt x="8841" y="2085"/>
                    <a:pt x="9483" y="2633"/>
                  </a:cubicBezTo>
                  <a:cubicBezTo>
                    <a:pt x="9997" y="3071"/>
                    <a:pt x="10457" y="3574"/>
                    <a:pt x="10848" y="4126"/>
                  </a:cubicBezTo>
                  <a:cubicBezTo>
                    <a:pt x="11515" y="5072"/>
                    <a:pt x="11754" y="5847"/>
                    <a:pt x="11756" y="5855"/>
                  </a:cubicBezTo>
                  <a:lnTo>
                    <a:pt x="11760" y="5863"/>
                  </a:lnTo>
                  <a:cubicBezTo>
                    <a:pt x="11967" y="6403"/>
                    <a:pt x="12028" y="6952"/>
                    <a:pt x="11936" y="7447"/>
                  </a:cubicBezTo>
                  <a:cubicBezTo>
                    <a:pt x="11848" y="7911"/>
                    <a:pt x="11627" y="8292"/>
                    <a:pt x="11312" y="8515"/>
                  </a:cubicBezTo>
                  <a:cubicBezTo>
                    <a:pt x="11039" y="8708"/>
                    <a:pt x="10723" y="8768"/>
                    <a:pt x="10437" y="8768"/>
                  </a:cubicBezTo>
                  <a:cubicBezTo>
                    <a:pt x="10140" y="8768"/>
                    <a:pt x="9875" y="8703"/>
                    <a:pt x="9727" y="8658"/>
                  </a:cubicBezTo>
                  <a:cubicBezTo>
                    <a:pt x="9007" y="8437"/>
                    <a:pt x="8655" y="7940"/>
                    <a:pt x="8248" y="7365"/>
                  </a:cubicBezTo>
                  <a:cubicBezTo>
                    <a:pt x="8047" y="7083"/>
                    <a:pt x="7840" y="6790"/>
                    <a:pt x="7574" y="6514"/>
                  </a:cubicBezTo>
                  <a:cubicBezTo>
                    <a:pt x="6644" y="5544"/>
                    <a:pt x="5189" y="5020"/>
                    <a:pt x="3260" y="4957"/>
                  </a:cubicBezTo>
                  <a:cubicBezTo>
                    <a:pt x="3241" y="4955"/>
                    <a:pt x="1467" y="4869"/>
                    <a:pt x="710" y="3889"/>
                  </a:cubicBezTo>
                  <a:cubicBezTo>
                    <a:pt x="571" y="3709"/>
                    <a:pt x="475" y="3511"/>
                    <a:pt x="420" y="3292"/>
                  </a:cubicBezTo>
                  <a:cubicBezTo>
                    <a:pt x="348" y="2999"/>
                    <a:pt x="350" y="2674"/>
                    <a:pt x="428" y="2316"/>
                  </a:cubicBezTo>
                  <a:cubicBezTo>
                    <a:pt x="602" y="1510"/>
                    <a:pt x="1009" y="937"/>
                    <a:pt x="1635" y="611"/>
                  </a:cubicBezTo>
                  <a:cubicBezTo>
                    <a:pt x="2062" y="389"/>
                    <a:pt x="2593" y="278"/>
                    <a:pt x="3216" y="278"/>
                  </a:cubicBezTo>
                  <a:close/>
                  <a:moveTo>
                    <a:pt x="3216" y="0"/>
                  </a:moveTo>
                  <a:cubicBezTo>
                    <a:pt x="2545" y="0"/>
                    <a:pt x="1972" y="122"/>
                    <a:pt x="1506" y="364"/>
                  </a:cubicBezTo>
                  <a:cubicBezTo>
                    <a:pt x="802" y="728"/>
                    <a:pt x="348" y="1366"/>
                    <a:pt x="156" y="2256"/>
                  </a:cubicBezTo>
                  <a:cubicBezTo>
                    <a:pt x="0" y="2966"/>
                    <a:pt x="113" y="3574"/>
                    <a:pt x="489" y="4059"/>
                  </a:cubicBezTo>
                  <a:cubicBezTo>
                    <a:pt x="843" y="4517"/>
                    <a:pt x="1416" y="4855"/>
                    <a:pt x="2194" y="5061"/>
                  </a:cubicBezTo>
                  <a:cubicBezTo>
                    <a:pt x="2764" y="5215"/>
                    <a:pt x="3229" y="5235"/>
                    <a:pt x="3249" y="5235"/>
                  </a:cubicBezTo>
                  <a:cubicBezTo>
                    <a:pt x="5105" y="5297"/>
                    <a:pt x="6494" y="5792"/>
                    <a:pt x="7374" y="6708"/>
                  </a:cubicBezTo>
                  <a:cubicBezTo>
                    <a:pt x="7624" y="6968"/>
                    <a:pt x="7826" y="7253"/>
                    <a:pt x="8020" y="7527"/>
                  </a:cubicBezTo>
                  <a:cubicBezTo>
                    <a:pt x="8438" y="8118"/>
                    <a:pt x="8833" y="8677"/>
                    <a:pt x="9645" y="8924"/>
                  </a:cubicBezTo>
                  <a:cubicBezTo>
                    <a:pt x="9810" y="8975"/>
                    <a:pt x="10103" y="9047"/>
                    <a:pt x="10437" y="9047"/>
                  </a:cubicBezTo>
                  <a:cubicBezTo>
                    <a:pt x="10770" y="9047"/>
                    <a:pt x="11144" y="8976"/>
                    <a:pt x="11474" y="8742"/>
                  </a:cubicBezTo>
                  <a:cubicBezTo>
                    <a:pt x="11848" y="8478"/>
                    <a:pt x="12110" y="8036"/>
                    <a:pt x="12210" y="7498"/>
                  </a:cubicBezTo>
                  <a:cubicBezTo>
                    <a:pt x="12286" y="7087"/>
                    <a:pt x="12268" y="6645"/>
                    <a:pt x="12157" y="6201"/>
                  </a:cubicBezTo>
                  <a:cubicBezTo>
                    <a:pt x="12122" y="6056"/>
                    <a:pt x="12077" y="5912"/>
                    <a:pt x="12022" y="5769"/>
                  </a:cubicBezTo>
                  <a:cubicBezTo>
                    <a:pt x="11998" y="5692"/>
                    <a:pt x="11750" y="4926"/>
                    <a:pt x="11081" y="3977"/>
                  </a:cubicBezTo>
                  <a:cubicBezTo>
                    <a:pt x="10678" y="3402"/>
                    <a:pt x="10201" y="2880"/>
                    <a:pt x="9669" y="2424"/>
                  </a:cubicBezTo>
                  <a:cubicBezTo>
                    <a:pt x="9005" y="1855"/>
                    <a:pt x="8245" y="1391"/>
                    <a:pt x="7417" y="1043"/>
                  </a:cubicBezTo>
                  <a:cubicBezTo>
                    <a:pt x="6169" y="517"/>
                    <a:pt x="5044" y="188"/>
                    <a:pt x="4074" y="59"/>
                  </a:cubicBezTo>
                  <a:cubicBezTo>
                    <a:pt x="3772" y="20"/>
                    <a:pt x="348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480;p41"/>
            <p:cNvSpPr/>
            <p:nvPr/>
          </p:nvSpPr>
          <p:spPr>
            <a:xfrm>
              <a:off x="5165500" y="3407800"/>
              <a:ext cx="272350" cy="174900"/>
            </a:xfrm>
            <a:custGeom>
              <a:avLst/>
              <a:gdLst/>
              <a:ahLst/>
              <a:cxnLst/>
              <a:rect l="l" t="t" r="r" b="b"/>
              <a:pathLst>
                <a:path w="10894" h="6996" extrusionOk="0">
                  <a:moveTo>
                    <a:pt x="1102" y="1"/>
                  </a:moveTo>
                  <a:cubicBezTo>
                    <a:pt x="573" y="1"/>
                    <a:pt x="0" y="1157"/>
                    <a:pt x="312" y="2124"/>
                  </a:cubicBezTo>
                  <a:cubicBezTo>
                    <a:pt x="505" y="2725"/>
                    <a:pt x="712" y="3028"/>
                    <a:pt x="920" y="3028"/>
                  </a:cubicBezTo>
                  <a:cubicBezTo>
                    <a:pt x="1100" y="3028"/>
                    <a:pt x="1281" y="2799"/>
                    <a:pt x="1454" y="2335"/>
                  </a:cubicBezTo>
                  <a:cubicBezTo>
                    <a:pt x="1577" y="2003"/>
                    <a:pt x="1667" y="1868"/>
                    <a:pt x="1755" y="1868"/>
                  </a:cubicBezTo>
                  <a:cubicBezTo>
                    <a:pt x="1933" y="1868"/>
                    <a:pt x="2104" y="2412"/>
                    <a:pt x="2524" y="2994"/>
                  </a:cubicBezTo>
                  <a:cubicBezTo>
                    <a:pt x="2683" y="3215"/>
                    <a:pt x="2842" y="3301"/>
                    <a:pt x="2994" y="3301"/>
                  </a:cubicBezTo>
                  <a:cubicBezTo>
                    <a:pt x="3442" y="3301"/>
                    <a:pt x="3822" y="2547"/>
                    <a:pt x="3909" y="2280"/>
                  </a:cubicBezTo>
                  <a:cubicBezTo>
                    <a:pt x="3963" y="2112"/>
                    <a:pt x="4098" y="1957"/>
                    <a:pt x="4248" y="1957"/>
                  </a:cubicBezTo>
                  <a:cubicBezTo>
                    <a:pt x="4419" y="1957"/>
                    <a:pt x="4612" y="2158"/>
                    <a:pt x="4731" y="2775"/>
                  </a:cubicBezTo>
                  <a:cubicBezTo>
                    <a:pt x="4822" y="3240"/>
                    <a:pt x="5002" y="3398"/>
                    <a:pt x="5219" y="3398"/>
                  </a:cubicBezTo>
                  <a:cubicBezTo>
                    <a:pt x="5543" y="3398"/>
                    <a:pt x="5948" y="3049"/>
                    <a:pt x="6260" y="2849"/>
                  </a:cubicBezTo>
                  <a:cubicBezTo>
                    <a:pt x="6378" y="2772"/>
                    <a:pt x="6457" y="2734"/>
                    <a:pt x="6511" y="2734"/>
                  </a:cubicBezTo>
                  <a:cubicBezTo>
                    <a:pt x="6691" y="2734"/>
                    <a:pt x="6564" y="3174"/>
                    <a:pt x="6589" y="4043"/>
                  </a:cubicBezTo>
                  <a:cubicBezTo>
                    <a:pt x="6607" y="4675"/>
                    <a:pt x="6967" y="4877"/>
                    <a:pt x="7400" y="4877"/>
                  </a:cubicBezTo>
                  <a:cubicBezTo>
                    <a:pt x="7737" y="4877"/>
                    <a:pt x="8119" y="4754"/>
                    <a:pt x="8418" y="4616"/>
                  </a:cubicBezTo>
                  <a:cubicBezTo>
                    <a:pt x="8489" y="4584"/>
                    <a:pt x="8544" y="4569"/>
                    <a:pt x="8586" y="4569"/>
                  </a:cubicBezTo>
                  <a:cubicBezTo>
                    <a:pt x="8954" y="4569"/>
                    <a:pt x="8349" y="5664"/>
                    <a:pt x="8349" y="5664"/>
                  </a:cubicBezTo>
                  <a:cubicBezTo>
                    <a:pt x="8349" y="5664"/>
                    <a:pt x="8197" y="6543"/>
                    <a:pt x="9132" y="6908"/>
                  </a:cubicBezTo>
                  <a:cubicBezTo>
                    <a:pt x="9290" y="6970"/>
                    <a:pt x="9434" y="6995"/>
                    <a:pt x="9566" y="6995"/>
                  </a:cubicBezTo>
                  <a:cubicBezTo>
                    <a:pt x="10213" y="6995"/>
                    <a:pt x="10542" y="6374"/>
                    <a:pt x="10542" y="6374"/>
                  </a:cubicBezTo>
                  <a:cubicBezTo>
                    <a:pt x="10894" y="5430"/>
                    <a:pt x="10770" y="5085"/>
                    <a:pt x="10491" y="5085"/>
                  </a:cubicBezTo>
                  <a:cubicBezTo>
                    <a:pt x="10261" y="5085"/>
                    <a:pt x="9925" y="5320"/>
                    <a:pt x="9662" y="5645"/>
                  </a:cubicBezTo>
                  <a:cubicBezTo>
                    <a:pt x="9557" y="5775"/>
                    <a:pt x="9473" y="5832"/>
                    <a:pt x="9407" y="5832"/>
                  </a:cubicBezTo>
                  <a:cubicBezTo>
                    <a:pt x="9109" y="5832"/>
                    <a:pt x="9182" y="4657"/>
                    <a:pt x="9306" y="3800"/>
                  </a:cubicBezTo>
                  <a:cubicBezTo>
                    <a:pt x="9429" y="2954"/>
                    <a:pt x="9254" y="2371"/>
                    <a:pt x="8674" y="2371"/>
                  </a:cubicBezTo>
                  <a:cubicBezTo>
                    <a:pt x="8537" y="2371"/>
                    <a:pt x="8378" y="2403"/>
                    <a:pt x="8195" y="2472"/>
                  </a:cubicBezTo>
                  <a:cubicBezTo>
                    <a:pt x="8011" y="2541"/>
                    <a:pt x="7865" y="2571"/>
                    <a:pt x="7746" y="2571"/>
                  </a:cubicBezTo>
                  <a:cubicBezTo>
                    <a:pt x="7244" y="2571"/>
                    <a:pt x="7238" y="2031"/>
                    <a:pt x="7025" y="1568"/>
                  </a:cubicBezTo>
                  <a:cubicBezTo>
                    <a:pt x="6836" y="1163"/>
                    <a:pt x="6585" y="754"/>
                    <a:pt x="6191" y="754"/>
                  </a:cubicBezTo>
                  <a:cubicBezTo>
                    <a:pt x="6029" y="754"/>
                    <a:pt x="5842" y="823"/>
                    <a:pt x="5625" y="991"/>
                  </a:cubicBezTo>
                  <a:cubicBezTo>
                    <a:pt x="5432" y="1140"/>
                    <a:pt x="5289" y="1201"/>
                    <a:pt x="5171" y="1201"/>
                  </a:cubicBezTo>
                  <a:cubicBezTo>
                    <a:pt x="4835" y="1201"/>
                    <a:pt x="4713" y="707"/>
                    <a:pt x="4275" y="359"/>
                  </a:cubicBezTo>
                  <a:cubicBezTo>
                    <a:pt x="4000" y="139"/>
                    <a:pt x="3783" y="26"/>
                    <a:pt x="3588" y="26"/>
                  </a:cubicBezTo>
                  <a:cubicBezTo>
                    <a:pt x="3364" y="26"/>
                    <a:pt x="3169" y="174"/>
                    <a:pt x="2949" y="481"/>
                  </a:cubicBezTo>
                  <a:cubicBezTo>
                    <a:pt x="2815" y="669"/>
                    <a:pt x="2660" y="744"/>
                    <a:pt x="2491" y="744"/>
                  </a:cubicBezTo>
                  <a:cubicBezTo>
                    <a:pt x="2142" y="744"/>
                    <a:pt x="1737" y="419"/>
                    <a:pt x="1351" y="97"/>
                  </a:cubicBezTo>
                  <a:cubicBezTo>
                    <a:pt x="1272" y="31"/>
                    <a:pt x="1188" y="1"/>
                    <a:pt x="1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481;p41"/>
            <p:cNvSpPr/>
            <p:nvPr/>
          </p:nvSpPr>
          <p:spPr>
            <a:xfrm>
              <a:off x="5187850" y="4078050"/>
              <a:ext cx="350225" cy="149000"/>
            </a:xfrm>
            <a:custGeom>
              <a:avLst/>
              <a:gdLst/>
              <a:ahLst/>
              <a:cxnLst/>
              <a:rect l="l" t="t" r="r" b="b"/>
              <a:pathLst>
                <a:path w="14009" h="5960" extrusionOk="0">
                  <a:moveTo>
                    <a:pt x="10738" y="0"/>
                  </a:moveTo>
                  <a:cubicBezTo>
                    <a:pt x="10362" y="0"/>
                    <a:pt x="9966" y="96"/>
                    <a:pt x="9568" y="315"/>
                  </a:cubicBezTo>
                  <a:cubicBezTo>
                    <a:pt x="8158" y="1092"/>
                    <a:pt x="6923" y="1284"/>
                    <a:pt x="6033" y="1284"/>
                  </a:cubicBezTo>
                  <a:cubicBezTo>
                    <a:pt x="5415" y="1284"/>
                    <a:pt x="4963" y="1191"/>
                    <a:pt x="4735" y="1136"/>
                  </a:cubicBezTo>
                  <a:cubicBezTo>
                    <a:pt x="4417" y="1057"/>
                    <a:pt x="2850" y="359"/>
                    <a:pt x="1628" y="359"/>
                  </a:cubicBezTo>
                  <a:cubicBezTo>
                    <a:pt x="719" y="359"/>
                    <a:pt x="1" y="745"/>
                    <a:pt x="128" y="2059"/>
                  </a:cubicBezTo>
                  <a:cubicBezTo>
                    <a:pt x="427" y="5142"/>
                    <a:pt x="5515" y="5868"/>
                    <a:pt x="5515" y="5868"/>
                  </a:cubicBezTo>
                  <a:cubicBezTo>
                    <a:pt x="6106" y="5929"/>
                    <a:pt x="6648" y="5959"/>
                    <a:pt x="7151" y="5959"/>
                  </a:cubicBezTo>
                  <a:cubicBezTo>
                    <a:pt x="9631" y="5959"/>
                    <a:pt x="11132" y="5224"/>
                    <a:pt x="12567" y="3820"/>
                  </a:cubicBezTo>
                  <a:cubicBezTo>
                    <a:pt x="14009" y="2413"/>
                    <a:pt x="12624" y="0"/>
                    <a:pt x="10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482;p41"/>
            <p:cNvSpPr/>
            <p:nvPr/>
          </p:nvSpPr>
          <p:spPr>
            <a:xfrm>
              <a:off x="5185825" y="4074550"/>
              <a:ext cx="334625" cy="156000"/>
            </a:xfrm>
            <a:custGeom>
              <a:avLst/>
              <a:gdLst/>
              <a:ahLst/>
              <a:cxnLst/>
              <a:rect l="l" t="t" r="r" b="b"/>
              <a:pathLst>
                <a:path w="13385" h="6240" extrusionOk="0">
                  <a:moveTo>
                    <a:pt x="10819" y="279"/>
                  </a:moveTo>
                  <a:cubicBezTo>
                    <a:pt x="11575" y="279"/>
                    <a:pt x="12234" y="695"/>
                    <a:pt x="12642" y="1245"/>
                  </a:cubicBezTo>
                  <a:cubicBezTo>
                    <a:pt x="13184" y="1974"/>
                    <a:pt x="13364" y="3066"/>
                    <a:pt x="12550" y="3862"/>
                  </a:cubicBezTo>
                  <a:cubicBezTo>
                    <a:pt x="11631" y="4760"/>
                    <a:pt x="10766" y="5302"/>
                    <a:pt x="9747" y="5619"/>
                  </a:cubicBezTo>
                  <a:cubicBezTo>
                    <a:pt x="9017" y="5848"/>
                    <a:pt x="8200" y="5961"/>
                    <a:pt x="7240" y="5961"/>
                  </a:cubicBezTo>
                  <a:cubicBezTo>
                    <a:pt x="6739" y="5961"/>
                    <a:pt x="6199" y="5930"/>
                    <a:pt x="5612" y="5869"/>
                  </a:cubicBezTo>
                  <a:cubicBezTo>
                    <a:pt x="5549" y="5861"/>
                    <a:pt x="4319" y="5673"/>
                    <a:pt x="3069" y="5132"/>
                  </a:cubicBezTo>
                  <a:cubicBezTo>
                    <a:pt x="2325" y="4809"/>
                    <a:pt x="1721" y="4427"/>
                    <a:pt x="1273" y="3995"/>
                  </a:cubicBezTo>
                  <a:cubicBezTo>
                    <a:pt x="725" y="3463"/>
                    <a:pt x="412" y="2855"/>
                    <a:pt x="348" y="2186"/>
                  </a:cubicBezTo>
                  <a:cubicBezTo>
                    <a:pt x="289" y="1577"/>
                    <a:pt x="418" y="1145"/>
                    <a:pt x="733" y="902"/>
                  </a:cubicBezTo>
                  <a:cubicBezTo>
                    <a:pt x="979" y="711"/>
                    <a:pt x="1322" y="638"/>
                    <a:pt x="1707" y="638"/>
                  </a:cubicBezTo>
                  <a:cubicBezTo>
                    <a:pt x="2630" y="638"/>
                    <a:pt x="3787" y="1059"/>
                    <a:pt x="4383" y="1274"/>
                  </a:cubicBezTo>
                  <a:cubicBezTo>
                    <a:pt x="4569" y="1343"/>
                    <a:pt x="4704" y="1390"/>
                    <a:pt x="4784" y="1411"/>
                  </a:cubicBezTo>
                  <a:cubicBezTo>
                    <a:pt x="5198" y="1513"/>
                    <a:pt x="5654" y="1564"/>
                    <a:pt x="6123" y="1564"/>
                  </a:cubicBezTo>
                  <a:cubicBezTo>
                    <a:pt x="6266" y="1564"/>
                    <a:pt x="6409" y="1560"/>
                    <a:pt x="6553" y="1550"/>
                  </a:cubicBezTo>
                  <a:cubicBezTo>
                    <a:pt x="7613" y="1476"/>
                    <a:pt x="8677" y="1149"/>
                    <a:pt x="9716" y="576"/>
                  </a:cubicBezTo>
                  <a:cubicBezTo>
                    <a:pt x="10095" y="369"/>
                    <a:pt x="10467" y="279"/>
                    <a:pt x="10819" y="279"/>
                  </a:cubicBezTo>
                  <a:close/>
                  <a:moveTo>
                    <a:pt x="10818" y="1"/>
                  </a:moveTo>
                  <a:cubicBezTo>
                    <a:pt x="10401" y="1"/>
                    <a:pt x="9982" y="112"/>
                    <a:pt x="9581" y="333"/>
                  </a:cubicBezTo>
                  <a:cubicBezTo>
                    <a:pt x="8579" y="885"/>
                    <a:pt x="7554" y="1200"/>
                    <a:pt x="6535" y="1270"/>
                  </a:cubicBezTo>
                  <a:cubicBezTo>
                    <a:pt x="6394" y="1280"/>
                    <a:pt x="6253" y="1284"/>
                    <a:pt x="6114" y="1284"/>
                  </a:cubicBezTo>
                  <a:cubicBezTo>
                    <a:pt x="5671" y="1284"/>
                    <a:pt x="5240" y="1235"/>
                    <a:pt x="4849" y="1139"/>
                  </a:cubicBezTo>
                  <a:cubicBezTo>
                    <a:pt x="4786" y="1125"/>
                    <a:pt x="4651" y="1073"/>
                    <a:pt x="4479" y="1012"/>
                  </a:cubicBezTo>
                  <a:cubicBezTo>
                    <a:pt x="3821" y="774"/>
                    <a:pt x="2677" y="358"/>
                    <a:pt x="1713" y="358"/>
                  </a:cubicBezTo>
                  <a:cubicBezTo>
                    <a:pt x="1269" y="358"/>
                    <a:pt x="864" y="446"/>
                    <a:pt x="561" y="681"/>
                  </a:cubicBezTo>
                  <a:cubicBezTo>
                    <a:pt x="166" y="985"/>
                    <a:pt x="0" y="1501"/>
                    <a:pt x="70" y="2213"/>
                  </a:cubicBezTo>
                  <a:cubicBezTo>
                    <a:pt x="142" y="2949"/>
                    <a:pt x="481" y="3616"/>
                    <a:pt x="1079" y="4195"/>
                  </a:cubicBezTo>
                  <a:cubicBezTo>
                    <a:pt x="1549" y="4650"/>
                    <a:pt x="2181" y="5053"/>
                    <a:pt x="2959" y="5388"/>
                  </a:cubicBezTo>
                  <a:cubicBezTo>
                    <a:pt x="4270" y="5955"/>
                    <a:pt x="5522" y="6139"/>
                    <a:pt x="5576" y="6145"/>
                  </a:cubicBezTo>
                  <a:lnTo>
                    <a:pt x="5580" y="6147"/>
                  </a:lnTo>
                  <a:cubicBezTo>
                    <a:pt x="6175" y="6208"/>
                    <a:pt x="6725" y="6239"/>
                    <a:pt x="7235" y="6239"/>
                  </a:cubicBezTo>
                  <a:cubicBezTo>
                    <a:pt x="8226" y="6239"/>
                    <a:pt x="9072" y="6123"/>
                    <a:pt x="9829" y="5885"/>
                  </a:cubicBezTo>
                  <a:cubicBezTo>
                    <a:pt x="10893" y="5554"/>
                    <a:pt x="11793" y="4991"/>
                    <a:pt x="12744" y="4060"/>
                  </a:cubicBezTo>
                  <a:cubicBezTo>
                    <a:pt x="13066" y="3749"/>
                    <a:pt x="13270" y="3373"/>
                    <a:pt x="13348" y="2962"/>
                  </a:cubicBezTo>
                  <a:cubicBezTo>
                    <a:pt x="13373" y="2833"/>
                    <a:pt x="13385" y="2700"/>
                    <a:pt x="13385" y="2565"/>
                  </a:cubicBezTo>
                  <a:cubicBezTo>
                    <a:pt x="13383" y="2053"/>
                    <a:pt x="13199" y="1528"/>
                    <a:pt x="12867" y="1079"/>
                  </a:cubicBezTo>
                  <a:cubicBezTo>
                    <a:pt x="12507" y="595"/>
                    <a:pt x="12008" y="243"/>
                    <a:pt x="11458" y="89"/>
                  </a:cubicBezTo>
                  <a:cubicBezTo>
                    <a:pt x="11247" y="30"/>
                    <a:pt x="11033" y="1"/>
                    <a:pt x="10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483;p41"/>
            <p:cNvSpPr/>
            <p:nvPr/>
          </p:nvSpPr>
          <p:spPr>
            <a:xfrm>
              <a:off x="5195500" y="4099350"/>
              <a:ext cx="312325" cy="108900"/>
            </a:xfrm>
            <a:custGeom>
              <a:avLst/>
              <a:gdLst/>
              <a:ahLst/>
              <a:cxnLst/>
              <a:rect l="l" t="t" r="r" b="b"/>
              <a:pathLst>
                <a:path w="12493" h="4356" extrusionOk="0">
                  <a:moveTo>
                    <a:pt x="10606" y="1"/>
                  </a:moveTo>
                  <a:cubicBezTo>
                    <a:pt x="10305" y="1"/>
                    <a:pt x="10126" y="261"/>
                    <a:pt x="10224" y="703"/>
                  </a:cubicBezTo>
                  <a:cubicBezTo>
                    <a:pt x="10305" y="1071"/>
                    <a:pt x="10272" y="1272"/>
                    <a:pt x="10087" y="1272"/>
                  </a:cubicBezTo>
                  <a:cubicBezTo>
                    <a:pt x="9935" y="1272"/>
                    <a:pt x="9681" y="1137"/>
                    <a:pt x="9303" y="849"/>
                  </a:cubicBezTo>
                  <a:cubicBezTo>
                    <a:pt x="9071" y="671"/>
                    <a:pt x="8877" y="594"/>
                    <a:pt x="8718" y="594"/>
                  </a:cubicBezTo>
                  <a:cubicBezTo>
                    <a:pt x="8304" y="594"/>
                    <a:pt x="8127" y="1118"/>
                    <a:pt x="8124" y="1747"/>
                  </a:cubicBezTo>
                  <a:cubicBezTo>
                    <a:pt x="8121" y="2199"/>
                    <a:pt x="8046" y="2407"/>
                    <a:pt x="7877" y="2407"/>
                  </a:cubicBezTo>
                  <a:cubicBezTo>
                    <a:pt x="7722" y="2407"/>
                    <a:pt x="7487" y="2231"/>
                    <a:pt x="7155" y="1904"/>
                  </a:cubicBezTo>
                  <a:cubicBezTo>
                    <a:pt x="6928" y="1682"/>
                    <a:pt x="6757" y="1590"/>
                    <a:pt x="6615" y="1590"/>
                  </a:cubicBezTo>
                  <a:cubicBezTo>
                    <a:pt x="6322" y="1590"/>
                    <a:pt x="6153" y="1983"/>
                    <a:pt x="5872" y="2438"/>
                  </a:cubicBezTo>
                  <a:cubicBezTo>
                    <a:pt x="5774" y="2597"/>
                    <a:pt x="5684" y="2663"/>
                    <a:pt x="5599" y="2663"/>
                  </a:cubicBezTo>
                  <a:cubicBezTo>
                    <a:pt x="5323" y="2663"/>
                    <a:pt x="5109" y="1968"/>
                    <a:pt x="4910" y="1544"/>
                  </a:cubicBezTo>
                  <a:cubicBezTo>
                    <a:pt x="4801" y="1314"/>
                    <a:pt x="4554" y="1200"/>
                    <a:pt x="4272" y="1200"/>
                  </a:cubicBezTo>
                  <a:cubicBezTo>
                    <a:pt x="3880" y="1200"/>
                    <a:pt x="3421" y="1421"/>
                    <a:pt x="3177" y="1855"/>
                  </a:cubicBezTo>
                  <a:cubicBezTo>
                    <a:pt x="3044" y="2095"/>
                    <a:pt x="2948" y="2176"/>
                    <a:pt x="2878" y="2176"/>
                  </a:cubicBezTo>
                  <a:cubicBezTo>
                    <a:pt x="2731" y="2176"/>
                    <a:pt x="2705" y="1812"/>
                    <a:pt x="2705" y="1812"/>
                  </a:cubicBezTo>
                  <a:cubicBezTo>
                    <a:pt x="2705" y="1812"/>
                    <a:pt x="2899" y="1276"/>
                    <a:pt x="2212" y="435"/>
                  </a:cubicBezTo>
                  <a:cubicBezTo>
                    <a:pt x="2047" y="234"/>
                    <a:pt x="1826" y="147"/>
                    <a:pt x="1594" y="147"/>
                  </a:cubicBezTo>
                  <a:cubicBezTo>
                    <a:pt x="857" y="147"/>
                    <a:pt x="1" y="1026"/>
                    <a:pt x="438" y="1929"/>
                  </a:cubicBezTo>
                  <a:cubicBezTo>
                    <a:pt x="650" y="2365"/>
                    <a:pt x="823" y="2503"/>
                    <a:pt x="957" y="2503"/>
                  </a:cubicBezTo>
                  <a:cubicBezTo>
                    <a:pt x="1187" y="2503"/>
                    <a:pt x="1301" y="2095"/>
                    <a:pt x="1301" y="2095"/>
                  </a:cubicBezTo>
                  <a:cubicBezTo>
                    <a:pt x="1361" y="1610"/>
                    <a:pt x="1481" y="1436"/>
                    <a:pt x="1624" y="1436"/>
                  </a:cubicBezTo>
                  <a:cubicBezTo>
                    <a:pt x="1987" y="1436"/>
                    <a:pt x="2492" y="2573"/>
                    <a:pt x="2492" y="2573"/>
                  </a:cubicBezTo>
                  <a:cubicBezTo>
                    <a:pt x="2492" y="2573"/>
                    <a:pt x="2920" y="4139"/>
                    <a:pt x="3560" y="4139"/>
                  </a:cubicBezTo>
                  <a:cubicBezTo>
                    <a:pt x="3700" y="4139"/>
                    <a:pt x="3849" y="4065"/>
                    <a:pt x="4006" y="3885"/>
                  </a:cubicBezTo>
                  <a:cubicBezTo>
                    <a:pt x="4325" y="3519"/>
                    <a:pt x="4624" y="3403"/>
                    <a:pt x="4877" y="3403"/>
                  </a:cubicBezTo>
                  <a:cubicBezTo>
                    <a:pt x="5321" y="3403"/>
                    <a:pt x="5620" y="3764"/>
                    <a:pt x="5620" y="3764"/>
                  </a:cubicBezTo>
                  <a:cubicBezTo>
                    <a:pt x="5620" y="3764"/>
                    <a:pt x="6078" y="4356"/>
                    <a:pt x="6532" y="4356"/>
                  </a:cubicBezTo>
                  <a:cubicBezTo>
                    <a:pt x="6705" y="4356"/>
                    <a:pt x="6877" y="4270"/>
                    <a:pt x="7024" y="4032"/>
                  </a:cubicBezTo>
                  <a:cubicBezTo>
                    <a:pt x="7287" y="3605"/>
                    <a:pt x="7542" y="3464"/>
                    <a:pt x="7803" y="3464"/>
                  </a:cubicBezTo>
                  <a:cubicBezTo>
                    <a:pt x="8068" y="3464"/>
                    <a:pt x="8340" y="3608"/>
                    <a:pt x="8636" y="3746"/>
                  </a:cubicBezTo>
                  <a:cubicBezTo>
                    <a:pt x="8823" y="3832"/>
                    <a:pt x="8986" y="3886"/>
                    <a:pt x="9132" y="3886"/>
                  </a:cubicBezTo>
                  <a:cubicBezTo>
                    <a:pt x="9447" y="3886"/>
                    <a:pt x="9685" y="3635"/>
                    <a:pt x="9917" y="2913"/>
                  </a:cubicBezTo>
                  <a:cubicBezTo>
                    <a:pt x="10028" y="2566"/>
                    <a:pt x="10135" y="2460"/>
                    <a:pt x="10263" y="2460"/>
                  </a:cubicBezTo>
                  <a:cubicBezTo>
                    <a:pt x="10466" y="2460"/>
                    <a:pt x="10721" y="2729"/>
                    <a:pt x="11128" y="2729"/>
                  </a:cubicBezTo>
                  <a:cubicBezTo>
                    <a:pt x="11246" y="2729"/>
                    <a:pt x="11378" y="2706"/>
                    <a:pt x="11525" y="2647"/>
                  </a:cubicBezTo>
                  <a:cubicBezTo>
                    <a:pt x="12492" y="2258"/>
                    <a:pt x="11723" y="646"/>
                    <a:pt x="11142" y="214"/>
                  </a:cubicBezTo>
                  <a:cubicBezTo>
                    <a:pt x="10945" y="68"/>
                    <a:pt x="10759" y="1"/>
                    <a:pt x="10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484;p41"/>
            <p:cNvSpPr/>
            <p:nvPr/>
          </p:nvSpPr>
          <p:spPr>
            <a:xfrm>
              <a:off x="4692700" y="4198050"/>
              <a:ext cx="235400" cy="260425"/>
            </a:xfrm>
            <a:custGeom>
              <a:avLst/>
              <a:gdLst/>
              <a:ahLst/>
              <a:cxnLst/>
              <a:rect l="l" t="t" r="r" b="b"/>
              <a:pathLst>
                <a:path w="9416" h="10417" extrusionOk="0">
                  <a:moveTo>
                    <a:pt x="2509" y="0"/>
                  </a:moveTo>
                  <a:cubicBezTo>
                    <a:pt x="2087" y="0"/>
                    <a:pt x="1652" y="225"/>
                    <a:pt x="1269" y="812"/>
                  </a:cubicBezTo>
                  <a:cubicBezTo>
                    <a:pt x="1" y="2766"/>
                    <a:pt x="1296" y="5397"/>
                    <a:pt x="1296" y="5397"/>
                  </a:cubicBezTo>
                  <a:cubicBezTo>
                    <a:pt x="1725" y="6664"/>
                    <a:pt x="3411" y="8849"/>
                    <a:pt x="5150" y="9849"/>
                  </a:cubicBezTo>
                  <a:cubicBezTo>
                    <a:pt x="5822" y="10236"/>
                    <a:pt x="6428" y="10416"/>
                    <a:pt x="6956" y="10416"/>
                  </a:cubicBezTo>
                  <a:cubicBezTo>
                    <a:pt x="7795" y="10416"/>
                    <a:pt x="8433" y="9958"/>
                    <a:pt x="8806" y="9148"/>
                  </a:cubicBezTo>
                  <a:cubicBezTo>
                    <a:pt x="9416" y="7826"/>
                    <a:pt x="8761" y="6964"/>
                    <a:pt x="6885" y="5764"/>
                  </a:cubicBezTo>
                  <a:cubicBezTo>
                    <a:pt x="5007" y="4563"/>
                    <a:pt x="4385" y="2877"/>
                    <a:pt x="4389" y="1895"/>
                  </a:cubicBezTo>
                  <a:cubicBezTo>
                    <a:pt x="4392" y="1210"/>
                    <a:pt x="3487" y="0"/>
                    <a:pt x="2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485;p41"/>
            <p:cNvSpPr/>
            <p:nvPr/>
          </p:nvSpPr>
          <p:spPr>
            <a:xfrm>
              <a:off x="4704375" y="4195025"/>
              <a:ext cx="219225" cy="266375"/>
            </a:xfrm>
            <a:custGeom>
              <a:avLst/>
              <a:gdLst/>
              <a:ahLst/>
              <a:cxnLst/>
              <a:rect l="l" t="t" r="r" b="b"/>
              <a:pathLst>
                <a:path w="8769" h="10655" extrusionOk="0">
                  <a:moveTo>
                    <a:pt x="2047" y="240"/>
                  </a:moveTo>
                  <a:cubicBezTo>
                    <a:pt x="2156" y="240"/>
                    <a:pt x="2268" y="257"/>
                    <a:pt x="2382" y="291"/>
                  </a:cubicBezTo>
                  <a:cubicBezTo>
                    <a:pt x="2733" y="397"/>
                    <a:pt x="3100" y="669"/>
                    <a:pt x="3384" y="1038"/>
                  </a:cubicBezTo>
                  <a:cubicBezTo>
                    <a:pt x="3644" y="1373"/>
                    <a:pt x="3806" y="1748"/>
                    <a:pt x="3803" y="2016"/>
                  </a:cubicBezTo>
                  <a:cubicBezTo>
                    <a:pt x="3801" y="2593"/>
                    <a:pt x="4004" y="3290"/>
                    <a:pt x="4360" y="3927"/>
                  </a:cubicBezTo>
                  <a:cubicBezTo>
                    <a:pt x="4810" y="4727"/>
                    <a:pt x="5500" y="5439"/>
                    <a:pt x="6355" y="5985"/>
                  </a:cubicBezTo>
                  <a:cubicBezTo>
                    <a:pt x="7349" y="6621"/>
                    <a:pt x="7922" y="7116"/>
                    <a:pt x="8210" y="7593"/>
                  </a:cubicBezTo>
                  <a:cubicBezTo>
                    <a:pt x="8513" y="8092"/>
                    <a:pt x="8519" y="8593"/>
                    <a:pt x="8233" y="9217"/>
                  </a:cubicBezTo>
                  <a:cubicBezTo>
                    <a:pt x="7967" y="9794"/>
                    <a:pt x="7576" y="10169"/>
                    <a:pt x="7071" y="10330"/>
                  </a:cubicBezTo>
                  <a:cubicBezTo>
                    <a:pt x="6890" y="10388"/>
                    <a:pt x="6697" y="10417"/>
                    <a:pt x="6492" y="10417"/>
                  </a:cubicBezTo>
                  <a:cubicBezTo>
                    <a:pt x="5971" y="10417"/>
                    <a:pt x="5378" y="10231"/>
                    <a:pt x="4745" y="9868"/>
                  </a:cubicBezTo>
                  <a:cubicBezTo>
                    <a:pt x="3957" y="9414"/>
                    <a:pt x="3110" y="8669"/>
                    <a:pt x="2357" y="7767"/>
                  </a:cubicBezTo>
                  <a:cubicBezTo>
                    <a:pt x="1684" y="6961"/>
                    <a:pt x="1154" y="6106"/>
                    <a:pt x="943" y="5479"/>
                  </a:cubicBezTo>
                  <a:lnTo>
                    <a:pt x="941" y="5471"/>
                  </a:lnTo>
                  <a:lnTo>
                    <a:pt x="937" y="5465"/>
                  </a:lnTo>
                  <a:cubicBezTo>
                    <a:pt x="933" y="5459"/>
                    <a:pt x="616" y="4806"/>
                    <a:pt x="456" y="3931"/>
                  </a:cubicBezTo>
                  <a:cubicBezTo>
                    <a:pt x="315" y="3155"/>
                    <a:pt x="272" y="2042"/>
                    <a:pt x="847" y="1089"/>
                  </a:cubicBezTo>
                  <a:cubicBezTo>
                    <a:pt x="866" y="1058"/>
                    <a:pt x="884" y="1028"/>
                    <a:pt x="904" y="999"/>
                  </a:cubicBezTo>
                  <a:cubicBezTo>
                    <a:pt x="1230" y="497"/>
                    <a:pt x="1620" y="240"/>
                    <a:pt x="2047" y="240"/>
                  </a:cubicBezTo>
                  <a:close/>
                  <a:moveTo>
                    <a:pt x="2043" y="1"/>
                  </a:moveTo>
                  <a:cubicBezTo>
                    <a:pt x="1874" y="1"/>
                    <a:pt x="1710" y="33"/>
                    <a:pt x="1551" y="99"/>
                  </a:cubicBezTo>
                  <a:cubicBezTo>
                    <a:pt x="1236" y="230"/>
                    <a:pt x="949" y="487"/>
                    <a:pt x="702" y="868"/>
                  </a:cubicBezTo>
                  <a:cubicBezTo>
                    <a:pt x="166" y="1692"/>
                    <a:pt x="0" y="2769"/>
                    <a:pt x="223" y="3980"/>
                  </a:cubicBezTo>
                  <a:cubicBezTo>
                    <a:pt x="381" y="4847"/>
                    <a:pt x="681" y="5486"/>
                    <a:pt x="718" y="5563"/>
                  </a:cubicBezTo>
                  <a:cubicBezTo>
                    <a:pt x="941" y="6214"/>
                    <a:pt x="1483" y="7096"/>
                    <a:pt x="2173" y="7920"/>
                  </a:cubicBezTo>
                  <a:cubicBezTo>
                    <a:pt x="2944" y="8843"/>
                    <a:pt x="3814" y="9608"/>
                    <a:pt x="4624" y="10075"/>
                  </a:cubicBezTo>
                  <a:cubicBezTo>
                    <a:pt x="5293" y="10460"/>
                    <a:pt x="5926" y="10655"/>
                    <a:pt x="6490" y="10655"/>
                  </a:cubicBezTo>
                  <a:cubicBezTo>
                    <a:pt x="6720" y="10655"/>
                    <a:pt x="6938" y="10623"/>
                    <a:pt x="7142" y="10557"/>
                  </a:cubicBezTo>
                  <a:cubicBezTo>
                    <a:pt x="7617" y="10408"/>
                    <a:pt x="8012" y="10081"/>
                    <a:pt x="8298" y="9604"/>
                  </a:cubicBezTo>
                  <a:cubicBezTo>
                    <a:pt x="8352" y="9514"/>
                    <a:pt x="8403" y="9418"/>
                    <a:pt x="8450" y="9318"/>
                  </a:cubicBezTo>
                  <a:cubicBezTo>
                    <a:pt x="8769" y="8624"/>
                    <a:pt x="8759" y="8037"/>
                    <a:pt x="8415" y="7470"/>
                  </a:cubicBezTo>
                  <a:cubicBezTo>
                    <a:pt x="8106" y="6961"/>
                    <a:pt x="7511" y="6441"/>
                    <a:pt x="6484" y="5784"/>
                  </a:cubicBezTo>
                  <a:cubicBezTo>
                    <a:pt x="5661" y="5258"/>
                    <a:pt x="5000" y="4575"/>
                    <a:pt x="4569" y="3810"/>
                  </a:cubicBezTo>
                  <a:cubicBezTo>
                    <a:pt x="4231" y="3208"/>
                    <a:pt x="4039" y="2554"/>
                    <a:pt x="4043" y="2016"/>
                  </a:cubicBezTo>
                  <a:cubicBezTo>
                    <a:pt x="4045" y="1353"/>
                    <a:pt x="3310" y="320"/>
                    <a:pt x="2449" y="62"/>
                  </a:cubicBezTo>
                  <a:cubicBezTo>
                    <a:pt x="2312" y="21"/>
                    <a:pt x="2176" y="1"/>
                    <a:pt x="2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486;p41"/>
            <p:cNvSpPr/>
            <p:nvPr/>
          </p:nvSpPr>
          <p:spPr>
            <a:xfrm>
              <a:off x="4725075" y="4220750"/>
              <a:ext cx="179975" cy="226375"/>
            </a:xfrm>
            <a:custGeom>
              <a:avLst/>
              <a:gdLst/>
              <a:ahLst/>
              <a:cxnLst/>
              <a:rect l="l" t="t" r="r" b="b"/>
              <a:pathLst>
                <a:path w="7199" h="9055" extrusionOk="0">
                  <a:moveTo>
                    <a:pt x="1245" y="1"/>
                  </a:moveTo>
                  <a:cubicBezTo>
                    <a:pt x="807" y="1"/>
                    <a:pt x="329" y="210"/>
                    <a:pt x="177" y="668"/>
                  </a:cubicBezTo>
                  <a:cubicBezTo>
                    <a:pt x="1" y="1192"/>
                    <a:pt x="226" y="1274"/>
                    <a:pt x="384" y="1274"/>
                  </a:cubicBezTo>
                  <a:cubicBezTo>
                    <a:pt x="456" y="1274"/>
                    <a:pt x="514" y="1257"/>
                    <a:pt x="514" y="1257"/>
                  </a:cubicBezTo>
                  <a:cubicBezTo>
                    <a:pt x="815" y="1128"/>
                    <a:pt x="1022" y="1072"/>
                    <a:pt x="1157" y="1072"/>
                  </a:cubicBezTo>
                  <a:cubicBezTo>
                    <a:pt x="1810" y="1072"/>
                    <a:pt x="762" y="2376"/>
                    <a:pt x="447" y="2930"/>
                  </a:cubicBezTo>
                  <a:cubicBezTo>
                    <a:pt x="64" y="3597"/>
                    <a:pt x="162" y="4043"/>
                    <a:pt x="795" y="4178"/>
                  </a:cubicBezTo>
                  <a:cubicBezTo>
                    <a:pt x="1427" y="4315"/>
                    <a:pt x="1666" y="4358"/>
                    <a:pt x="1558" y="5353"/>
                  </a:cubicBezTo>
                  <a:cubicBezTo>
                    <a:pt x="1457" y="6257"/>
                    <a:pt x="1719" y="6450"/>
                    <a:pt x="2179" y="6450"/>
                  </a:cubicBezTo>
                  <a:cubicBezTo>
                    <a:pt x="2225" y="6450"/>
                    <a:pt x="2273" y="6449"/>
                    <a:pt x="2323" y="6445"/>
                  </a:cubicBezTo>
                  <a:cubicBezTo>
                    <a:pt x="2426" y="6439"/>
                    <a:pt x="2512" y="6432"/>
                    <a:pt x="2585" y="6432"/>
                  </a:cubicBezTo>
                  <a:cubicBezTo>
                    <a:pt x="2899" y="6432"/>
                    <a:pt x="2972" y="6554"/>
                    <a:pt x="3205" y="7323"/>
                  </a:cubicBezTo>
                  <a:cubicBezTo>
                    <a:pt x="3377" y="7892"/>
                    <a:pt x="3488" y="8071"/>
                    <a:pt x="3705" y="8071"/>
                  </a:cubicBezTo>
                  <a:cubicBezTo>
                    <a:pt x="3849" y="8071"/>
                    <a:pt x="4040" y="7992"/>
                    <a:pt x="4326" y="7896"/>
                  </a:cubicBezTo>
                  <a:cubicBezTo>
                    <a:pt x="4468" y="7848"/>
                    <a:pt x="4571" y="7825"/>
                    <a:pt x="4649" y="7825"/>
                  </a:cubicBezTo>
                  <a:cubicBezTo>
                    <a:pt x="4962" y="7825"/>
                    <a:pt x="4859" y="8195"/>
                    <a:pt x="5255" y="8761"/>
                  </a:cubicBezTo>
                  <a:cubicBezTo>
                    <a:pt x="5398" y="8965"/>
                    <a:pt x="5589" y="9055"/>
                    <a:pt x="5794" y="9055"/>
                  </a:cubicBezTo>
                  <a:cubicBezTo>
                    <a:pt x="6297" y="9055"/>
                    <a:pt x="6884" y="8519"/>
                    <a:pt x="7045" y="7820"/>
                  </a:cubicBezTo>
                  <a:cubicBezTo>
                    <a:pt x="7198" y="7148"/>
                    <a:pt x="7144" y="6778"/>
                    <a:pt x="6837" y="6778"/>
                  </a:cubicBezTo>
                  <a:cubicBezTo>
                    <a:pt x="6694" y="6778"/>
                    <a:pt x="6495" y="6859"/>
                    <a:pt x="6237" y="7028"/>
                  </a:cubicBezTo>
                  <a:cubicBezTo>
                    <a:pt x="6060" y="7144"/>
                    <a:pt x="5942" y="7194"/>
                    <a:pt x="5863" y="7194"/>
                  </a:cubicBezTo>
                  <a:cubicBezTo>
                    <a:pt x="5580" y="7194"/>
                    <a:pt x="5802" y="6561"/>
                    <a:pt x="5635" y="6095"/>
                  </a:cubicBezTo>
                  <a:cubicBezTo>
                    <a:pt x="5521" y="5772"/>
                    <a:pt x="5394" y="5608"/>
                    <a:pt x="5184" y="5608"/>
                  </a:cubicBezTo>
                  <a:cubicBezTo>
                    <a:pt x="5006" y="5608"/>
                    <a:pt x="4770" y="5725"/>
                    <a:pt x="4432" y="5960"/>
                  </a:cubicBezTo>
                  <a:cubicBezTo>
                    <a:pt x="4212" y="6114"/>
                    <a:pt x="4054" y="6180"/>
                    <a:pt x="3945" y="6180"/>
                  </a:cubicBezTo>
                  <a:cubicBezTo>
                    <a:pt x="3688" y="6180"/>
                    <a:pt x="3705" y="5814"/>
                    <a:pt x="3829" y="5373"/>
                  </a:cubicBezTo>
                  <a:cubicBezTo>
                    <a:pt x="3973" y="4853"/>
                    <a:pt x="3870" y="4602"/>
                    <a:pt x="3313" y="4602"/>
                  </a:cubicBezTo>
                  <a:cubicBezTo>
                    <a:pt x="3198" y="4602"/>
                    <a:pt x="3062" y="4613"/>
                    <a:pt x="2906" y="4635"/>
                  </a:cubicBezTo>
                  <a:cubicBezTo>
                    <a:pt x="2805" y="4648"/>
                    <a:pt x="2722" y="4654"/>
                    <a:pt x="2653" y="4654"/>
                  </a:cubicBezTo>
                  <a:cubicBezTo>
                    <a:pt x="2097" y="4654"/>
                    <a:pt x="2482" y="4256"/>
                    <a:pt x="2482" y="4256"/>
                  </a:cubicBezTo>
                  <a:cubicBezTo>
                    <a:pt x="2482" y="4256"/>
                    <a:pt x="3057" y="3603"/>
                    <a:pt x="2849" y="2969"/>
                  </a:cubicBezTo>
                  <a:cubicBezTo>
                    <a:pt x="2640" y="2333"/>
                    <a:pt x="2202" y="2619"/>
                    <a:pt x="1599" y="2439"/>
                  </a:cubicBezTo>
                  <a:cubicBezTo>
                    <a:pt x="993" y="2259"/>
                    <a:pt x="2024" y="1901"/>
                    <a:pt x="2216" y="1412"/>
                  </a:cubicBezTo>
                  <a:cubicBezTo>
                    <a:pt x="2409" y="921"/>
                    <a:pt x="2329" y="719"/>
                    <a:pt x="1963" y="275"/>
                  </a:cubicBezTo>
                  <a:cubicBezTo>
                    <a:pt x="1816" y="96"/>
                    <a:pt x="1540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487;p41"/>
            <p:cNvSpPr/>
            <p:nvPr/>
          </p:nvSpPr>
          <p:spPr>
            <a:xfrm>
              <a:off x="5080050" y="4261925"/>
              <a:ext cx="135000" cy="132250"/>
            </a:xfrm>
            <a:custGeom>
              <a:avLst/>
              <a:gdLst/>
              <a:ahLst/>
              <a:cxnLst/>
              <a:rect l="l" t="t" r="r" b="b"/>
              <a:pathLst>
                <a:path w="5400" h="5290" extrusionOk="0">
                  <a:moveTo>
                    <a:pt x="2594" y="1"/>
                  </a:moveTo>
                  <a:cubicBezTo>
                    <a:pt x="2418" y="1"/>
                    <a:pt x="2239" y="22"/>
                    <a:pt x="2061" y="66"/>
                  </a:cubicBezTo>
                  <a:cubicBezTo>
                    <a:pt x="764" y="387"/>
                    <a:pt x="0" y="1803"/>
                    <a:pt x="354" y="3227"/>
                  </a:cubicBezTo>
                  <a:cubicBezTo>
                    <a:pt x="660" y="4455"/>
                    <a:pt x="1696" y="5289"/>
                    <a:pt x="2807" y="5289"/>
                  </a:cubicBezTo>
                  <a:cubicBezTo>
                    <a:pt x="2984" y="5289"/>
                    <a:pt x="3163" y="5268"/>
                    <a:pt x="3341" y="5224"/>
                  </a:cubicBezTo>
                  <a:cubicBezTo>
                    <a:pt x="4636" y="4903"/>
                    <a:pt x="5400" y="3487"/>
                    <a:pt x="5046" y="2063"/>
                  </a:cubicBezTo>
                  <a:cubicBezTo>
                    <a:pt x="4740" y="835"/>
                    <a:pt x="3705" y="1"/>
                    <a:pt x="2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488;p41"/>
            <p:cNvSpPr/>
            <p:nvPr/>
          </p:nvSpPr>
          <p:spPr>
            <a:xfrm>
              <a:off x="5252000" y="3810550"/>
              <a:ext cx="109500" cy="107275"/>
            </a:xfrm>
            <a:custGeom>
              <a:avLst/>
              <a:gdLst/>
              <a:ahLst/>
              <a:cxnLst/>
              <a:rect l="l" t="t" r="r" b="b"/>
              <a:pathLst>
                <a:path w="4380" h="4291" extrusionOk="0">
                  <a:moveTo>
                    <a:pt x="2103" y="1"/>
                  </a:moveTo>
                  <a:cubicBezTo>
                    <a:pt x="1960" y="1"/>
                    <a:pt x="1815" y="18"/>
                    <a:pt x="1670" y="53"/>
                  </a:cubicBezTo>
                  <a:cubicBezTo>
                    <a:pt x="621" y="315"/>
                    <a:pt x="1" y="1463"/>
                    <a:pt x="287" y="2617"/>
                  </a:cubicBezTo>
                  <a:cubicBezTo>
                    <a:pt x="534" y="3614"/>
                    <a:pt x="1375" y="4290"/>
                    <a:pt x="2277" y="4290"/>
                  </a:cubicBezTo>
                  <a:cubicBezTo>
                    <a:pt x="2420" y="4290"/>
                    <a:pt x="2565" y="4273"/>
                    <a:pt x="2710" y="4237"/>
                  </a:cubicBezTo>
                  <a:cubicBezTo>
                    <a:pt x="3759" y="3975"/>
                    <a:pt x="4379" y="2828"/>
                    <a:pt x="4093" y="1672"/>
                  </a:cubicBezTo>
                  <a:cubicBezTo>
                    <a:pt x="3846" y="676"/>
                    <a:pt x="3005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489;p41"/>
            <p:cNvSpPr/>
            <p:nvPr/>
          </p:nvSpPr>
          <p:spPr>
            <a:xfrm>
              <a:off x="5231800" y="3592700"/>
              <a:ext cx="109525" cy="107250"/>
            </a:xfrm>
            <a:custGeom>
              <a:avLst/>
              <a:gdLst/>
              <a:ahLst/>
              <a:cxnLst/>
              <a:rect l="l" t="t" r="r" b="b"/>
              <a:pathLst>
                <a:path w="4381" h="4290" extrusionOk="0">
                  <a:moveTo>
                    <a:pt x="2107" y="0"/>
                  </a:moveTo>
                  <a:cubicBezTo>
                    <a:pt x="1963" y="0"/>
                    <a:pt x="1817" y="18"/>
                    <a:pt x="1672" y="54"/>
                  </a:cubicBezTo>
                  <a:cubicBezTo>
                    <a:pt x="621" y="314"/>
                    <a:pt x="1" y="1461"/>
                    <a:pt x="289" y="2617"/>
                  </a:cubicBezTo>
                  <a:cubicBezTo>
                    <a:pt x="536" y="3612"/>
                    <a:pt x="1376" y="4289"/>
                    <a:pt x="2275" y="4289"/>
                  </a:cubicBezTo>
                  <a:cubicBezTo>
                    <a:pt x="2419" y="4289"/>
                    <a:pt x="2565" y="4272"/>
                    <a:pt x="2709" y="4236"/>
                  </a:cubicBezTo>
                  <a:cubicBezTo>
                    <a:pt x="3761" y="3976"/>
                    <a:pt x="4381" y="2826"/>
                    <a:pt x="4093" y="1672"/>
                  </a:cubicBezTo>
                  <a:cubicBezTo>
                    <a:pt x="3846" y="676"/>
                    <a:pt x="3006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490;p41"/>
            <p:cNvSpPr/>
            <p:nvPr/>
          </p:nvSpPr>
          <p:spPr>
            <a:xfrm>
              <a:off x="5479050" y="3803950"/>
              <a:ext cx="162875" cy="159600"/>
            </a:xfrm>
            <a:custGeom>
              <a:avLst/>
              <a:gdLst/>
              <a:ahLst/>
              <a:cxnLst/>
              <a:rect l="l" t="t" r="r" b="b"/>
              <a:pathLst>
                <a:path w="6515" h="6384" extrusionOk="0">
                  <a:moveTo>
                    <a:pt x="3132" y="1"/>
                  </a:moveTo>
                  <a:cubicBezTo>
                    <a:pt x="2918" y="1"/>
                    <a:pt x="2702" y="26"/>
                    <a:pt x="2486" y="80"/>
                  </a:cubicBezTo>
                  <a:cubicBezTo>
                    <a:pt x="923" y="469"/>
                    <a:pt x="1" y="2177"/>
                    <a:pt x="428" y="3896"/>
                  </a:cubicBezTo>
                  <a:cubicBezTo>
                    <a:pt x="795" y="5377"/>
                    <a:pt x="2046" y="6383"/>
                    <a:pt x="3385" y="6383"/>
                  </a:cubicBezTo>
                  <a:cubicBezTo>
                    <a:pt x="3599" y="6383"/>
                    <a:pt x="3816" y="6357"/>
                    <a:pt x="4031" y="6304"/>
                  </a:cubicBezTo>
                  <a:cubicBezTo>
                    <a:pt x="5594" y="5915"/>
                    <a:pt x="6515" y="4207"/>
                    <a:pt x="6089" y="2488"/>
                  </a:cubicBezTo>
                  <a:cubicBezTo>
                    <a:pt x="5721" y="1006"/>
                    <a:pt x="4472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491;p41"/>
            <p:cNvSpPr/>
            <p:nvPr/>
          </p:nvSpPr>
          <p:spPr>
            <a:xfrm>
              <a:off x="4325300" y="3727700"/>
              <a:ext cx="283850" cy="534075"/>
            </a:xfrm>
            <a:custGeom>
              <a:avLst/>
              <a:gdLst/>
              <a:ahLst/>
              <a:cxnLst/>
              <a:rect l="l" t="t" r="r" b="b"/>
              <a:pathLst>
                <a:path w="11354" h="21363" extrusionOk="0">
                  <a:moveTo>
                    <a:pt x="4507" y="0"/>
                  </a:moveTo>
                  <a:cubicBezTo>
                    <a:pt x="4317" y="0"/>
                    <a:pt x="4131" y="92"/>
                    <a:pt x="4017" y="256"/>
                  </a:cubicBezTo>
                  <a:cubicBezTo>
                    <a:pt x="3894" y="427"/>
                    <a:pt x="1046" y="4556"/>
                    <a:pt x="2079" y="9679"/>
                  </a:cubicBezTo>
                  <a:cubicBezTo>
                    <a:pt x="2900" y="13748"/>
                    <a:pt x="3583" y="15058"/>
                    <a:pt x="6961" y="18209"/>
                  </a:cubicBezTo>
                  <a:cubicBezTo>
                    <a:pt x="6100" y="17609"/>
                    <a:pt x="5195" y="16852"/>
                    <a:pt x="4369" y="15917"/>
                  </a:cubicBezTo>
                  <a:cubicBezTo>
                    <a:pt x="4342" y="15886"/>
                    <a:pt x="1728" y="12789"/>
                    <a:pt x="1230" y="8971"/>
                  </a:cubicBezTo>
                  <a:cubicBezTo>
                    <a:pt x="1191" y="8670"/>
                    <a:pt x="934" y="8453"/>
                    <a:pt x="638" y="8453"/>
                  </a:cubicBezTo>
                  <a:cubicBezTo>
                    <a:pt x="612" y="8453"/>
                    <a:pt x="586" y="8454"/>
                    <a:pt x="559" y="8458"/>
                  </a:cubicBezTo>
                  <a:cubicBezTo>
                    <a:pt x="232" y="8503"/>
                    <a:pt x="1" y="8801"/>
                    <a:pt x="44" y="9129"/>
                  </a:cubicBezTo>
                  <a:cubicBezTo>
                    <a:pt x="179" y="10162"/>
                    <a:pt x="449" y="11140"/>
                    <a:pt x="780" y="12028"/>
                  </a:cubicBezTo>
                  <a:cubicBezTo>
                    <a:pt x="1791" y="14724"/>
                    <a:pt x="3372" y="16592"/>
                    <a:pt x="3464" y="16701"/>
                  </a:cubicBezTo>
                  <a:cubicBezTo>
                    <a:pt x="6501" y="20138"/>
                    <a:pt x="10363" y="21292"/>
                    <a:pt x="10527" y="21339"/>
                  </a:cubicBezTo>
                  <a:cubicBezTo>
                    <a:pt x="10582" y="21355"/>
                    <a:pt x="10638" y="21363"/>
                    <a:pt x="10693" y="21363"/>
                  </a:cubicBezTo>
                  <a:cubicBezTo>
                    <a:pt x="10907" y="21363"/>
                    <a:pt x="11110" y="21248"/>
                    <a:pt x="11219" y="21054"/>
                  </a:cubicBezTo>
                  <a:cubicBezTo>
                    <a:pt x="11354" y="20811"/>
                    <a:pt x="11302" y="20506"/>
                    <a:pt x="11094" y="20320"/>
                  </a:cubicBezTo>
                  <a:cubicBezTo>
                    <a:pt x="4733" y="14669"/>
                    <a:pt x="4213" y="14207"/>
                    <a:pt x="3252" y="9440"/>
                  </a:cubicBezTo>
                  <a:cubicBezTo>
                    <a:pt x="2955" y="7971"/>
                    <a:pt x="3023" y="6577"/>
                    <a:pt x="3252" y="5360"/>
                  </a:cubicBezTo>
                  <a:lnTo>
                    <a:pt x="3252" y="5360"/>
                  </a:lnTo>
                  <a:cubicBezTo>
                    <a:pt x="3039" y="10731"/>
                    <a:pt x="6149" y="14440"/>
                    <a:pt x="6302" y="14620"/>
                  </a:cubicBezTo>
                  <a:cubicBezTo>
                    <a:pt x="6314" y="14632"/>
                    <a:pt x="6325" y="14645"/>
                    <a:pt x="6337" y="14657"/>
                  </a:cubicBezTo>
                  <a:cubicBezTo>
                    <a:pt x="9064" y="17337"/>
                    <a:pt x="10292" y="17497"/>
                    <a:pt x="10511" y="17501"/>
                  </a:cubicBezTo>
                  <a:cubicBezTo>
                    <a:pt x="10515" y="17501"/>
                    <a:pt x="10520" y="17501"/>
                    <a:pt x="10525" y="17501"/>
                  </a:cubicBezTo>
                  <a:cubicBezTo>
                    <a:pt x="10777" y="17501"/>
                    <a:pt x="11003" y="17341"/>
                    <a:pt x="11088" y="17104"/>
                  </a:cubicBezTo>
                  <a:cubicBezTo>
                    <a:pt x="11174" y="16860"/>
                    <a:pt x="11094" y="16588"/>
                    <a:pt x="10889" y="16431"/>
                  </a:cubicBezTo>
                  <a:cubicBezTo>
                    <a:pt x="10873" y="16418"/>
                    <a:pt x="9203" y="15117"/>
                    <a:pt x="7921" y="12222"/>
                  </a:cubicBezTo>
                  <a:cubicBezTo>
                    <a:pt x="6783" y="9657"/>
                    <a:pt x="6656" y="8578"/>
                    <a:pt x="6814" y="7179"/>
                  </a:cubicBezTo>
                  <a:lnTo>
                    <a:pt x="6814" y="7179"/>
                  </a:lnTo>
                  <a:lnTo>
                    <a:pt x="7790" y="10160"/>
                  </a:lnTo>
                  <a:cubicBezTo>
                    <a:pt x="7875" y="10411"/>
                    <a:pt x="8107" y="10570"/>
                    <a:pt x="8358" y="10570"/>
                  </a:cubicBezTo>
                  <a:cubicBezTo>
                    <a:pt x="8420" y="10570"/>
                    <a:pt x="8482" y="10561"/>
                    <a:pt x="8545" y="10540"/>
                  </a:cubicBezTo>
                  <a:cubicBezTo>
                    <a:pt x="8858" y="10436"/>
                    <a:pt x="9029" y="10101"/>
                    <a:pt x="8927" y="9788"/>
                  </a:cubicBezTo>
                  <a:lnTo>
                    <a:pt x="7472" y="5340"/>
                  </a:lnTo>
                  <a:cubicBezTo>
                    <a:pt x="7317" y="4635"/>
                    <a:pt x="6931" y="4521"/>
                    <a:pt x="6700" y="4521"/>
                  </a:cubicBezTo>
                  <a:cubicBezTo>
                    <a:pt x="6693" y="4521"/>
                    <a:pt x="6687" y="4521"/>
                    <a:pt x="6681" y="4521"/>
                  </a:cubicBezTo>
                  <a:cubicBezTo>
                    <a:pt x="5993" y="4540"/>
                    <a:pt x="5860" y="5415"/>
                    <a:pt x="5744" y="6189"/>
                  </a:cubicBezTo>
                  <a:cubicBezTo>
                    <a:pt x="5416" y="8345"/>
                    <a:pt x="5422" y="9538"/>
                    <a:pt x="6826" y="12705"/>
                  </a:cubicBezTo>
                  <a:cubicBezTo>
                    <a:pt x="7069" y="13253"/>
                    <a:pt x="7325" y="13748"/>
                    <a:pt x="7581" y="14194"/>
                  </a:cubicBezTo>
                  <a:cubicBezTo>
                    <a:pt x="7458" y="14078"/>
                    <a:pt x="7331" y="13957"/>
                    <a:pt x="7200" y="13828"/>
                  </a:cubicBezTo>
                  <a:cubicBezTo>
                    <a:pt x="6941" y="13511"/>
                    <a:pt x="3342" y="8957"/>
                    <a:pt x="4788" y="2985"/>
                  </a:cubicBezTo>
                  <a:cubicBezTo>
                    <a:pt x="4792" y="2964"/>
                    <a:pt x="4796" y="2944"/>
                    <a:pt x="4800" y="2923"/>
                  </a:cubicBezTo>
                  <a:lnTo>
                    <a:pt x="5099" y="673"/>
                  </a:lnTo>
                  <a:cubicBezTo>
                    <a:pt x="5136" y="401"/>
                    <a:pt x="4981" y="139"/>
                    <a:pt x="4723" y="41"/>
                  </a:cubicBezTo>
                  <a:cubicBezTo>
                    <a:pt x="4653" y="13"/>
                    <a:pt x="4580" y="0"/>
                    <a:pt x="4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492;p41"/>
            <p:cNvSpPr/>
            <p:nvPr/>
          </p:nvSpPr>
          <p:spPr>
            <a:xfrm>
              <a:off x="4318450" y="3720475"/>
              <a:ext cx="298725" cy="548525"/>
            </a:xfrm>
            <a:custGeom>
              <a:avLst/>
              <a:gdLst/>
              <a:ahLst/>
              <a:cxnLst/>
              <a:rect l="l" t="t" r="r" b="b"/>
              <a:pathLst>
                <a:path w="11949" h="21941" extrusionOk="0">
                  <a:moveTo>
                    <a:pt x="4780" y="577"/>
                  </a:moveTo>
                  <a:cubicBezTo>
                    <a:pt x="4818" y="577"/>
                    <a:pt x="4856" y="584"/>
                    <a:pt x="4892" y="598"/>
                  </a:cubicBezTo>
                  <a:cubicBezTo>
                    <a:pt x="5025" y="649"/>
                    <a:pt x="5105" y="784"/>
                    <a:pt x="5087" y="925"/>
                  </a:cubicBezTo>
                  <a:lnTo>
                    <a:pt x="4788" y="3176"/>
                  </a:lnTo>
                  <a:cubicBezTo>
                    <a:pt x="4786" y="3186"/>
                    <a:pt x="4784" y="3196"/>
                    <a:pt x="4782" y="3206"/>
                  </a:cubicBezTo>
                  <a:cubicBezTo>
                    <a:pt x="3292" y="9358"/>
                    <a:pt x="7088" y="14101"/>
                    <a:pt x="7249" y="14299"/>
                  </a:cubicBezTo>
                  <a:cubicBezTo>
                    <a:pt x="7255" y="14308"/>
                    <a:pt x="7264" y="14316"/>
                    <a:pt x="7272" y="14322"/>
                  </a:cubicBezTo>
                  <a:cubicBezTo>
                    <a:pt x="7405" y="14453"/>
                    <a:pt x="7534" y="14576"/>
                    <a:pt x="7656" y="14692"/>
                  </a:cubicBezTo>
                  <a:cubicBezTo>
                    <a:pt x="7712" y="14744"/>
                    <a:pt x="7784" y="14771"/>
                    <a:pt x="7856" y="14771"/>
                  </a:cubicBezTo>
                  <a:cubicBezTo>
                    <a:pt x="7919" y="14771"/>
                    <a:pt x="7982" y="14751"/>
                    <a:pt x="8035" y="14709"/>
                  </a:cubicBezTo>
                  <a:cubicBezTo>
                    <a:pt x="8147" y="14621"/>
                    <a:pt x="8176" y="14463"/>
                    <a:pt x="8107" y="14340"/>
                  </a:cubicBezTo>
                  <a:cubicBezTo>
                    <a:pt x="7839" y="13876"/>
                    <a:pt x="7589" y="13385"/>
                    <a:pt x="7366" y="12877"/>
                  </a:cubicBezTo>
                  <a:cubicBezTo>
                    <a:pt x="5991" y="9780"/>
                    <a:pt x="5985" y="8618"/>
                    <a:pt x="6304" y="6521"/>
                  </a:cubicBezTo>
                  <a:cubicBezTo>
                    <a:pt x="6425" y="5721"/>
                    <a:pt x="6550" y="5109"/>
                    <a:pt x="6963" y="5099"/>
                  </a:cubicBezTo>
                  <a:cubicBezTo>
                    <a:pt x="6968" y="5099"/>
                    <a:pt x="6972" y="5099"/>
                    <a:pt x="6977" y="5099"/>
                  </a:cubicBezTo>
                  <a:cubicBezTo>
                    <a:pt x="7213" y="5099"/>
                    <a:pt x="7378" y="5299"/>
                    <a:pt x="7464" y="5690"/>
                  </a:cubicBezTo>
                  <a:cubicBezTo>
                    <a:pt x="7466" y="5700"/>
                    <a:pt x="7468" y="5708"/>
                    <a:pt x="7472" y="5719"/>
                  </a:cubicBezTo>
                  <a:lnTo>
                    <a:pt x="8927" y="10167"/>
                  </a:lnTo>
                  <a:cubicBezTo>
                    <a:pt x="8980" y="10328"/>
                    <a:pt x="8890" y="10502"/>
                    <a:pt x="8729" y="10555"/>
                  </a:cubicBezTo>
                  <a:cubicBezTo>
                    <a:pt x="8696" y="10566"/>
                    <a:pt x="8663" y="10571"/>
                    <a:pt x="8631" y="10571"/>
                  </a:cubicBezTo>
                  <a:cubicBezTo>
                    <a:pt x="8501" y="10571"/>
                    <a:pt x="8384" y="10490"/>
                    <a:pt x="8340" y="10359"/>
                  </a:cubicBezTo>
                  <a:lnTo>
                    <a:pt x="7364" y="7378"/>
                  </a:lnTo>
                  <a:cubicBezTo>
                    <a:pt x="7324" y="7262"/>
                    <a:pt x="7214" y="7180"/>
                    <a:pt x="7089" y="7180"/>
                  </a:cubicBezTo>
                  <a:cubicBezTo>
                    <a:pt x="7079" y="7180"/>
                    <a:pt x="7069" y="7180"/>
                    <a:pt x="7059" y="7182"/>
                  </a:cubicBezTo>
                  <a:cubicBezTo>
                    <a:pt x="6924" y="7196"/>
                    <a:pt x="6818" y="7302"/>
                    <a:pt x="6801" y="7437"/>
                  </a:cubicBezTo>
                  <a:cubicBezTo>
                    <a:pt x="6642" y="8863"/>
                    <a:pt x="6769" y="10003"/>
                    <a:pt x="7931" y="12628"/>
                  </a:cubicBezTo>
                  <a:cubicBezTo>
                    <a:pt x="9246" y="15592"/>
                    <a:pt x="10971" y="16934"/>
                    <a:pt x="10987" y="16949"/>
                  </a:cubicBezTo>
                  <a:cubicBezTo>
                    <a:pt x="11094" y="17031"/>
                    <a:pt x="11135" y="17170"/>
                    <a:pt x="11092" y="17297"/>
                  </a:cubicBezTo>
                  <a:cubicBezTo>
                    <a:pt x="11047" y="17420"/>
                    <a:pt x="10929" y="17503"/>
                    <a:pt x="10798" y="17503"/>
                  </a:cubicBezTo>
                  <a:cubicBezTo>
                    <a:pt x="10796" y="17503"/>
                    <a:pt x="10794" y="17503"/>
                    <a:pt x="10793" y="17503"/>
                  </a:cubicBezTo>
                  <a:cubicBezTo>
                    <a:pt x="10670" y="17499"/>
                    <a:pt x="9520" y="17399"/>
                    <a:pt x="6816" y="14741"/>
                  </a:cubicBezTo>
                  <a:cubicBezTo>
                    <a:pt x="6809" y="14733"/>
                    <a:pt x="6803" y="14727"/>
                    <a:pt x="6797" y="14721"/>
                  </a:cubicBezTo>
                  <a:cubicBezTo>
                    <a:pt x="6666" y="14569"/>
                    <a:pt x="3606" y="10936"/>
                    <a:pt x="3816" y="5659"/>
                  </a:cubicBezTo>
                  <a:cubicBezTo>
                    <a:pt x="3822" y="5508"/>
                    <a:pt x="3710" y="5379"/>
                    <a:pt x="3560" y="5363"/>
                  </a:cubicBezTo>
                  <a:cubicBezTo>
                    <a:pt x="3550" y="5362"/>
                    <a:pt x="3539" y="5361"/>
                    <a:pt x="3528" y="5361"/>
                  </a:cubicBezTo>
                  <a:cubicBezTo>
                    <a:pt x="3390" y="5361"/>
                    <a:pt x="3270" y="5457"/>
                    <a:pt x="3243" y="5596"/>
                  </a:cubicBezTo>
                  <a:cubicBezTo>
                    <a:pt x="2971" y="7032"/>
                    <a:pt x="2971" y="8442"/>
                    <a:pt x="3243" y="9786"/>
                  </a:cubicBezTo>
                  <a:cubicBezTo>
                    <a:pt x="4223" y="14647"/>
                    <a:pt x="4749" y="15114"/>
                    <a:pt x="11175" y="20824"/>
                  </a:cubicBezTo>
                  <a:cubicBezTo>
                    <a:pt x="11284" y="20922"/>
                    <a:pt x="11310" y="21077"/>
                    <a:pt x="11241" y="21204"/>
                  </a:cubicBezTo>
                  <a:cubicBezTo>
                    <a:pt x="11184" y="21305"/>
                    <a:pt x="11080" y="21364"/>
                    <a:pt x="10970" y="21364"/>
                  </a:cubicBezTo>
                  <a:cubicBezTo>
                    <a:pt x="10941" y="21364"/>
                    <a:pt x="10912" y="21360"/>
                    <a:pt x="10883" y="21352"/>
                  </a:cubicBezTo>
                  <a:cubicBezTo>
                    <a:pt x="10723" y="21305"/>
                    <a:pt x="6938" y="20175"/>
                    <a:pt x="3957" y="16801"/>
                  </a:cubicBezTo>
                  <a:cubicBezTo>
                    <a:pt x="3892" y="16724"/>
                    <a:pt x="2323" y="14876"/>
                    <a:pt x="1326" y="12215"/>
                  </a:cubicBezTo>
                  <a:lnTo>
                    <a:pt x="1324" y="12215"/>
                  </a:lnTo>
                  <a:cubicBezTo>
                    <a:pt x="966" y="11257"/>
                    <a:pt x="725" y="10304"/>
                    <a:pt x="604" y="9379"/>
                  </a:cubicBezTo>
                  <a:cubicBezTo>
                    <a:pt x="592" y="9297"/>
                    <a:pt x="614" y="9217"/>
                    <a:pt x="666" y="9152"/>
                  </a:cubicBezTo>
                  <a:cubicBezTo>
                    <a:pt x="715" y="9086"/>
                    <a:pt x="788" y="9043"/>
                    <a:pt x="870" y="9033"/>
                  </a:cubicBezTo>
                  <a:cubicBezTo>
                    <a:pt x="884" y="9031"/>
                    <a:pt x="897" y="9031"/>
                    <a:pt x="911" y="9031"/>
                  </a:cubicBezTo>
                  <a:cubicBezTo>
                    <a:pt x="979" y="9031"/>
                    <a:pt x="1045" y="9052"/>
                    <a:pt x="1099" y="9094"/>
                  </a:cubicBezTo>
                  <a:cubicBezTo>
                    <a:pt x="1146" y="9129"/>
                    <a:pt x="1181" y="9176"/>
                    <a:pt x="1199" y="9230"/>
                  </a:cubicBezTo>
                  <a:cubicBezTo>
                    <a:pt x="1208" y="9252"/>
                    <a:pt x="1214" y="9275"/>
                    <a:pt x="1216" y="9299"/>
                  </a:cubicBezTo>
                  <a:cubicBezTo>
                    <a:pt x="1721" y="13156"/>
                    <a:pt x="4311" y="16261"/>
                    <a:pt x="4426" y="16396"/>
                  </a:cubicBezTo>
                  <a:cubicBezTo>
                    <a:pt x="5183" y="17254"/>
                    <a:pt x="6073" y="18039"/>
                    <a:pt x="7069" y="18735"/>
                  </a:cubicBezTo>
                  <a:cubicBezTo>
                    <a:pt x="7119" y="18769"/>
                    <a:pt x="7177" y="18786"/>
                    <a:pt x="7234" y="18786"/>
                  </a:cubicBezTo>
                  <a:cubicBezTo>
                    <a:pt x="7319" y="18786"/>
                    <a:pt x="7403" y="18749"/>
                    <a:pt x="7460" y="18680"/>
                  </a:cubicBezTo>
                  <a:cubicBezTo>
                    <a:pt x="7556" y="18561"/>
                    <a:pt x="7544" y="18389"/>
                    <a:pt x="7433" y="18287"/>
                  </a:cubicBezTo>
                  <a:cubicBezTo>
                    <a:pt x="4178" y="15253"/>
                    <a:pt x="3462" y="14001"/>
                    <a:pt x="2636" y="9909"/>
                  </a:cubicBezTo>
                  <a:cubicBezTo>
                    <a:pt x="1627" y="4909"/>
                    <a:pt x="4408" y="878"/>
                    <a:pt x="4526" y="708"/>
                  </a:cubicBezTo>
                  <a:cubicBezTo>
                    <a:pt x="4585" y="624"/>
                    <a:pt x="4681" y="577"/>
                    <a:pt x="4780" y="577"/>
                  </a:cubicBezTo>
                  <a:close/>
                  <a:moveTo>
                    <a:pt x="4780" y="1"/>
                  </a:moveTo>
                  <a:cubicBezTo>
                    <a:pt x="4497" y="1"/>
                    <a:pt x="4225" y="136"/>
                    <a:pt x="4054" y="379"/>
                  </a:cubicBezTo>
                  <a:cubicBezTo>
                    <a:pt x="3929" y="557"/>
                    <a:pt x="1013" y="4784"/>
                    <a:pt x="2071" y="10025"/>
                  </a:cubicBezTo>
                  <a:cubicBezTo>
                    <a:pt x="2216" y="10748"/>
                    <a:pt x="2357" y="11386"/>
                    <a:pt x="2511" y="11961"/>
                  </a:cubicBezTo>
                  <a:cubicBezTo>
                    <a:pt x="2186" y="11124"/>
                    <a:pt x="1918" y="10197"/>
                    <a:pt x="1789" y="9221"/>
                  </a:cubicBezTo>
                  <a:cubicBezTo>
                    <a:pt x="1760" y="8988"/>
                    <a:pt x="1639" y="8779"/>
                    <a:pt x="1451" y="8636"/>
                  </a:cubicBezTo>
                  <a:cubicBezTo>
                    <a:pt x="1295" y="8517"/>
                    <a:pt x="1107" y="8455"/>
                    <a:pt x="914" y="8455"/>
                  </a:cubicBezTo>
                  <a:cubicBezTo>
                    <a:pt x="875" y="8455"/>
                    <a:pt x="836" y="8457"/>
                    <a:pt x="796" y="8462"/>
                  </a:cubicBezTo>
                  <a:cubicBezTo>
                    <a:pt x="561" y="8493"/>
                    <a:pt x="352" y="8614"/>
                    <a:pt x="207" y="8802"/>
                  </a:cubicBezTo>
                  <a:cubicBezTo>
                    <a:pt x="62" y="8988"/>
                    <a:pt x="1" y="9221"/>
                    <a:pt x="31" y="9455"/>
                  </a:cubicBezTo>
                  <a:cubicBezTo>
                    <a:pt x="158" y="10422"/>
                    <a:pt x="410" y="11419"/>
                    <a:pt x="784" y="12417"/>
                  </a:cubicBezTo>
                  <a:cubicBezTo>
                    <a:pt x="1817" y="15173"/>
                    <a:pt x="3450" y="17096"/>
                    <a:pt x="3522" y="17180"/>
                  </a:cubicBezTo>
                  <a:cubicBezTo>
                    <a:pt x="6613" y="20681"/>
                    <a:pt x="10553" y="21855"/>
                    <a:pt x="10719" y="21904"/>
                  </a:cubicBezTo>
                  <a:cubicBezTo>
                    <a:pt x="10803" y="21928"/>
                    <a:pt x="10888" y="21940"/>
                    <a:pt x="10971" y="21940"/>
                  </a:cubicBezTo>
                  <a:cubicBezTo>
                    <a:pt x="11287" y="21940"/>
                    <a:pt x="11584" y="21772"/>
                    <a:pt x="11744" y="21483"/>
                  </a:cubicBezTo>
                  <a:cubicBezTo>
                    <a:pt x="11949" y="21118"/>
                    <a:pt x="11871" y="20670"/>
                    <a:pt x="11560" y="20394"/>
                  </a:cubicBezTo>
                  <a:cubicBezTo>
                    <a:pt x="5938" y="15398"/>
                    <a:pt x="4927" y="14502"/>
                    <a:pt x="4103" y="11034"/>
                  </a:cubicBezTo>
                  <a:lnTo>
                    <a:pt x="4103" y="11034"/>
                  </a:lnTo>
                  <a:cubicBezTo>
                    <a:pt x="4995" y="13479"/>
                    <a:pt x="6271" y="14997"/>
                    <a:pt x="6357" y="15095"/>
                  </a:cubicBezTo>
                  <a:cubicBezTo>
                    <a:pt x="6374" y="15116"/>
                    <a:pt x="6390" y="15134"/>
                    <a:pt x="6408" y="15152"/>
                  </a:cubicBezTo>
                  <a:cubicBezTo>
                    <a:pt x="9142" y="17837"/>
                    <a:pt x="10443" y="18072"/>
                    <a:pt x="10776" y="18078"/>
                  </a:cubicBezTo>
                  <a:cubicBezTo>
                    <a:pt x="10783" y="18078"/>
                    <a:pt x="10789" y="18078"/>
                    <a:pt x="10796" y="18078"/>
                  </a:cubicBezTo>
                  <a:cubicBezTo>
                    <a:pt x="11173" y="18078"/>
                    <a:pt x="11507" y="17843"/>
                    <a:pt x="11634" y="17487"/>
                  </a:cubicBezTo>
                  <a:cubicBezTo>
                    <a:pt x="11763" y="17127"/>
                    <a:pt x="11644" y="16726"/>
                    <a:pt x="11341" y="16493"/>
                  </a:cubicBezTo>
                  <a:cubicBezTo>
                    <a:pt x="11325" y="16480"/>
                    <a:pt x="9702" y="15197"/>
                    <a:pt x="8458" y="12393"/>
                  </a:cubicBezTo>
                  <a:cubicBezTo>
                    <a:pt x="7881" y="11089"/>
                    <a:pt x="7571" y="10183"/>
                    <a:pt x="7425" y="9428"/>
                  </a:cubicBezTo>
                  <a:lnTo>
                    <a:pt x="7425" y="9428"/>
                  </a:lnTo>
                  <a:lnTo>
                    <a:pt x="7789" y="10541"/>
                  </a:lnTo>
                  <a:cubicBezTo>
                    <a:pt x="7914" y="10909"/>
                    <a:pt x="8263" y="11145"/>
                    <a:pt x="8633" y="11145"/>
                  </a:cubicBezTo>
                  <a:cubicBezTo>
                    <a:pt x="8724" y="11145"/>
                    <a:pt x="8816" y="11131"/>
                    <a:pt x="8906" y="11102"/>
                  </a:cubicBezTo>
                  <a:cubicBezTo>
                    <a:pt x="9373" y="10950"/>
                    <a:pt x="9627" y="10449"/>
                    <a:pt x="9475" y="9987"/>
                  </a:cubicBezTo>
                  <a:lnTo>
                    <a:pt x="8025" y="5551"/>
                  </a:lnTo>
                  <a:cubicBezTo>
                    <a:pt x="7816" y="4631"/>
                    <a:pt x="7235" y="4522"/>
                    <a:pt x="6971" y="4522"/>
                  </a:cubicBezTo>
                  <a:cubicBezTo>
                    <a:pt x="6964" y="4522"/>
                    <a:pt x="6956" y="4522"/>
                    <a:pt x="6949" y="4522"/>
                  </a:cubicBezTo>
                  <a:cubicBezTo>
                    <a:pt x="6020" y="4546"/>
                    <a:pt x="5854" y="5639"/>
                    <a:pt x="5733" y="6435"/>
                  </a:cubicBezTo>
                  <a:cubicBezTo>
                    <a:pt x="5488" y="8041"/>
                    <a:pt x="5424" y="9127"/>
                    <a:pt x="5954" y="10836"/>
                  </a:cubicBezTo>
                  <a:cubicBezTo>
                    <a:pt x="5195" y="8937"/>
                    <a:pt x="4622" y="6314"/>
                    <a:pt x="5342" y="3341"/>
                  </a:cubicBezTo>
                  <a:cubicBezTo>
                    <a:pt x="5351" y="3311"/>
                    <a:pt x="5357" y="3280"/>
                    <a:pt x="5361" y="3249"/>
                  </a:cubicBezTo>
                  <a:lnTo>
                    <a:pt x="5660" y="999"/>
                  </a:lnTo>
                  <a:cubicBezTo>
                    <a:pt x="5713" y="594"/>
                    <a:pt x="5484" y="209"/>
                    <a:pt x="5103" y="62"/>
                  </a:cubicBezTo>
                  <a:cubicBezTo>
                    <a:pt x="4997" y="20"/>
                    <a:pt x="4888" y="1"/>
                    <a:pt x="4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493;p41"/>
            <p:cNvSpPr/>
            <p:nvPr/>
          </p:nvSpPr>
          <p:spPr>
            <a:xfrm>
              <a:off x="4449950" y="3323325"/>
              <a:ext cx="515450" cy="313050"/>
            </a:xfrm>
            <a:custGeom>
              <a:avLst/>
              <a:gdLst/>
              <a:ahLst/>
              <a:cxnLst/>
              <a:rect l="l" t="t" r="r" b="b"/>
              <a:pathLst>
                <a:path w="20618" h="12522" extrusionOk="0">
                  <a:moveTo>
                    <a:pt x="11132" y="0"/>
                  </a:moveTo>
                  <a:cubicBezTo>
                    <a:pt x="11084" y="0"/>
                    <a:pt x="11036" y="6"/>
                    <a:pt x="10987" y="18"/>
                  </a:cubicBezTo>
                  <a:cubicBezTo>
                    <a:pt x="9975" y="270"/>
                    <a:pt x="9035" y="648"/>
                    <a:pt x="8191" y="1080"/>
                  </a:cubicBezTo>
                  <a:cubicBezTo>
                    <a:pt x="5627" y="2389"/>
                    <a:pt x="3949" y="4173"/>
                    <a:pt x="3853" y="4276"/>
                  </a:cubicBezTo>
                  <a:cubicBezTo>
                    <a:pt x="784" y="7684"/>
                    <a:pt x="76" y="11653"/>
                    <a:pt x="48" y="11821"/>
                  </a:cubicBezTo>
                  <a:cubicBezTo>
                    <a:pt x="1" y="12095"/>
                    <a:pt x="150" y="12367"/>
                    <a:pt x="408" y="12476"/>
                  </a:cubicBezTo>
                  <a:cubicBezTo>
                    <a:pt x="482" y="12507"/>
                    <a:pt x="560" y="12521"/>
                    <a:pt x="637" y="12521"/>
                  </a:cubicBezTo>
                  <a:cubicBezTo>
                    <a:pt x="826" y="12521"/>
                    <a:pt x="1009" y="12432"/>
                    <a:pt x="1124" y="12269"/>
                  </a:cubicBezTo>
                  <a:cubicBezTo>
                    <a:pt x="6016" y="5307"/>
                    <a:pt x="6415" y="4738"/>
                    <a:pt x="11043" y="3240"/>
                  </a:cubicBezTo>
                  <a:cubicBezTo>
                    <a:pt x="12150" y="2881"/>
                    <a:pt x="13237" y="2747"/>
                    <a:pt x="14246" y="2747"/>
                  </a:cubicBezTo>
                  <a:cubicBezTo>
                    <a:pt x="14536" y="2747"/>
                    <a:pt x="14819" y="2758"/>
                    <a:pt x="15095" y="2778"/>
                  </a:cubicBezTo>
                  <a:cubicBezTo>
                    <a:pt x="9735" y="3175"/>
                    <a:pt x="6402" y="6688"/>
                    <a:pt x="6243" y="6860"/>
                  </a:cubicBezTo>
                  <a:cubicBezTo>
                    <a:pt x="6231" y="6874"/>
                    <a:pt x="6220" y="6886"/>
                    <a:pt x="6210" y="6899"/>
                  </a:cubicBezTo>
                  <a:cubicBezTo>
                    <a:pt x="3857" y="9912"/>
                    <a:pt x="3839" y="11152"/>
                    <a:pt x="3857" y="11369"/>
                  </a:cubicBezTo>
                  <a:cubicBezTo>
                    <a:pt x="3882" y="11627"/>
                    <a:pt x="4068" y="11839"/>
                    <a:pt x="4320" y="11897"/>
                  </a:cubicBezTo>
                  <a:cubicBezTo>
                    <a:pt x="4365" y="11907"/>
                    <a:pt x="4410" y="11912"/>
                    <a:pt x="4454" y="11912"/>
                  </a:cubicBezTo>
                  <a:cubicBezTo>
                    <a:pt x="4660" y="11912"/>
                    <a:pt x="4855" y="11804"/>
                    <a:pt x="4964" y="11623"/>
                  </a:cubicBezTo>
                  <a:cubicBezTo>
                    <a:pt x="4974" y="11606"/>
                    <a:pt x="6079" y="9800"/>
                    <a:pt x="8810" y="8196"/>
                  </a:cubicBezTo>
                  <a:cubicBezTo>
                    <a:pt x="11229" y="6774"/>
                    <a:pt x="12286" y="6524"/>
                    <a:pt x="13692" y="6524"/>
                  </a:cubicBezTo>
                  <a:lnTo>
                    <a:pt x="10842" y="7832"/>
                  </a:lnTo>
                  <a:cubicBezTo>
                    <a:pt x="10543" y="7973"/>
                    <a:pt x="10412" y="8323"/>
                    <a:pt x="10551" y="8623"/>
                  </a:cubicBezTo>
                  <a:cubicBezTo>
                    <a:pt x="10652" y="8844"/>
                    <a:pt x="10869" y="8974"/>
                    <a:pt x="11095" y="8974"/>
                  </a:cubicBezTo>
                  <a:cubicBezTo>
                    <a:pt x="11178" y="8974"/>
                    <a:pt x="11261" y="8957"/>
                    <a:pt x="11341" y="8920"/>
                  </a:cubicBezTo>
                  <a:lnTo>
                    <a:pt x="15597" y="6966"/>
                  </a:lnTo>
                  <a:cubicBezTo>
                    <a:pt x="16296" y="6727"/>
                    <a:pt x="16352" y="6315"/>
                    <a:pt x="16319" y="6088"/>
                  </a:cubicBezTo>
                  <a:cubicBezTo>
                    <a:pt x="16223" y="5409"/>
                    <a:pt x="15337" y="5376"/>
                    <a:pt x="14555" y="5348"/>
                  </a:cubicBezTo>
                  <a:cubicBezTo>
                    <a:pt x="14275" y="5338"/>
                    <a:pt x="14012" y="5331"/>
                    <a:pt x="13759" y="5331"/>
                  </a:cubicBezTo>
                  <a:cubicBezTo>
                    <a:pt x="12042" y="5331"/>
                    <a:pt x="10806" y="5635"/>
                    <a:pt x="8203" y="7165"/>
                  </a:cubicBezTo>
                  <a:cubicBezTo>
                    <a:pt x="7687" y="7467"/>
                    <a:pt x="7225" y="7776"/>
                    <a:pt x="6810" y="8083"/>
                  </a:cubicBezTo>
                  <a:cubicBezTo>
                    <a:pt x="6912" y="7948"/>
                    <a:pt x="7018" y="7807"/>
                    <a:pt x="7133" y="7662"/>
                  </a:cubicBezTo>
                  <a:cubicBezTo>
                    <a:pt x="7393" y="7394"/>
                    <a:pt x="10863" y="3941"/>
                    <a:pt x="16127" y="3941"/>
                  </a:cubicBezTo>
                  <a:cubicBezTo>
                    <a:pt x="16613" y="3941"/>
                    <a:pt x="17115" y="3970"/>
                    <a:pt x="17630" y="4034"/>
                  </a:cubicBezTo>
                  <a:cubicBezTo>
                    <a:pt x="17651" y="4036"/>
                    <a:pt x="17671" y="4038"/>
                    <a:pt x="17694" y="4038"/>
                  </a:cubicBezTo>
                  <a:lnTo>
                    <a:pt x="19963" y="4079"/>
                  </a:lnTo>
                  <a:cubicBezTo>
                    <a:pt x="19967" y="4079"/>
                    <a:pt x="19972" y="4079"/>
                    <a:pt x="19976" y="4079"/>
                  </a:cubicBezTo>
                  <a:cubicBezTo>
                    <a:pt x="20245" y="4079"/>
                    <a:pt x="20479" y="3897"/>
                    <a:pt x="20548" y="3635"/>
                  </a:cubicBezTo>
                  <a:cubicBezTo>
                    <a:pt x="20617" y="3367"/>
                    <a:pt x="20497" y="3089"/>
                    <a:pt x="20255" y="2956"/>
                  </a:cubicBezTo>
                  <a:cubicBezTo>
                    <a:pt x="20116" y="2881"/>
                    <a:pt x="17610" y="1544"/>
                    <a:pt x="14277" y="1544"/>
                  </a:cubicBezTo>
                  <a:cubicBezTo>
                    <a:pt x="13150" y="1544"/>
                    <a:pt x="11928" y="1697"/>
                    <a:pt x="10672" y="2103"/>
                  </a:cubicBezTo>
                  <a:cubicBezTo>
                    <a:pt x="6722" y="3382"/>
                    <a:pt x="5498" y="4208"/>
                    <a:pt x="2752" y="7924"/>
                  </a:cubicBezTo>
                  <a:cubicBezTo>
                    <a:pt x="3250" y="6999"/>
                    <a:pt x="3898" y="6015"/>
                    <a:pt x="4735" y="5088"/>
                  </a:cubicBezTo>
                  <a:cubicBezTo>
                    <a:pt x="4762" y="5057"/>
                    <a:pt x="7542" y="2107"/>
                    <a:pt x="11278" y="1178"/>
                  </a:cubicBezTo>
                  <a:cubicBezTo>
                    <a:pt x="11597" y="1098"/>
                    <a:pt x="11791" y="775"/>
                    <a:pt x="11712" y="454"/>
                  </a:cubicBezTo>
                  <a:cubicBezTo>
                    <a:pt x="11642" y="181"/>
                    <a:pt x="11399" y="0"/>
                    <a:pt x="11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494;p41"/>
            <p:cNvSpPr/>
            <p:nvPr/>
          </p:nvSpPr>
          <p:spPr>
            <a:xfrm>
              <a:off x="4442275" y="3316075"/>
              <a:ext cx="530950" cy="327575"/>
            </a:xfrm>
            <a:custGeom>
              <a:avLst/>
              <a:gdLst/>
              <a:ahLst/>
              <a:cxnLst/>
              <a:rect l="l" t="t" r="r" b="b"/>
              <a:pathLst>
                <a:path w="21238" h="13103" extrusionOk="0">
                  <a:moveTo>
                    <a:pt x="11440" y="579"/>
                  </a:moveTo>
                  <a:cubicBezTo>
                    <a:pt x="11495" y="579"/>
                    <a:pt x="11550" y="594"/>
                    <a:pt x="11599" y="623"/>
                  </a:cubicBezTo>
                  <a:cubicBezTo>
                    <a:pt x="11669" y="666"/>
                    <a:pt x="11720" y="734"/>
                    <a:pt x="11738" y="813"/>
                  </a:cubicBezTo>
                  <a:cubicBezTo>
                    <a:pt x="11759" y="893"/>
                    <a:pt x="11746" y="977"/>
                    <a:pt x="11703" y="1049"/>
                  </a:cubicBezTo>
                  <a:cubicBezTo>
                    <a:pt x="11675" y="1098"/>
                    <a:pt x="11632" y="1139"/>
                    <a:pt x="11581" y="1163"/>
                  </a:cubicBezTo>
                  <a:cubicBezTo>
                    <a:pt x="11560" y="1174"/>
                    <a:pt x="11538" y="1182"/>
                    <a:pt x="11515" y="1188"/>
                  </a:cubicBezTo>
                  <a:cubicBezTo>
                    <a:pt x="7741" y="2127"/>
                    <a:pt x="4950" y="5053"/>
                    <a:pt x="4827" y="5182"/>
                  </a:cubicBezTo>
                  <a:cubicBezTo>
                    <a:pt x="4062" y="6033"/>
                    <a:pt x="3383" y="7004"/>
                    <a:pt x="2806" y="8074"/>
                  </a:cubicBezTo>
                  <a:cubicBezTo>
                    <a:pt x="2734" y="8207"/>
                    <a:pt x="2777" y="8375"/>
                    <a:pt x="2906" y="8457"/>
                  </a:cubicBezTo>
                  <a:cubicBezTo>
                    <a:pt x="2953" y="8488"/>
                    <a:pt x="3007" y="8502"/>
                    <a:pt x="3060" y="8502"/>
                  </a:cubicBezTo>
                  <a:cubicBezTo>
                    <a:pt x="3148" y="8502"/>
                    <a:pt x="3235" y="8461"/>
                    <a:pt x="3291" y="8385"/>
                  </a:cubicBezTo>
                  <a:cubicBezTo>
                    <a:pt x="5936" y="4807"/>
                    <a:pt x="7100" y="3952"/>
                    <a:pt x="11069" y="2667"/>
                  </a:cubicBezTo>
                  <a:cubicBezTo>
                    <a:pt x="12296" y="2270"/>
                    <a:pt x="13490" y="2120"/>
                    <a:pt x="14590" y="2120"/>
                  </a:cubicBezTo>
                  <a:cubicBezTo>
                    <a:pt x="17844" y="2120"/>
                    <a:pt x="20291" y="3426"/>
                    <a:pt x="20425" y="3500"/>
                  </a:cubicBezTo>
                  <a:cubicBezTo>
                    <a:pt x="20552" y="3567"/>
                    <a:pt x="20613" y="3713"/>
                    <a:pt x="20577" y="3850"/>
                  </a:cubicBezTo>
                  <a:cubicBezTo>
                    <a:pt x="20542" y="3987"/>
                    <a:pt x="20420" y="4081"/>
                    <a:pt x="20278" y="4081"/>
                  </a:cubicBezTo>
                  <a:cubicBezTo>
                    <a:pt x="20277" y="4081"/>
                    <a:pt x="20275" y="4081"/>
                    <a:pt x="20274" y="4081"/>
                  </a:cubicBezTo>
                  <a:lnTo>
                    <a:pt x="18005" y="4040"/>
                  </a:lnTo>
                  <a:cubicBezTo>
                    <a:pt x="17995" y="4040"/>
                    <a:pt x="17984" y="4038"/>
                    <a:pt x="17972" y="4038"/>
                  </a:cubicBezTo>
                  <a:cubicBezTo>
                    <a:pt x="17451" y="3973"/>
                    <a:pt x="16944" y="3943"/>
                    <a:pt x="16451" y="3943"/>
                  </a:cubicBezTo>
                  <a:cubicBezTo>
                    <a:pt x="11011" y="3943"/>
                    <a:pt x="7398" y="7580"/>
                    <a:pt x="7233" y="7749"/>
                  </a:cubicBezTo>
                  <a:cubicBezTo>
                    <a:pt x="7227" y="7757"/>
                    <a:pt x="7219" y="7766"/>
                    <a:pt x="7213" y="7774"/>
                  </a:cubicBezTo>
                  <a:cubicBezTo>
                    <a:pt x="7098" y="7921"/>
                    <a:pt x="6990" y="8062"/>
                    <a:pt x="6887" y="8199"/>
                  </a:cubicBezTo>
                  <a:cubicBezTo>
                    <a:pt x="6803" y="8314"/>
                    <a:pt x="6814" y="8473"/>
                    <a:pt x="6914" y="8576"/>
                  </a:cubicBezTo>
                  <a:cubicBezTo>
                    <a:pt x="6971" y="8633"/>
                    <a:pt x="7046" y="8662"/>
                    <a:pt x="7121" y="8662"/>
                  </a:cubicBezTo>
                  <a:cubicBezTo>
                    <a:pt x="7180" y="8662"/>
                    <a:pt x="7240" y="8644"/>
                    <a:pt x="7290" y="8606"/>
                  </a:cubicBezTo>
                  <a:cubicBezTo>
                    <a:pt x="7720" y="8287"/>
                    <a:pt x="8180" y="7984"/>
                    <a:pt x="8659" y="7704"/>
                  </a:cubicBezTo>
                  <a:cubicBezTo>
                    <a:pt x="11204" y="6206"/>
                    <a:pt x="12409" y="5910"/>
                    <a:pt x="14079" y="5910"/>
                  </a:cubicBezTo>
                  <a:cubicBezTo>
                    <a:pt x="14326" y="5910"/>
                    <a:pt x="14582" y="5916"/>
                    <a:pt x="14854" y="5926"/>
                  </a:cubicBezTo>
                  <a:cubicBezTo>
                    <a:pt x="15662" y="5955"/>
                    <a:pt x="16284" y="6010"/>
                    <a:pt x="16342" y="6419"/>
                  </a:cubicBezTo>
                  <a:cubicBezTo>
                    <a:pt x="16376" y="6661"/>
                    <a:pt x="16198" y="6851"/>
                    <a:pt x="15812" y="6984"/>
                  </a:cubicBezTo>
                  <a:cubicBezTo>
                    <a:pt x="15801" y="6988"/>
                    <a:pt x="15793" y="6990"/>
                    <a:pt x="15783" y="6994"/>
                  </a:cubicBezTo>
                  <a:lnTo>
                    <a:pt x="11530" y="8946"/>
                  </a:lnTo>
                  <a:cubicBezTo>
                    <a:pt x="11488" y="8965"/>
                    <a:pt x="11444" y="8975"/>
                    <a:pt x="11401" y="8975"/>
                  </a:cubicBezTo>
                  <a:cubicBezTo>
                    <a:pt x="11285" y="8975"/>
                    <a:pt x="11173" y="8908"/>
                    <a:pt x="11120" y="8795"/>
                  </a:cubicBezTo>
                  <a:cubicBezTo>
                    <a:pt x="11049" y="8637"/>
                    <a:pt x="11116" y="8459"/>
                    <a:pt x="11272" y="8383"/>
                  </a:cubicBezTo>
                  <a:lnTo>
                    <a:pt x="14122" y="7076"/>
                  </a:lnTo>
                  <a:cubicBezTo>
                    <a:pt x="14240" y="7021"/>
                    <a:pt x="14312" y="6886"/>
                    <a:pt x="14281" y="6753"/>
                  </a:cubicBezTo>
                  <a:cubicBezTo>
                    <a:pt x="14253" y="6620"/>
                    <a:pt x="14136" y="6526"/>
                    <a:pt x="13999" y="6526"/>
                  </a:cubicBezTo>
                  <a:cubicBezTo>
                    <a:pt x="12565" y="6528"/>
                    <a:pt x="11446" y="6783"/>
                    <a:pt x="8972" y="8238"/>
                  </a:cubicBezTo>
                  <a:cubicBezTo>
                    <a:pt x="6175" y="9881"/>
                    <a:pt x="5036" y="11747"/>
                    <a:pt x="5026" y="11765"/>
                  </a:cubicBezTo>
                  <a:cubicBezTo>
                    <a:pt x="4969" y="11859"/>
                    <a:pt x="4867" y="11915"/>
                    <a:pt x="4762" y="11915"/>
                  </a:cubicBezTo>
                  <a:cubicBezTo>
                    <a:pt x="4739" y="11915"/>
                    <a:pt x="4715" y="11912"/>
                    <a:pt x="4692" y="11906"/>
                  </a:cubicBezTo>
                  <a:cubicBezTo>
                    <a:pt x="4561" y="11876"/>
                    <a:pt x="4465" y="11767"/>
                    <a:pt x="4453" y="11634"/>
                  </a:cubicBezTo>
                  <a:cubicBezTo>
                    <a:pt x="4440" y="11512"/>
                    <a:pt x="4412" y="10358"/>
                    <a:pt x="6744" y="7369"/>
                  </a:cubicBezTo>
                  <a:cubicBezTo>
                    <a:pt x="6750" y="7362"/>
                    <a:pt x="6756" y="7354"/>
                    <a:pt x="6763" y="7348"/>
                  </a:cubicBezTo>
                  <a:cubicBezTo>
                    <a:pt x="6898" y="7201"/>
                    <a:pt x="10161" y="3747"/>
                    <a:pt x="15425" y="3357"/>
                  </a:cubicBezTo>
                  <a:cubicBezTo>
                    <a:pt x="15576" y="3346"/>
                    <a:pt x="15691" y="3219"/>
                    <a:pt x="15691" y="3068"/>
                  </a:cubicBezTo>
                  <a:cubicBezTo>
                    <a:pt x="15691" y="2917"/>
                    <a:pt x="15574" y="2792"/>
                    <a:pt x="15423" y="2782"/>
                  </a:cubicBezTo>
                  <a:cubicBezTo>
                    <a:pt x="15131" y="2760"/>
                    <a:pt x="14842" y="2750"/>
                    <a:pt x="14555" y="2750"/>
                  </a:cubicBezTo>
                  <a:cubicBezTo>
                    <a:pt x="13409" y="2750"/>
                    <a:pt x="12303" y="2919"/>
                    <a:pt x="11259" y="3256"/>
                  </a:cubicBezTo>
                  <a:cubicBezTo>
                    <a:pt x="6544" y="4783"/>
                    <a:pt x="6139" y="5357"/>
                    <a:pt x="1196" y="12393"/>
                  </a:cubicBezTo>
                  <a:cubicBezTo>
                    <a:pt x="1136" y="12478"/>
                    <a:pt x="1043" y="12524"/>
                    <a:pt x="945" y="12524"/>
                  </a:cubicBezTo>
                  <a:cubicBezTo>
                    <a:pt x="905" y="12524"/>
                    <a:pt x="865" y="12516"/>
                    <a:pt x="825" y="12500"/>
                  </a:cubicBezTo>
                  <a:cubicBezTo>
                    <a:pt x="692" y="12445"/>
                    <a:pt x="615" y="12305"/>
                    <a:pt x="639" y="12162"/>
                  </a:cubicBezTo>
                  <a:cubicBezTo>
                    <a:pt x="668" y="11997"/>
                    <a:pt x="1359" y="8109"/>
                    <a:pt x="4373" y="4764"/>
                  </a:cubicBezTo>
                  <a:cubicBezTo>
                    <a:pt x="4442" y="4691"/>
                    <a:pt x="6098" y="2921"/>
                    <a:pt x="8630" y="1628"/>
                  </a:cubicBezTo>
                  <a:cubicBezTo>
                    <a:pt x="9541" y="1163"/>
                    <a:pt x="10460" y="813"/>
                    <a:pt x="11364" y="588"/>
                  </a:cubicBezTo>
                  <a:cubicBezTo>
                    <a:pt x="11389" y="582"/>
                    <a:pt x="11415" y="579"/>
                    <a:pt x="11440" y="579"/>
                  </a:cubicBezTo>
                  <a:close/>
                  <a:moveTo>
                    <a:pt x="11441" y="1"/>
                  </a:moveTo>
                  <a:cubicBezTo>
                    <a:pt x="11369" y="1"/>
                    <a:pt x="11297" y="10"/>
                    <a:pt x="11225" y="28"/>
                  </a:cubicBezTo>
                  <a:cubicBezTo>
                    <a:pt x="10277" y="263"/>
                    <a:pt x="9316" y="627"/>
                    <a:pt x="8369" y="1112"/>
                  </a:cubicBezTo>
                  <a:lnTo>
                    <a:pt x="8367" y="1114"/>
                  </a:lnTo>
                  <a:cubicBezTo>
                    <a:pt x="5746" y="2452"/>
                    <a:pt x="4021" y="4294"/>
                    <a:pt x="3947" y="4373"/>
                  </a:cubicBezTo>
                  <a:cubicBezTo>
                    <a:pt x="821" y="7843"/>
                    <a:pt x="101" y="11892"/>
                    <a:pt x="70" y="12062"/>
                  </a:cubicBezTo>
                  <a:cubicBezTo>
                    <a:pt x="1" y="12473"/>
                    <a:pt x="220" y="12872"/>
                    <a:pt x="606" y="13034"/>
                  </a:cubicBezTo>
                  <a:cubicBezTo>
                    <a:pt x="718" y="13080"/>
                    <a:pt x="833" y="13102"/>
                    <a:pt x="947" y="13102"/>
                  </a:cubicBezTo>
                  <a:cubicBezTo>
                    <a:pt x="1227" y="13102"/>
                    <a:pt x="1497" y="12968"/>
                    <a:pt x="1668" y="12727"/>
                  </a:cubicBezTo>
                  <a:cubicBezTo>
                    <a:pt x="5991" y="6571"/>
                    <a:pt x="6767" y="5466"/>
                    <a:pt x="10118" y="4255"/>
                  </a:cubicBezTo>
                  <a:lnTo>
                    <a:pt x="10118" y="4255"/>
                  </a:lnTo>
                  <a:cubicBezTo>
                    <a:pt x="7790" y="5417"/>
                    <a:pt x="6427" y="6859"/>
                    <a:pt x="6339" y="6953"/>
                  </a:cubicBezTo>
                  <a:cubicBezTo>
                    <a:pt x="6323" y="6972"/>
                    <a:pt x="6306" y="6992"/>
                    <a:pt x="6290" y="7013"/>
                  </a:cubicBezTo>
                  <a:cubicBezTo>
                    <a:pt x="3931" y="10032"/>
                    <a:pt x="3847" y="11352"/>
                    <a:pt x="3878" y="11686"/>
                  </a:cubicBezTo>
                  <a:cubicBezTo>
                    <a:pt x="3915" y="12068"/>
                    <a:pt x="4189" y="12383"/>
                    <a:pt x="4563" y="12469"/>
                  </a:cubicBezTo>
                  <a:cubicBezTo>
                    <a:pt x="4630" y="12484"/>
                    <a:pt x="4697" y="12492"/>
                    <a:pt x="4764" y="12492"/>
                  </a:cubicBezTo>
                  <a:cubicBezTo>
                    <a:pt x="5068" y="12492"/>
                    <a:pt x="5356" y="12335"/>
                    <a:pt x="5519" y="12064"/>
                  </a:cubicBezTo>
                  <a:cubicBezTo>
                    <a:pt x="5529" y="12048"/>
                    <a:pt x="6619" y="10288"/>
                    <a:pt x="9263" y="8735"/>
                  </a:cubicBezTo>
                  <a:cubicBezTo>
                    <a:pt x="10494" y="8013"/>
                    <a:pt x="11358" y="7600"/>
                    <a:pt x="12092" y="7371"/>
                  </a:cubicBezTo>
                  <a:lnTo>
                    <a:pt x="12092" y="7371"/>
                  </a:lnTo>
                  <a:lnTo>
                    <a:pt x="11026" y="7860"/>
                  </a:lnTo>
                  <a:cubicBezTo>
                    <a:pt x="10588" y="8066"/>
                    <a:pt x="10394" y="8594"/>
                    <a:pt x="10597" y="9034"/>
                  </a:cubicBezTo>
                  <a:cubicBezTo>
                    <a:pt x="10747" y="9359"/>
                    <a:pt x="11069" y="9552"/>
                    <a:pt x="11405" y="9552"/>
                  </a:cubicBezTo>
                  <a:cubicBezTo>
                    <a:pt x="11528" y="9552"/>
                    <a:pt x="11652" y="9526"/>
                    <a:pt x="11771" y="9472"/>
                  </a:cubicBezTo>
                  <a:lnTo>
                    <a:pt x="16012" y="7526"/>
                  </a:lnTo>
                  <a:cubicBezTo>
                    <a:pt x="16929" y="7205"/>
                    <a:pt x="16947" y="6589"/>
                    <a:pt x="16910" y="6340"/>
                  </a:cubicBezTo>
                  <a:cubicBezTo>
                    <a:pt x="16781" y="5419"/>
                    <a:pt x="15679" y="5378"/>
                    <a:pt x="14873" y="5349"/>
                  </a:cubicBezTo>
                  <a:cubicBezTo>
                    <a:pt x="14584" y="5339"/>
                    <a:pt x="14312" y="5332"/>
                    <a:pt x="14051" y="5332"/>
                  </a:cubicBezTo>
                  <a:cubicBezTo>
                    <a:pt x="12845" y="5332"/>
                    <a:pt x="11872" y="5477"/>
                    <a:pt x="10525" y="6069"/>
                  </a:cubicBezTo>
                  <a:cubicBezTo>
                    <a:pt x="12030" y="5259"/>
                    <a:pt x="14052" y="4520"/>
                    <a:pt x="16448" y="4520"/>
                  </a:cubicBezTo>
                  <a:cubicBezTo>
                    <a:pt x="16918" y="4520"/>
                    <a:pt x="17404" y="4549"/>
                    <a:pt x="17903" y="4611"/>
                  </a:cubicBezTo>
                  <a:cubicBezTo>
                    <a:pt x="17933" y="4615"/>
                    <a:pt x="17964" y="4617"/>
                    <a:pt x="17995" y="4617"/>
                  </a:cubicBezTo>
                  <a:lnTo>
                    <a:pt x="20266" y="4658"/>
                  </a:lnTo>
                  <a:cubicBezTo>
                    <a:pt x="20272" y="4658"/>
                    <a:pt x="20278" y="4658"/>
                    <a:pt x="20284" y="4658"/>
                  </a:cubicBezTo>
                  <a:cubicBezTo>
                    <a:pt x="20683" y="4658"/>
                    <a:pt x="21032" y="4388"/>
                    <a:pt x="21133" y="3999"/>
                  </a:cubicBezTo>
                  <a:cubicBezTo>
                    <a:pt x="21237" y="3602"/>
                    <a:pt x="21057" y="3189"/>
                    <a:pt x="20699" y="2992"/>
                  </a:cubicBezTo>
                  <a:cubicBezTo>
                    <a:pt x="20557" y="2916"/>
                    <a:pt x="17990" y="1546"/>
                    <a:pt x="14579" y="1546"/>
                  </a:cubicBezTo>
                  <a:cubicBezTo>
                    <a:pt x="13426" y="1546"/>
                    <a:pt x="12176" y="1703"/>
                    <a:pt x="10891" y="2119"/>
                  </a:cubicBezTo>
                  <a:cubicBezTo>
                    <a:pt x="10187" y="2346"/>
                    <a:pt x="9572" y="2559"/>
                    <a:pt x="9015" y="2778"/>
                  </a:cubicBezTo>
                  <a:cubicBezTo>
                    <a:pt x="9811" y="2358"/>
                    <a:pt x="10701" y="1986"/>
                    <a:pt x="11654" y="1748"/>
                  </a:cubicBezTo>
                  <a:cubicBezTo>
                    <a:pt x="11886" y="1691"/>
                    <a:pt x="12078" y="1548"/>
                    <a:pt x="12199" y="1345"/>
                  </a:cubicBezTo>
                  <a:cubicBezTo>
                    <a:pt x="12319" y="1143"/>
                    <a:pt x="12354" y="903"/>
                    <a:pt x="12297" y="674"/>
                  </a:cubicBezTo>
                  <a:cubicBezTo>
                    <a:pt x="12239" y="445"/>
                    <a:pt x="12096" y="251"/>
                    <a:pt x="11894" y="128"/>
                  </a:cubicBezTo>
                  <a:cubicBezTo>
                    <a:pt x="11755" y="44"/>
                    <a:pt x="11599" y="1"/>
                    <a:pt x="1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495;p41"/>
            <p:cNvSpPr/>
            <p:nvPr/>
          </p:nvSpPr>
          <p:spPr>
            <a:xfrm>
              <a:off x="4598600" y="3582675"/>
              <a:ext cx="561100" cy="563375"/>
            </a:xfrm>
            <a:custGeom>
              <a:avLst/>
              <a:gdLst/>
              <a:ahLst/>
              <a:cxnLst/>
              <a:rect l="l" t="t" r="r" b="b"/>
              <a:pathLst>
                <a:path w="22444" h="22535" extrusionOk="0">
                  <a:moveTo>
                    <a:pt x="11222" y="1"/>
                  </a:moveTo>
                  <a:cubicBezTo>
                    <a:pt x="8247" y="1"/>
                    <a:pt x="5391" y="1187"/>
                    <a:pt x="3288" y="3301"/>
                  </a:cubicBezTo>
                  <a:cubicBezTo>
                    <a:pt x="1183" y="5414"/>
                    <a:pt x="0" y="8278"/>
                    <a:pt x="0" y="11268"/>
                  </a:cubicBezTo>
                  <a:cubicBezTo>
                    <a:pt x="0" y="14255"/>
                    <a:pt x="1183" y="17121"/>
                    <a:pt x="3288" y="19234"/>
                  </a:cubicBezTo>
                  <a:cubicBezTo>
                    <a:pt x="5391" y="21348"/>
                    <a:pt x="8247" y="22534"/>
                    <a:pt x="11222" y="22534"/>
                  </a:cubicBezTo>
                  <a:cubicBezTo>
                    <a:pt x="14199" y="22534"/>
                    <a:pt x="17053" y="21348"/>
                    <a:pt x="19158" y="19234"/>
                  </a:cubicBezTo>
                  <a:cubicBezTo>
                    <a:pt x="21261" y="17121"/>
                    <a:pt x="22444" y="14255"/>
                    <a:pt x="22444" y="11268"/>
                  </a:cubicBezTo>
                  <a:cubicBezTo>
                    <a:pt x="22444" y="8278"/>
                    <a:pt x="21261" y="5414"/>
                    <a:pt x="19158" y="3301"/>
                  </a:cubicBezTo>
                  <a:cubicBezTo>
                    <a:pt x="17053" y="1187"/>
                    <a:pt x="14199" y="1"/>
                    <a:pt x="11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496;p41"/>
            <p:cNvSpPr/>
            <p:nvPr/>
          </p:nvSpPr>
          <p:spPr>
            <a:xfrm>
              <a:off x="4782200" y="3644100"/>
              <a:ext cx="204075" cy="204875"/>
            </a:xfrm>
            <a:custGeom>
              <a:avLst/>
              <a:gdLst/>
              <a:ahLst/>
              <a:cxnLst/>
              <a:rect l="l" t="t" r="r" b="b"/>
              <a:pathLst>
                <a:path w="8163" h="8195" extrusionOk="0">
                  <a:moveTo>
                    <a:pt x="4083" y="1"/>
                  </a:moveTo>
                  <a:cubicBezTo>
                    <a:pt x="1828" y="1"/>
                    <a:pt x="1" y="1836"/>
                    <a:pt x="1" y="4099"/>
                  </a:cubicBezTo>
                  <a:cubicBezTo>
                    <a:pt x="1" y="6362"/>
                    <a:pt x="1828" y="8195"/>
                    <a:pt x="4083" y="8195"/>
                  </a:cubicBezTo>
                  <a:cubicBezTo>
                    <a:pt x="6337" y="8195"/>
                    <a:pt x="8162" y="6362"/>
                    <a:pt x="8162" y="4099"/>
                  </a:cubicBezTo>
                  <a:cubicBezTo>
                    <a:pt x="8162" y="1836"/>
                    <a:pt x="6337" y="1"/>
                    <a:pt x="4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41" name="Đường kết nối: Mũi tên Gấp khúc 40"/>
          <p:cNvCxnSpPr/>
          <p:nvPr/>
        </p:nvCxnSpPr>
        <p:spPr>
          <a:xfrm rot="16200000" flipH="1">
            <a:off x="6928582" y="2497373"/>
            <a:ext cx="2506278" cy="793747"/>
          </a:xfrm>
          <a:prstGeom prst="bentConnector3">
            <a:avLst>
              <a:gd name="adj1" fmla="val -1226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 build="p"/>
      <p:bldP spid="616" grpId="1" build="p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7"/>
          <p:cNvSpPr txBox="1">
            <a:spLocks noGrp="1"/>
          </p:cNvSpPr>
          <p:nvPr>
            <p:ph type="title"/>
          </p:nvPr>
        </p:nvSpPr>
        <p:spPr>
          <a:xfrm>
            <a:off x="1053839" y="82552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/>
              <a:t>Cấu</a:t>
            </a:r>
            <a:r>
              <a:rPr lang="vi-VN" sz="4000" dirty="0"/>
              <a:t> </a:t>
            </a:r>
            <a:r>
              <a:rPr lang="vi-VN" sz="4000" dirty="0" err="1"/>
              <a:t>tạo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Protein</a:t>
            </a:r>
            <a:r>
              <a:rPr lang="vi-VN" sz="4000" dirty="0"/>
              <a:t> </a:t>
            </a:r>
            <a:endParaRPr sz="4000" dirty="0"/>
          </a:p>
        </p:txBody>
      </p:sp>
      <p:grpSp>
        <p:nvGrpSpPr>
          <p:cNvPr id="787" name="Google Shape;787;p47"/>
          <p:cNvGrpSpPr/>
          <p:nvPr/>
        </p:nvGrpSpPr>
        <p:grpSpPr>
          <a:xfrm>
            <a:off x="608769" y="3117203"/>
            <a:ext cx="399481" cy="453783"/>
            <a:chOff x="6411519" y="3259009"/>
            <a:chExt cx="330368" cy="375275"/>
          </a:xfrm>
        </p:grpSpPr>
        <p:sp>
          <p:nvSpPr>
            <p:cNvPr id="788" name="Google Shape;788;p47"/>
            <p:cNvSpPr/>
            <p:nvPr/>
          </p:nvSpPr>
          <p:spPr>
            <a:xfrm>
              <a:off x="6411519" y="3259175"/>
              <a:ext cx="172747" cy="374998"/>
            </a:xfrm>
            <a:custGeom>
              <a:avLst/>
              <a:gdLst/>
              <a:ahLst/>
              <a:cxnLst/>
              <a:rect l="l" t="t" r="r" b="b"/>
              <a:pathLst>
                <a:path w="6224" h="13511" extrusionOk="0">
                  <a:moveTo>
                    <a:pt x="5959" y="1"/>
                  </a:moveTo>
                  <a:cubicBezTo>
                    <a:pt x="5919" y="1"/>
                    <a:pt x="5876" y="7"/>
                    <a:pt x="5837" y="20"/>
                  </a:cubicBezTo>
                  <a:lnTo>
                    <a:pt x="274" y="1832"/>
                  </a:lnTo>
                  <a:cubicBezTo>
                    <a:pt x="111" y="1886"/>
                    <a:pt x="0" y="2038"/>
                    <a:pt x="0" y="2210"/>
                  </a:cubicBezTo>
                  <a:lnTo>
                    <a:pt x="0" y="11300"/>
                  </a:lnTo>
                  <a:cubicBezTo>
                    <a:pt x="0" y="11472"/>
                    <a:pt x="111" y="11624"/>
                    <a:pt x="274" y="11678"/>
                  </a:cubicBezTo>
                  <a:lnTo>
                    <a:pt x="5837" y="13490"/>
                  </a:lnTo>
                  <a:cubicBezTo>
                    <a:pt x="5876" y="13503"/>
                    <a:pt x="5919" y="13511"/>
                    <a:pt x="5959" y="13511"/>
                  </a:cubicBezTo>
                  <a:lnTo>
                    <a:pt x="6223" y="6117"/>
                  </a:lnTo>
                  <a:lnTo>
                    <a:pt x="59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6576328" y="3259009"/>
              <a:ext cx="165559" cy="375275"/>
            </a:xfrm>
            <a:custGeom>
              <a:avLst/>
              <a:gdLst/>
              <a:ahLst/>
              <a:cxnLst/>
              <a:rect l="l" t="t" r="r" b="b"/>
              <a:pathLst>
                <a:path w="5965" h="13521" extrusionOk="0">
                  <a:moveTo>
                    <a:pt x="1" y="1"/>
                  </a:moveTo>
                  <a:lnTo>
                    <a:pt x="1" y="13521"/>
                  </a:lnTo>
                  <a:cubicBezTo>
                    <a:pt x="42" y="13521"/>
                    <a:pt x="84" y="13515"/>
                    <a:pt x="123" y="13502"/>
                  </a:cubicBezTo>
                  <a:lnTo>
                    <a:pt x="5692" y="11688"/>
                  </a:lnTo>
                  <a:cubicBezTo>
                    <a:pt x="5854" y="11634"/>
                    <a:pt x="5965" y="11482"/>
                    <a:pt x="5965" y="11311"/>
                  </a:cubicBezTo>
                  <a:lnTo>
                    <a:pt x="5965" y="2211"/>
                  </a:lnTo>
                  <a:cubicBezTo>
                    <a:pt x="5965" y="2039"/>
                    <a:pt x="5854" y="1888"/>
                    <a:pt x="5692" y="1834"/>
                  </a:cubicBezTo>
                  <a:lnTo>
                    <a:pt x="123" y="20"/>
                  </a:lnTo>
                  <a:cubicBezTo>
                    <a:pt x="84" y="7"/>
                    <a:pt x="4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6515267" y="3461287"/>
              <a:ext cx="59368" cy="43076"/>
            </a:xfrm>
            <a:custGeom>
              <a:avLst/>
              <a:gdLst/>
              <a:ahLst/>
              <a:cxnLst/>
              <a:rect l="l" t="t" r="r" b="b"/>
              <a:pathLst>
                <a:path w="2139" h="1552" extrusionOk="0">
                  <a:moveTo>
                    <a:pt x="443" y="0"/>
                  </a:moveTo>
                  <a:cubicBezTo>
                    <a:pt x="351" y="0"/>
                    <a:pt x="259" y="32"/>
                    <a:pt x="184" y="97"/>
                  </a:cubicBezTo>
                  <a:cubicBezTo>
                    <a:pt x="20" y="240"/>
                    <a:pt x="1" y="489"/>
                    <a:pt x="144" y="655"/>
                  </a:cubicBezTo>
                  <a:cubicBezTo>
                    <a:pt x="531" y="1103"/>
                    <a:pt x="1040" y="1410"/>
                    <a:pt x="1614" y="1541"/>
                  </a:cubicBezTo>
                  <a:cubicBezTo>
                    <a:pt x="1644" y="1548"/>
                    <a:pt x="1674" y="1551"/>
                    <a:pt x="1704" y="1551"/>
                  </a:cubicBezTo>
                  <a:cubicBezTo>
                    <a:pt x="1705" y="1551"/>
                    <a:pt x="1706" y="1551"/>
                    <a:pt x="1707" y="1551"/>
                  </a:cubicBezTo>
                  <a:cubicBezTo>
                    <a:pt x="1885" y="1551"/>
                    <a:pt x="2047" y="1428"/>
                    <a:pt x="2089" y="1245"/>
                  </a:cubicBezTo>
                  <a:cubicBezTo>
                    <a:pt x="2138" y="1033"/>
                    <a:pt x="2006" y="820"/>
                    <a:pt x="1792" y="770"/>
                  </a:cubicBezTo>
                  <a:cubicBezTo>
                    <a:pt x="1382" y="676"/>
                    <a:pt x="1019" y="457"/>
                    <a:pt x="742" y="137"/>
                  </a:cubicBezTo>
                  <a:cubicBezTo>
                    <a:pt x="664" y="47"/>
                    <a:pt x="554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6619376" y="3336112"/>
              <a:ext cx="26062" cy="22037"/>
            </a:xfrm>
            <a:custGeom>
              <a:avLst/>
              <a:gdLst/>
              <a:ahLst/>
              <a:cxnLst/>
              <a:rect l="l" t="t" r="r" b="b"/>
              <a:pathLst>
                <a:path w="939" h="794" extrusionOk="0">
                  <a:moveTo>
                    <a:pt x="444" y="0"/>
                  </a:moveTo>
                  <a:cubicBezTo>
                    <a:pt x="208" y="0"/>
                    <a:pt x="0" y="230"/>
                    <a:pt x="54" y="475"/>
                  </a:cubicBezTo>
                  <a:cubicBezTo>
                    <a:pt x="87" y="667"/>
                    <a:pt x="269" y="793"/>
                    <a:pt x="451" y="793"/>
                  </a:cubicBezTo>
                  <a:cubicBezTo>
                    <a:pt x="525" y="793"/>
                    <a:pt x="599" y="772"/>
                    <a:pt x="663" y="727"/>
                  </a:cubicBezTo>
                  <a:cubicBezTo>
                    <a:pt x="939" y="548"/>
                    <a:pt x="875" y="109"/>
                    <a:pt x="558" y="19"/>
                  </a:cubicBezTo>
                  <a:cubicBezTo>
                    <a:pt x="520" y="6"/>
                    <a:pt x="482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6652404" y="3372416"/>
              <a:ext cx="38163" cy="117875"/>
            </a:xfrm>
            <a:custGeom>
              <a:avLst/>
              <a:gdLst/>
              <a:ahLst/>
              <a:cxnLst/>
              <a:rect l="l" t="t" r="r" b="b"/>
              <a:pathLst>
                <a:path w="1375" h="4247" extrusionOk="0">
                  <a:moveTo>
                    <a:pt x="665" y="0"/>
                  </a:moveTo>
                  <a:cubicBezTo>
                    <a:pt x="612" y="0"/>
                    <a:pt x="559" y="11"/>
                    <a:pt x="508" y="33"/>
                  </a:cubicBezTo>
                  <a:cubicBezTo>
                    <a:pt x="307" y="120"/>
                    <a:pt x="215" y="353"/>
                    <a:pt x="302" y="554"/>
                  </a:cubicBezTo>
                  <a:cubicBezTo>
                    <a:pt x="489" y="984"/>
                    <a:pt x="584" y="1442"/>
                    <a:pt x="584" y="1915"/>
                  </a:cubicBezTo>
                  <a:cubicBezTo>
                    <a:pt x="584" y="2526"/>
                    <a:pt x="420" y="3126"/>
                    <a:pt x="111" y="3649"/>
                  </a:cubicBezTo>
                  <a:cubicBezTo>
                    <a:pt x="1" y="3838"/>
                    <a:pt x="63" y="4080"/>
                    <a:pt x="253" y="4191"/>
                  </a:cubicBezTo>
                  <a:cubicBezTo>
                    <a:pt x="315" y="4229"/>
                    <a:pt x="385" y="4246"/>
                    <a:pt x="452" y="4246"/>
                  </a:cubicBezTo>
                  <a:cubicBezTo>
                    <a:pt x="589" y="4246"/>
                    <a:pt x="720" y="4176"/>
                    <a:pt x="795" y="4051"/>
                  </a:cubicBezTo>
                  <a:cubicBezTo>
                    <a:pt x="1175" y="3406"/>
                    <a:pt x="1375" y="2667"/>
                    <a:pt x="1375" y="1915"/>
                  </a:cubicBezTo>
                  <a:cubicBezTo>
                    <a:pt x="1375" y="1332"/>
                    <a:pt x="1258" y="768"/>
                    <a:pt x="1028" y="238"/>
                  </a:cubicBezTo>
                  <a:cubicBezTo>
                    <a:pt x="964" y="89"/>
                    <a:pt x="818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6598088" y="3474638"/>
              <a:ext cx="27144" cy="21982"/>
            </a:xfrm>
            <a:custGeom>
              <a:avLst/>
              <a:gdLst/>
              <a:ahLst/>
              <a:cxnLst/>
              <a:rect l="l" t="t" r="r" b="b"/>
              <a:pathLst>
                <a:path w="978" h="792" extrusionOk="0">
                  <a:moveTo>
                    <a:pt x="455" y="1"/>
                  </a:moveTo>
                  <a:cubicBezTo>
                    <a:pt x="204" y="1"/>
                    <a:pt x="0" y="268"/>
                    <a:pt x="84" y="512"/>
                  </a:cubicBezTo>
                  <a:cubicBezTo>
                    <a:pt x="132" y="689"/>
                    <a:pt x="300" y="792"/>
                    <a:pt x="467" y="792"/>
                  </a:cubicBezTo>
                  <a:cubicBezTo>
                    <a:pt x="567" y="792"/>
                    <a:pt x="666" y="756"/>
                    <a:pt x="741" y="677"/>
                  </a:cubicBezTo>
                  <a:cubicBezTo>
                    <a:pt x="977" y="448"/>
                    <a:pt x="828" y="32"/>
                    <a:pt x="501" y="4"/>
                  </a:cubicBezTo>
                  <a:cubicBezTo>
                    <a:pt x="485" y="2"/>
                    <a:pt x="470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6464892" y="3464257"/>
              <a:ext cx="26173" cy="22010"/>
            </a:xfrm>
            <a:custGeom>
              <a:avLst/>
              <a:gdLst/>
              <a:ahLst/>
              <a:cxnLst/>
              <a:rect l="l" t="t" r="r" b="b"/>
              <a:pathLst>
                <a:path w="943" h="793" extrusionOk="0">
                  <a:moveTo>
                    <a:pt x="477" y="1"/>
                  </a:moveTo>
                  <a:cubicBezTo>
                    <a:pt x="428" y="1"/>
                    <a:pt x="378" y="11"/>
                    <a:pt x="328" y="33"/>
                  </a:cubicBezTo>
                  <a:cubicBezTo>
                    <a:pt x="72" y="129"/>
                    <a:pt x="0" y="491"/>
                    <a:pt x="199" y="678"/>
                  </a:cubicBezTo>
                  <a:cubicBezTo>
                    <a:pt x="273" y="757"/>
                    <a:pt x="373" y="793"/>
                    <a:pt x="473" y="793"/>
                  </a:cubicBezTo>
                  <a:cubicBezTo>
                    <a:pt x="641" y="793"/>
                    <a:pt x="809" y="690"/>
                    <a:pt x="857" y="513"/>
                  </a:cubicBezTo>
                  <a:cubicBezTo>
                    <a:pt x="942" y="253"/>
                    <a:pt x="726" y="1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6597533" y="3509304"/>
              <a:ext cx="54150" cy="34860"/>
            </a:xfrm>
            <a:custGeom>
              <a:avLst/>
              <a:gdLst/>
              <a:ahLst/>
              <a:cxnLst/>
              <a:rect l="l" t="t" r="r" b="b"/>
              <a:pathLst>
                <a:path w="1951" h="1256" extrusionOk="0">
                  <a:moveTo>
                    <a:pt x="1500" y="1"/>
                  </a:moveTo>
                  <a:cubicBezTo>
                    <a:pt x="1349" y="1"/>
                    <a:pt x="1206" y="87"/>
                    <a:pt x="1140" y="232"/>
                  </a:cubicBezTo>
                  <a:cubicBezTo>
                    <a:pt x="1074" y="379"/>
                    <a:pt x="929" y="465"/>
                    <a:pt x="779" y="465"/>
                  </a:cubicBezTo>
                  <a:cubicBezTo>
                    <a:pt x="724" y="465"/>
                    <a:pt x="668" y="453"/>
                    <a:pt x="615" y="429"/>
                  </a:cubicBezTo>
                  <a:cubicBezTo>
                    <a:pt x="562" y="404"/>
                    <a:pt x="506" y="393"/>
                    <a:pt x="451" y="393"/>
                  </a:cubicBezTo>
                  <a:cubicBezTo>
                    <a:pt x="300" y="393"/>
                    <a:pt x="157" y="479"/>
                    <a:pt x="91" y="624"/>
                  </a:cubicBezTo>
                  <a:cubicBezTo>
                    <a:pt x="0" y="824"/>
                    <a:pt x="88" y="1058"/>
                    <a:pt x="286" y="1149"/>
                  </a:cubicBezTo>
                  <a:cubicBezTo>
                    <a:pt x="446" y="1222"/>
                    <a:pt x="612" y="1255"/>
                    <a:pt x="777" y="1255"/>
                  </a:cubicBezTo>
                  <a:cubicBezTo>
                    <a:pt x="1229" y="1255"/>
                    <a:pt x="1660" y="997"/>
                    <a:pt x="1860" y="562"/>
                  </a:cubicBezTo>
                  <a:cubicBezTo>
                    <a:pt x="1950" y="362"/>
                    <a:pt x="1863" y="127"/>
                    <a:pt x="1664" y="37"/>
                  </a:cubicBezTo>
                  <a:cubicBezTo>
                    <a:pt x="1611" y="12"/>
                    <a:pt x="1555" y="1"/>
                    <a:pt x="1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6475883" y="3503975"/>
              <a:ext cx="64586" cy="57703"/>
            </a:xfrm>
            <a:custGeom>
              <a:avLst/>
              <a:gdLst/>
              <a:ahLst/>
              <a:cxnLst/>
              <a:rect l="l" t="t" r="r" b="b"/>
              <a:pathLst>
                <a:path w="2327" h="2079" extrusionOk="0">
                  <a:moveTo>
                    <a:pt x="962" y="0"/>
                  </a:moveTo>
                  <a:cubicBezTo>
                    <a:pt x="882" y="0"/>
                    <a:pt x="803" y="10"/>
                    <a:pt x="728" y="31"/>
                  </a:cubicBezTo>
                  <a:cubicBezTo>
                    <a:pt x="366" y="126"/>
                    <a:pt x="103" y="421"/>
                    <a:pt x="49" y="794"/>
                  </a:cubicBezTo>
                  <a:cubicBezTo>
                    <a:pt x="1" y="1128"/>
                    <a:pt x="146" y="1462"/>
                    <a:pt x="414" y="1666"/>
                  </a:cubicBezTo>
                  <a:cubicBezTo>
                    <a:pt x="591" y="1800"/>
                    <a:pt x="783" y="1912"/>
                    <a:pt x="986" y="2001"/>
                  </a:cubicBezTo>
                  <a:cubicBezTo>
                    <a:pt x="1104" y="2052"/>
                    <a:pt x="1228" y="2078"/>
                    <a:pt x="1353" y="2078"/>
                  </a:cubicBezTo>
                  <a:cubicBezTo>
                    <a:pt x="1503" y="2078"/>
                    <a:pt x="1653" y="2040"/>
                    <a:pt x="1786" y="1967"/>
                  </a:cubicBezTo>
                  <a:cubicBezTo>
                    <a:pt x="2033" y="1835"/>
                    <a:pt x="2202" y="1599"/>
                    <a:pt x="2250" y="1322"/>
                  </a:cubicBezTo>
                  <a:lnTo>
                    <a:pt x="2256" y="1290"/>
                  </a:lnTo>
                  <a:cubicBezTo>
                    <a:pt x="2326" y="882"/>
                    <a:pt x="2105" y="477"/>
                    <a:pt x="1717" y="305"/>
                  </a:cubicBezTo>
                  <a:cubicBezTo>
                    <a:pt x="1649" y="276"/>
                    <a:pt x="1584" y="236"/>
                    <a:pt x="1526" y="191"/>
                  </a:cubicBezTo>
                  <a:cubicBezTo>
                    <a:pt x="1367" y="67"/>
                    <a:pt x="1168" y="0"/>
                    <a:pt x="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6452957" y="3309245"/>
              <a:ext cx="120262" cy="141412"/>
            </a:xfrm>
            <a:custGeom>
              <a:avLst/>
              <a:gdLst/>
              <a:ahLst/>
              <a:cxnLst/>
              <a:rect l="l" t="t" r="r" b="b"/>
              <a:pathLst>
                <a:path w="4333" h="5095" extrusionOk="0">
                  <a:moveTo>
                    <a:pt x="3939" y="0"/>
                  </a:moveTo>
                  <a:cubicBezTo>
                    <a:pt x="3922" y="0"/>
                    <a:pt x="3905" y="1"/>
                    <a:pt x="3888" y="4"/>
                  </a:cubicBezTo>
                  <a:cubicBezTo>
                    <a:pt x="2947" y="127"/>
                    <a:pt x="2064" y="556"/>
                    <a:pt x="1379" y="1242"/>
                  </a:cubicBezTo>
                  <a:cubicBezTo>
                    <a:pt x="457" y="2163"/>
                    <a:pt x="1" y="3436"/>
                    <a:pt x="124" y="4737"/>
                  </a:cubicBezTo>
                  <a:cubicBezTo>
                    <a:pt x="143" y="4941"/>
                    <a:pt x="317" y="5094"/>
                    <a:pt x="518" y="5094"/>
                  </a:cubicBezTo>
                  <a:cubicBezTo>
                    <a:pt x="531" y="5094"/>
                    <a:pt x="543" y="5094"/>
                    <a:pt x="556" y="5093"/>
                  </a:cubicBezTo>
                  <a:cubicBezTo>
                    <a:pt x="773" y="5073"/>
                    <a:pt x="933" y="4879"/>
                    <a:pt x="913" y="4662"/>
                  </a:cubicBezTo>
                  <a:cubicBezTo>
                    <a:pt x="811" y="3598"/>
                    <a:pt x="1185" y="2555"/>
                    <a:pt x="1938" y="1802"/>
                  </a:cubicBezTo>
                  <a:cubicBezTo>
                    <a:pt x="2499" y="1241"/>
                    <a:pt x="3221" y="889"/>
                    <a:pt x="3991" y="789"/>
                  </a:cubicBezTo>
                  <a:cubicBezTo>
                    <a:pt x="4187" y="764"/>
                    <a:pt x="4332" y="595"/>
                    <a:pt x="4332" y="397"/>
                  </a:cubicBezTo>
                  <a:cubicBezTo>
                    <a:pt x="4332" y="177"/>
                    <a:pt x="4153" y="0"/>
                    <a:pt x="3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6562201" y="3560456"/>
              <a:ext cx="14155" cy="22037"/>
            </a:xfrm>
            <a:custGeom>
              <a:avLst/>
              <a:gdLst/>
              <a:ahLst/>
              <a:cxnLst/>
              <a:rect l="l" t="t" r="r" b="b"/>
              <a:pathLst>
                <a:path w="510" h="794" extrusionOk="0">
                  <a:moveTo>
                    <a:pt x="503" y="1"/>
                  </a:moveTo>
                  <a:cubicBezTo>
                    <a:pt x="417" y="1"/>
                    <a:pt x="329" y="29"/>
                    <a:pt x="256" y="90"/>
                  </a:cubicBezTo>
                  <a:cubicBezTo>
                    <a:pt x="0" y="294"/>
                    <a:pt x="108" y="725"/>
                    <a:pt x="431" y="785"/>
                  </a:cubicBezTo>
                  <a:cubicBezTo>
                    <a:pt x="458" y="791"/>
                    <a:pt x="484" y="793"/>
                    <a:pt x="510" y="793"/>
                  </a:cubicBezTo>
                  <a:lnTo>
                    <a:pt x="510" y="1"/>
                  </a:lnTo>
                  <a:cubicBezTo>
                    <a:pt x="508" y="1"/>
                    <a:pt x="506" y="1"/>
                    <a:pt x="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6576328" y="3560456"/>
              <a:ext cx="12295" cy="22037"/>
            </a:xfrm>
            <a:custGeom>
              <a:avLst/>
              <a:gdLst/>
              <a:ahLst/>
              <a:cxnLst/>
              <a:rect l="l" t="t" r="r" b="b"/>
              <a:pathLst>
                <a:path w="443" h="794" extrusionOk="0">
                  <a:moveTo>
                    <a:pt x="1" y="1"/>
                  </a:moveTo>
                  <a:lnTo>
                    <a:pt x="1" y="793"/>
                  </a:lnTo>
                  <a:cubicBezTo>
                    <a:pt x="237" y="793"/>
                    <a:pt x="442" y="559"/>
                    <a:pt x="387" y="318"/>
                  </a:cubicBezTo>
                  <a:cubicBezTo>
                    <a:pt x="354" y="128"/>
                    <a:pt x="179" y="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6497920" y="3353876"/>
              <a:ext cx="86041" cy="108272"/>
            </a:xfrm>
            <a:custGeom>
              <a:avLst/>
              <a:gdLst/>
              <a:ahLst/>
              <a:cxnLst/>
              <a:rect l="l" t="t" r="r" b="b"/>
              <a:pathLst>
                <a:path w="3100" h="3901" extrusionOk="0">
                  <a:moveTo>
                    <a:pt x="2318" y="0"/>
                  </a:moveTo>
                  <a:cubicBezTo>
                    <a:pt x="2290" y="0"/>
                    <a:pt x="2261" y="3"/>
                    <a:pt x="2232" y="10"/>
                  </a:cubicBezTo>
                  <a:cubicBezTo>
                    <a:pt x="1724" y="122"/>
                    <a:pt x="1255" y="377"/>
                    <a:pt x="878" y="753"/>
                  </a:cubicBezTo>
                  <a:cubicBezTo>
                    <a:pt x="292" y="1339"/>
                    <a:pt x="1" y="2150"/>
                    <a:pt x="81" y="2978"/>
                  </a:cubicBezTo>
                  <a:cubicBezTo>
                    <a:pt x="100" y="3183"/>
                    <a:pt x="272" y="3336"/>
                    <a:pt x="474" y="3336"/>
                  </a:cubicBezTo>
                  <a:cubicBezTo>
                    <a:pt x="486" y="3336"/>
                    <a:pt x="499" y="3336"/>
                    <a:pt x="512" y="3335"/>
                  </a:cubicBezTo>
                  <a:cubicBezTo>
                    <a:pt x="729" y="3313"/>
                    <a:pt x="890" y="3121"/>
                    <a:pt x="869" y="2902"/>
                  </a:cubicBezTo>
                  <a:cubicBezTo>
                    <a:pt x="825" y="2445"/>
                    <a:pt x="939" y="1996"/>
                    <a:pt x="1187" y="1621"/>
                  </a:cubicBezTo>
                  <a:lnTo>
                    <a:pt x="1765" y="2200"/>
                  </a:lnTo>
                  <a:cubicBezTo>
                    <a:pt x="1669" y="2401"/>
                    <a:pt x="1631" y="2630"/>
                    <a:pt x="1659" y="2863"/>
                  </a:cubicBezTo>
                  <a:cubicBezTo>
                    <a:pt x="1685" y="3077"/>
                    <a:pt x="1773" y="3281"/>
                    <a:pt x="1907" y="3450"/>
                  </a:cubicBezTo>
                  <a:cubicBezTo>
                    <a:pt x="2146" y="3749"/>
                    <a:pt x="2491" y="3899"/>
                    <a:pt x="2836" y="3900"/>
                  </a:cubicBezTo>
                  <a:lnTo>
                    <a:pt x="3100" y="2705"/>
                  </a:lnTo>
                  <a:lnTo>
                    <a:pt x="2836" y="1525"/>
                  </a:lnTo>
                  <a:cubicBezTo>
                    <a:pt x="2661" y="1527"/>
                    <a:pt x="2486" y="1565"/>
                    <a:pt x="2326" y="1642"/>
                  </a:cubicBezTo>
                  <a:lnTo>
                    <a:pt x="1746" y="1062"/>
                  </a:lnTo>
                  <a:cubicBezTo>
                    <a:pt x="1947" y="929"/>
                    <a:pt x="2169" y="835"/>
                    <a:pt x="2403" y="782"/>
                  </a:cubicBezTo>
                  <a:cubicBezTo>
                    <a:pt x="2584" y="741"/>
                    <a:pt x="2712" y="581"/>
                    <a:pt x="2712" y="396"/>
                  </a:cubicBezTo>
                  <a:cubicBezTo>
                    <a:pt x="2712" y="173"/>
                    <a:pt x="2530" y="0"/>
                    <a:pt x="2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6576328" y="3394592"/>
              <a:ext cx="79074" cy="67417"/>
            </a:xfrm>
            <a:custGeom>
              <a:avLst/>
              <a:gdLst/>
              <a:ahLst/>
              <a:cxnLst/>
              <a:rect l="l" t="t" r="r" b="b"/>
              <a:pathLst>
                <a:path w="2849" h="2429" extrusionOk="0">
                  <a:moveTo>
                    <a:pt x="2247" y="0"/>
                  </a:moveTo>
                  <a:cubicBezTo>
                    <a:pt x="2202" y="0"/>
                    <a:pt x="2156" y="8"/>
                    <a:pt x="2111" y="25"/>
                  </a:cubicBezTo>
                  <a:cubicBezTo>
                    <a:pt x="1905" y="101"/>
                    <a:pt x="1800" y="329"/>
                    <a:pt x="1876" y="533"/>
                  </a:cubicBezTo>
                  <a:cubicBezTo>
                    <a:pt x="1908" y="619"/>
                    <a:pt x="1933" y="705"/>
                    <a:pt x="1952" y="794"/>
                  </a:cubicBezTo>
                  <a:lnTo>
                    <a:pt x="1103" y="794"/>
                  </a:lnTo>
                  <a:cubicBezTo>
                    <a:pt x="1044" y="650"/>
                    <a:pt x="957" y="516"/>
                    <a:pt x="842" y="402"/>
                  </a:cubicBezTo>
                  <a:cubicBezTo>
                    <a:pt x="610" y="170"/>
                    <a:pt x="306" y="55"/>
                    <a:pt x="1" y="55"/>
                  </a:cubicBezTo>
                  <a:lnTo>
                    <a:pt x="1" y="2429"/>
                  </a:lnTo>
                  <a:cubicBezTo>
                    <a:pt x="3" y="2429"/>
                    <a:pt x="5" y="2429"/>
                    <a:pt x="7" y="2429"/>
                  </a:cubicBezTo>
                  <a:cubicBezTo>
                    <a:pt x="309" y="2429"/>
                    <a:pt x="611" y="2312"/>
                    <a:pt x="842" y="2082"/>
                  </a:cubicBezTo>
                  <a:cubicBezTo>
                    <a:pt x="983" y="1941"/>
                    <a:pt x="1084" y="1772"/>
                    <a:pt x="1140" y="1585"/>
                  </a:cubicBezTo>
                  <a:lnTo>
                    <a:pt x="1967" y="1585"/>
                  </a:lnTo>
                  <a:cubicBezTo>
                    <a:pt x="1951" y="1670"/>
                    <a:pt x="1930" y="1753"/>
                    <a:pt x="1904" y="1834"/>
                  </a:cubicBezTo>
                  <a:cubicBezTo>
                    <a:pt x="1843" y="2024"/>
                    <a:pt x="1926" y="2235"/>
                    <a:pt x="2105" y="2321"/>
                  </a:cubicBezTo>
                  <a:cubicBezTo>
                    <a:pt x="2162" y="2347"/>
                    <a:pt x="2220" y="2360"/>
                    <a:pt x="2278" y="2360"/>
                  </a:cubicBezTo>
                  <a:cubicBezTo>
                    <a:pt x="2444" y="2360"/>
                    <a:pt x="2600" y="2254"/>
                    <a:pt x="2654" y="2086"/>
                  </a:cubicBezTo>
                  <a:cubicBezTo>
                    <a:pt x="2848" y="1493"/>
                    <a:pt x="2835" y="844"/>
                    <a:pt x="2619" y="259"/>
                  </a:cubicBezTo>
                  <a:cubicBezTo>
                    <a:pt x="2560" y="99"/>
                    <a:pt x="2408" y="0"/>
                    <a:pt x="2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02" name="Google Shape;802;p47"/>
          <p:cNvGrpSpPr/>
          <p:nvPr/>
        </p:nvGrpSpPr>
        <p:grpSpPr>
          <a:xfrm>
            <a:off x="7857239" y="4390915"/>
            <a:ext cx="455897" cy="406562"/>
            <a:chOff x="7225767" y="2652645"/>
            <a:chExt cx="377024" cy="336224"/>
          </a:xfrm>
        </p:grpSpPr>
        <p:sp>
          <p:nvSpPr>
            <p:cNvPr id="803" name="Google Shape;803;p47"/>
            <p:cNvSpPr/>
            <p:nvPr/>
          </p:nvSpPr>
          <p:spPr>
            <a:xfrm>
              <a:off x="7273339" y="2652645"/>
              <a:ext cx="280686" cy="100085"/>
            </a:xfrm>
            <a:custGeom>
              <a:avLst/>
              <a:gdLst/>
              <a:ahLst/>
              <a:cxnLst/>
              <a:rect l="l" t="t" r="r" b="b"/>
              <a:pathLst>
                <a:path w="10113" h="3606" extrusionOk="0">
                  <a:moveTo>
                    <a:pt x="1886" y="1"/>
                  </a:moveTo>
                  <a:cubicBezTo>
                    <a:pt x="1787" y="1"/>
                    <a:pt x="1688" y="37"/>
                    <a:pt x="1612" y="112"/>
                  </a:cubicBezTo>
                  <a:lnTo>
                    <a:pt x="161" y="1519"/>
                  </a:lnTo>
                  <a:cubicBezTo>
                    <a:pt x="40" y="1636"/>
                    <a:pt x="0" y="1824"/>
                    <a:pt x="85" y="1988"/>
                  </a:cubicBezTo>
                  <a:cubicBezTo>
                    <a:pt x="104" y="2025"/>
                    <a:pt x="130" y="2058"/>
                    <a:pt x="161" y="2087"/>
                  </a:cubicBezTo>
                  <a:lnTo>
                    <a:pt x="1612" y="3495"/>
                  </a:lnTo>
                  <a:cubicBezTo>
                    <a:pt x="1689" y="3569"/>
                    <a:pt x="1788" y="3606"/>
                    <a:pt x="1887" y="3606"/>
                  </a:cubicBezTo>
                  <a:cubicBezTo>
                    <a:pt x="2037" y="3606"/>
                    <a:pt x="2187" y="3521"/>
                    <a:pt x="2259" y="3352"/>
                  </a:cubicBezTo>
                  <a:cubicBezTo>
                    <a:pt x="2320" y="3208"/>
                    <a:pt x="2281" y="3039"/>
                    <a:pt x="2167" y="2931"/>
                  </a:cubicBezTo>
                  <a:lnTo>
                    <a:pt x="1414" y="2200"/>
                  </a:lnTo>
                  <a:lnTo>
                    <a:pt x="8738" y="2200"/>
                  </a:lnTo>
                  <a:lnTo>
                    <a:pt x="7989" y="2927"/>
                  </a:lnTo>
                  <a:cubicBezTo>
                    <a:pt x="7832" y="3078"/>
                    <a:pt x="7828" y="3329"/>
                    <a:pt x="7981" y="3486"/>
                  </a:cubicBezTo>
                  <a:cubicBezTo>
                    <a:pt x="8058" y="3566"/>
                    <a:pt x="8161" y="3606"/>
                    <a:pt x="8265" y="3606"/>
                  </a:cubicBezTo>
                  <a:cubicBezTo>
                    <a:pt x="8364" y="3606"/>
                    <a:pt x="8463" y="3569"/>
                    <a:pt x="8540" y="3495"/>
                  </a:cubicBezTo>
                  <a:lnTo>
                    <a:pt x="9991" y="2087"/>
                  </a:lnTo>
                  <a:cubicBezTo>
                    <a:pt x="10069" y="2013"/>
                    <a:pt x="10112" y="1911"/>
                    <a:pt x="10112" y="1803"/>
                  </a:cubicBezTo>
                  <a:cubicBezTo>
                    <a:pt x="10112" y="1697"/>
                    <a:pt x="10069" y="1593"/>
                    <a:pt x="9991" y="1519"/>
                  </a:cubicBezTo>
                  <a:lnTo>
                    <a:pt x="8540" y="113"/>
                  </a:lnTo>
                  <a:cubicBezTo>
                    <a:pt x="8463" y="38"/>
                    <a:pt x="8363" y="1"/>
                    <a:pt x="8264" y="1"/>
                  </a:cubicBezTo>
                  <a:cubicBezTo>
                    <a:pt x="8161" y="1"/>
                    <a:pt x="8058" y="41"/>
                    <a:pt x="7981" y="120"/>
                  </a:cubicBezTo>
                  <a:cubicBezTo>
                    <a:pt x="7828" y="278"/>
                    <a:pt x="7832" y="528"/>
                    <a:pt x="7989" y="681"/>
                  </a:cubicBezTo>
                  <a:lnTo>
                    <a:pt x="8738" y="1407"/>
                  </a:lnTo>
                  <a:lnTo>
                    <a:pt x="1414" y="1407"/>
                  </a:lnTo>
                  <a:lnTo>
                    <a:pt x="2167" y="677"/>
                  </a:lnTo>
                  <a:cubicBezTo>
                    <a:pt x="2282" y="565"/>
                    <a:pt x="2321" y="393"/>
                    <a:pt x="2256" y="247"/>
                  </a:cubicBezTo>
                  <a:cubicBezTo>
                    <a:pt x="2182" y="83"/>
                    <a:pt x="2034" y="1"/>
                    <a:pt x="1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7225767" y="2774629"/>
              <a:ext cx="210438" cy="214241"/>
            </a:xfrm>
            <a:custGeom>
              <a:avLst/>
              <a:gdLst/>
              <a:ahLst/>
              <a:cxnLst/>
              <a:rect l="l" t="t" r="r" b="b"/>
              <a:pathLst>
                <a:path w="7582" h="7719" extrusionOk="0">
                  <a:moveTo>
                    <a:pt x="3887" y="0"/>
                  </a:moveTo>
                  <a:cubicBezTo>
                    <a:pt x="2873" y="0"/>
                    <a:pt x="1915" y="388"/>
                    <a:pt x="1193" y="1090"/>
                  </a:cubicBezTo>
                  <a:cubicBezTo>
                    <a:pt x="470" y="1793"/>
                    <a:pt x="58" y="2738"/>
                    <a:pt x="30" y="3752"/>
                  </a:cubicBezTo>
                  <a:cubicBezTo>
                    <a:pt x="1" y="4804"/>
                    <a:pt x="388" y="5798"/>
                    <a:pt x="1121" y="6551"/>
                  </a:cubicBezTo>
                  <a:cubicBezTo>
                    <a:pt x="1854" y="7305"/>
                    <a:pt x="2836" y="7718"/>
                    <a:pt x="3887" y="7718"/>
                  </a:cubicBezTo>
                  <a:cubicBezTo>
                    <a:pt x="4828" y="7718"/>
                    <a:pt x="5734" y="7376"/>
                    <a:pt x="6440" y="6754"/>
                  </a:cubicBezTo>
                  <a:cubicBezTo>
                    <a:pt x="6540" y="6665"/>
                    <a:pt x="6665" y="6621"/>
                    <a:pt x="6791" y="6621"/>
                  </a:cubicBezTo>
                  <a:lnTo>
                    <a:pt x="7582" y="3860"/>
                  </a:lnTo>
                  <a:lnTo>
                    <a:pt x="6791" y="1098"/>
                  </a:lnTo>
                  <a:cubicBezTo>
                    <a:pt x="6664" y="1098"/>
                    <a:pt x="6539" y="1054"/>
                    <a:pt x="6440" y="965"/>
                  </a:cubicBezTo>
                  <a:cubicBezTo>
                    <a:pt x="5734" y="343"/>
                    <a:pt x="4828" y="0"/>
                    <a:pt x="3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7414307" y="2774629"/>
              <a:ext cx="188484" cy="214241"/>
            </a:xfrm>
            <a:custGeom>
              <a:avLst/>
              <a:gdLst/>
              <a:ahLst/>
              <a:cxnLst/>
              <a:rect l="l" t="t" r="r" b="b"/>
              <a:pathLst>
                <a:path w="6791" h="7719" extrusionOk="0">
                  <a:moveTo>
                    <a:pt x="2904" y="0"/>
                  </a:moveTo>
                  <a:cubicBezTo>
                    <a:pt x="1963" y="0"/>
                    <a:pt x="1057" y="343"/>
                    <a:pt x="352" y="965"/>
                  </a:cubicBezTo>
                  <a:cubicBezTo>
                    <a:pt x="251" y="1054"/>
                    <a:pt x="126" y="1098"/>
                    <a:pt x="1" y="1098"/>
                  </a:cubicBezTo>
                  <a:lnTo>
                    <a:pt x="1" y="6621"/>
                  </a:lnTo>
                  <a:cubicBezTo>
                    <a:pt x="126" y="6621"/>
                    <a:pt x="251" y="6665"/>
                    <a:pt x="350" y="6754"/>
                  </a:cubicBezTo>
                  <a:cubicBezTo>
                    <a:pt x="1055" y="7376"/>
                    <a:pt x="1963" y="7718"/>
                    <a:pt x="2904" y="7718"/>
                  </a:cubicBezTo>
                  <a:cubicBezTo>
                    <a:pt x="3955" y="7718"/>
                    <a:pt x="4937" y="7303"/>
                    <a:pt x="5670" y="6550"/>
                  </a:cubicBezTo>
                  <a:cubicBezTo>
                    <a:pt x="6403" y="5798"/>
                    <a:pt x="6790" y="4804"/>
                    <a:pt x="6761" y="3752"/>
                  </a:cubicBezTo>
                  <a:cubicBezTo>
                    <a:pt x="6734" y="2738"/>
                    <a:pt x="6320" y="1793"/>
                    <a:pt x="5597" y="1090"/>
                  </a:cubicBezTo>
                  <a:cubicBezTo>
                    <a:pt x="4874" y="387"/>
                    <a:pt x="3919" y="0"/>
                    <a:pt x="29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7299623" y="2824865"/>
              <a:ext cx="90537" cy="113768"/>
            </a:xfrm>
            <a:custGeom>
              <a:avLst/>
              <a:gdLst/>
              <a:ahLst/>
              <a:cxnLst/>
              <a:rect l="l" t="t" r="r" b="b"/>
              <a:pathLst>
                <a:path w="3262" h="4099" extrusionOk="0">
                  <a:moveTo>
                    <a:pt x="2030" y="1"/>
                  </a:moveTo>
                  <a:cubicBezTo>
                    <a:pt x="1884" y="1"/>
                    <a:pt x="1738" y="26"/>
                    <a:pt x="1597" y="79"/>
                  </a:cubicBezTo>
                  <a:cubicBezTo>
                    <a:pt x="612" y="449"/>
                    <a:pt x="0" y="1204"/>
                    <a:pt x="0" y="2050"/>
                  </a:cubicBezTo>
                  <a:cubicBezTo>
                    <a:pt x="0" y="2895"/>
                    <a:pt x="612" y="3650"/>
                    <a:pt x="1597" y="4020"/>
                  </a:cubicBezTo>
                  <a:cubicBezTo>
                    <a:pt x="1737" y="4073"/>
                    <a:pt x="1884" y="4099"/>
                    <a:pt x="2032" y="4099"/>
                  </a:cubicBezTo>
                  <a:cubicBezTo>
                    <a:pt x="2279" y="4099"/>
                    <a:pt x="2524" y="4024"/>
                    <a:pt x="2734" y="3880"/>
                  </a:cubicBezTo>
                  <a:cubicBezTo>
                    <a:pt x="3065" y="3650"/>
                    <a:pt x="3261" y="3273"/>
                    <a:pt x="3261" y="2870"/>
                  </a:cubicBezTo>
                  <a:lnTo>
                    <a:pt x="3261" y="1228"/>
                  </a:lnTo>
                  <a:cubicBezTo>
                    <a:pt x="3261" y="826"/>
                    <a:pt x="3065" y="449"/>
                    <a:pt x="2734" y="220"/>
                  </a:cubicBezTo>
                  <a:cubicBezTo>
                    <a:pt x="2525" y="75"/>
                    <a:pt x="2278" y="1"/>
                    <a:pt x="20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7438481" y="2824865"/>
              <a:ext cx="90537" cy="113768"/>
            </a:xfrm>
            <a:custGeom>
              <a:avLst/>
              <a:gdLst/>
              <a:ahLst/>
              <a:cxnLst/>
              <a:rect l="l" t="t" r="r" b="b"/>
              <a:pathLst>
                <a:path w="3262" h="4099" extrusionOk="0">
                  <a:moveTo>
                    <a:pt x="1232" y="1"/>
                  </a:moveTo>
                  <a:cubicBezTo>
                    <a:pt x="985" y="1"/>
                    <a:pt x="739" y="75"/>
                    <a:pt x="530" y="220"/>
                  </a:cubicBezTo>
                  <a:cubicBezTo>
                    <a:pt x="199" y="449"/>
                    <a:pt x="1" y="826"/>
                    <a:pt x="1" y="1228"/>
                  </a:cubicBezTo>
                  <a:lnTo>
                    <a:pt x="1" y="2870"/>
                  </a:lnTo>
                  <a:cubicBezTo>
                    <a:pt x="1" y="3273"/>
                    <a:pt x="198" y="3650"/>
                    <a:pt x="530" y="3880"/>
                  </a:cubicBezTo>
                  <a:cubicBezTo>
                    <a:pt x="738" y="4024"/>
                    <a:pt x="983" y="4099"/>
                    <a:pt x="1231" y="4099"/>
                  </a:cubicBezTo>
                  <a:cubicBezTo>
                    <a:pt x="1378" y="4099"/>
                    <a:pt x="1525" y="4073"/>
                    <a:pt x="1665" y="4020"/>
                  </a:cubicBezTo>
                  <a:cubicBezTo>
                    <a:pt x="2650" y="3650"/>
                    <a:pt x="3262" y="2895"/>
                    <a:pt x="3262" y="2050"/>
                  </a:cubicBezTo>
                  <a:cubicBezTo>
                    <a:pt x="3262" y="1204"/>
                    <a:pt x="2650" y="449"/>
                    <a:pt x="1665" y="79"/>
                  </a:cubicBezTo>
                  <a:cubicBezTo>
                    <a:pt x="1525" y="26"/>
                    <a:pt x="1378" y="1"/>
                    <a:pt x="1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08" name="Google Shape;808;p47"/>
          <p:cNvGrpSpPr/>
          <p:nvPr/>
        </p:nvGrpSpPr>
        <p:grpSpPr>
          <a:xfrm>
            <a:off x="511883" y="1995466"/>
            <a:ext cx="462442" cy="453280"/>
            <a:chOff x="1536631" y="2056912"/>
            <a:chExt cx="382436" cy="374859"/>
          </a:xfrm>
        </p:grpSpPr>
        <p:sp>
          <p:nvSpPr>
            <p:cNvPr id="809" name="Google Shape;809;p47"/>
            <p:cNvSpPr/>
            <p:nvPr/>
          </p:nvSpPr>
          <p:spPr>
            <a:xfrm>
              <a:off x="1536631" y="2056912"/>
              <a:ext cx="206580" cy="374859"/>
            </a:xfrm>
            <a:custGeom>
              <a:avLst/>
              <a:gdLst/>
              <a:ahLst/>
              <a:cxnLst/>
              <a:rect l="l" t="t" r="r" b="b"/>
              <a:pathLst>
                <a:path w="7443" h="13506" extrusionOk="0">
                  <a:moveTo>
                    <a:pt x="4560" y="1"/>
                  </a:moveTo>
                  <a:cubicBezTo>
                    <a:pt x="3742" y="1"/>
                    <a:pt x="3135" y="917"/>
                    <a:pt x="3472" y="1669"/>
                  </a:cubicBezTo>
                  <a:cubicBezTo>
                    <a:pt x="3725" y="2149"/>
                    <a:pt x="4100" y="2566"/>
                    <a:pt x="4384" y="3026"/>
                  </a:cubicBezTo>
                  <a:cubicBezTo>
                    <a:pt x="3766" y="3351"/>
                    <a:pt x="3285" y="3878"/>
                    <a:pt x="3003" y="4517"/>
                  </a:cubicBezTo>
                  <a:cubicBezTo>
                    <a:pt x="2599" y="4263"/>
                    <a:pt x="2229" y="3926"/>
                    <a:pt x="1806" y="3711"/>
                  </a:cubicBezTo>
                  <a:cubicBezTo>
                    <a:pt x="1662" y="3647"/>
                    <a:pt x="1509" y="3618"/>
                    <a:pt x="1356" y="3618"/>
                  </a:cubicBezTo>
                  <a:cubicBezTo>
                    <a:pt x="861" y="3618"/>
                    <a:pt x="372" y="3932"/>
                    <a:pt x="209" y="4419"/>
                  </a:cubicBezTo>
                  <a:cubicBezTo>
                    <a:pt x="1" y="5000"/>
                    <a:pt x="262" y="5641"/>
                    <a:pt x="817" y="5911"/>
                  </a:cubicBezTo>
                  <a:cubicBezTo>
                    <a:pt x="939" y="5969"/>
                    <a:pt x="1066" y="6007"/>
                    <a:pt x="1197" y="6023"/>
                  </a:cubicBezTo>
                  <a:cubicBezTo>
                    <a:pt x="1739" y="6095"/>
                    <a:pt x="2303" y="6175"/>
                    <a:pt x="2844" y="6303"/>
                  </a:cubicBezTo>
                  <a:cubicBezTo>
                    <a:pt x="2835" y="6795"/>
                    <a:pt x="2839" y="7383"/>
                    <a:pt x="2944" y="7863"/>
                  </a:cubicBezTo>
                  <a:cubicBezTo>
                    <a:pt x="2446" y="7958"/>
                    <a:pt x="1930" y="8045"/>
                    <a:pt x="1435" y="8105"/>
                  </a:cubicBezTo>
                  <a:cubicBezTo>
                    <a:pt x="1304" y="8121"/>
                    <a:pt x="1177" y="8159"/>
                    <a:pt x="1054" y="8219"/>
                  </a:cubicBezTo>
                  <a:cubicBezTo>
                    <a:pt x="505" y="8474"/>
                    <a:pt x="233" y="9143"/>
                    <a:pt x="447" y="9709"/>
                  </a:cubicBezTo>
                  <a:cubicBezTo>
                    <a:pt x="610" y="10197"/>
                    <a:pt x="1099" y="10512"/>
                    <a:pt x="1594" y="10512"/>
                  </a:cubicBezTo>
                  <a:cubicBezTo>
                    <a:pt x="1746" y="10512"/>
                    <a:pt x="1898" y="10482"/>
                    <a:pt x="2042" y="10419"/>
                  </a:cubicBezTo>
                  <a:cubicBezTo>
                    <a:pt x="2602" y="10110"/>
                    <a:pt x="3093" y="9680"/>
                    <a:pt x="3632" y="9352"/>
                  </a:cubicBezTo>
                  <a:cubicBezTo>
                    <a:pt x="3904" y="9705"/>
                    <a:pt x="4232" y="10027"/>
                    <a:pt x="4588" y="10292"/>
                  </a:cubicBezTo>
                  <a:cubicBezTo>
                    <a:pt x="4270" y="10815"/>
                    <a:pt x="3851" y="11293"/>
                    <a:pt x="3552" y="11837"/>
                  </a:cubicBezTo>
                  <a:cubicBezTo>
                    <a:pt x="3284" y="12450"/>
                    <a:pt x="3625" y="13219"/>
                    <a:pt x="4261" y="13432"/>
                  </a:cubicBezTo>
                  <a:cubicBezTo>
                    <a:pt x="4392" y="13482"/>
                    <a:pt x="4529" y="13505"/>
                    <a:pt x="4664" y="13505"/>
                  </a:cubicBezTo>
                  <a:cubicBezTo>
                    <a:pt x="5115" y="13505"/>
                    <a:pt x="5559" y="13247"/>
                    <a:pt x="5753" y="12825"/>
                  </a:cubicBezTo>
                  <a:cubicBezTo>
                    <a:pt x="5812" y="12704"/>
                    <a:pt x="5850" y="12575"/>
                    <a:pt x="5866" y="12444"/>
                  </a:cubicBezTo>
                  <a:cubicBezTo>
                    <a:pt x="5925" y="11953"/>
                    <a:pt x="6011" y="11442"/>
                    <a:pt x="6106" y="10948"/>
                  </a:cubicBezTo>
                  <a:cubicBezTo>
                    <a:pt x="6373" y="10995"/>
                    <a:pt x="6642" y="11018"/>
                    <a:pt x="6913" y="11018"/>
                  </a:cubicBezTo>
                  <a:lnTo>
                    <a:pt x="7442" y="6753"/>
                  </a:lnTo>
                  <a:lnTo>
                    <a:pt x="6913" y="2778"/>
                  </a:lnTo>
                  <a:lnTo>
                    <a:pt x="6093" y="2778"/>
                  </a:lnTo>
                  <a:cubicBezTo>
                    <a:pt x="5933" y="2220"/>
                    <a:pt x="5864" y="1627"/>
                    <a:pt x="5786" y="1062"/>
                  </a:cubicBezTo>
                  <a:cubicBezTo>
                    <a:pt x="5718" y="473"/>
                    <a:pt x="5199" y="1"/>
                    <a:pt x="4607" y="1"/>
                  </a:cubicBezTo>
                  <a:cubicBezTo>
                    <a:pt x="4602" y="1"/>
                    <a:pt x="4596" y="1"/>
                    <a:pt x="4591" y="1"/>
                  </a:cubicBezTo>
                  <a:cubicBezTo>
                    <a:pt x="4580" y="1"/>
                    <a:pt x="4570" y="1"/>
                    <a:pt x="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1728251" y="2056912"/>
              <a:ext cx="190816" cy="374859"/>
            </a:xfrm>
            <a:custGeom>
              <a:avLst/>
              <a:gdLst/>
              <a:ahLst/>
              <a:cxnLst/>
              <a:rect l="l" t="t" r="r" b="b"/>
              <a:pathLst>
                <a:path w="6875" h="13506" extrusionOk="0">
                  <a:moveTo>
                    <a:pt x="2314" y="1"/>
                  </a:moveTo>
                  <a:cubicBezTo>
                    <a:pt x="2304" y="1"/>
                    <a:pt x="2294" y="1"/>
                    <a:pt x="2284" y="1"/>
                  </a:cubicBezTo>
                  <a:cubicBezTo>
                    <a:pt x="2278" y="1"/>
                    <a:pt x="2273" y="1"/>
                    <a:pt x="2267" y="1"/>
                  </a:cubicBezTo>
                  <a:cubicBezTo>
                    <a:pt x="1675" y="1"/>
                    <a:pt x="1157" y="474"/>
                    <a:pt x="1090" y="1060"/>
                  </a:cubicBezTo>
                  <a:cubicBezTo>
                    <a:pt x="1010" y="1626"/>
                    <a:pt x="942" y="2220"/>
                    <a:pt x="781" y="2778"/>
                  </a:cubicBezTo>
                  <a:lnTo>
                    <a:pt x="1" y="2778"/>
                  </a:lnTo>
                  <a:lnTo>
                    <a:pt x="1" y="11018"/>
                  </a:lnTo>
                  <a:cubicBezTo>
                    <a:pt x="257" y="11018"/>
                    <a:pt x="515" y="10997"/>
                    <a:pt x="771" y="10957"/>
                  </a:cubicBezTo>
                  <a:cubicBezTo>
                    <a:pt x="865" y="11448"/>
                    <a:pt x="949" y="11958"/>
                    <a:pt x="1009" y="12444"/>
                  </a:cubicBezTo>
                  <a:cubicBezTo>
                    <a:pt x="1072" y="13025"/>
                    <a:pt x="1597" y="13505"/>
                    <a:pt x="2182" y="13505"/>
                  </a:cubicBezTo>
                  <a:cubicBezTo>
                    <a:pt x="2188" y="13505"/>
                    <a:pt x="2195" y="13505"/>
                    <a:pt x="2201" y="13505"/>
                  </a:cubicBezTo>
                  <a:cubicBezTo>
                    <a:pt x="2212" y="13505"/>
                    <a:pt x="2222" y="13506"/>
                    <a:pt x="2233" y="13506"/>
                  </a:cubicBezTo>
                  <a:cubicBezTo>
                    <a:pt x="3050" y="13506"/>
                    <a:pt x="3661" y="12590"/>
                    <a:pt x="3323" y="11837"/>
                  </a:cubicBezTo>
                  <a:cubicBezTo>
                    <a:pt x="3030" y="11301"/>
                    <a:pt x="2616" y="10831"/>
                    <a:pt x="2303" y="10317"/>
                  </a:cubicBezTo>
                  <a:cubicBezTo>
                    <a:pt x="2665" y="10052"/>
                    <a:pt x="3001" y="9730"/>
                    <a:pt x="3277" y="9376"/>
                  </a:cubicBezTo>
                  <a:cubicBezTo>
                    <a:pt x="3805" y="9696"/>
                    <a:pt x="4286" y="10119"/>
                    <a:pt x="4832" y="10419"/>
                  </a:cubicBezTo>
                  <a:cubicBezTo>
                    <a:pt x="4976" y="10482"/>
                    <a:pt x="5128" y="10512"/>
                    <a:pt x="5280" y="10512"/>
                  </a:cubicBezTo>
                  <a:cubicBezTo>
                    <a:pt x="5776" y="10512"/>
                    <a:pt x="6265" y="10197"/>
                    <a:pt x="6428" y="9709"/>
                  </a:cubicBezTo>
                  <a:cubicBezTo>
                    <a:pt x="6643" y="9143"/>
                    <a:pt x="6369" y="8474"/>
                    <a:pt x="5820" y="8219"/>
                  </a:cubicBezTo>
                  <a:cubicBezTo>
                    <a:pt x="5699" y="8159"/>
                    <a:pt x="5571" y="8121"/>
                    <a:pt x="5440" y="8105"/>
                  </a:cubicBezTo>
                  <a:cubicBezTo>
                    <a:pt x="4960" y="8047"/>
                    <a:pt x="4458" y="7962"/>
                    <a:pt x="3974" y="7872"/>
                  </a:cubicBezTo>
                  <a:cubicBezTo>
                    <a:pt x="4079" y="7390"/>
                    <a:pt x="4076" y="6784"/>
                    <a:pt x="4070" y="6290"/>
                  </a:cubicBezTo>
                  <a:cubicBezTo>
                    <a:pt x="4600" y="6176"/>
                    <a:pt x="5148" y="6090"/>
                    <a:pt x="5677" y="6023"/>
                  </a:cubicBezTo>
                  <a:cubicBezTo>
                    <a:pt x="5808" y="6007"/>
                    <a:pt x="5937" y="5969"/>
                    <a:pt x="6057" y="5911"/>
                  </a:cubicBezTo>
                  <a:cubicBezTo>
                    <a:pt x="6613" y="5641"/>
                    <a:pt x="6875" y="5000"/>
                    <a:pt x="6665" y="4419"/>
                  </a:cubicBezTo>
                  <a:cubicBezTo>
                    <a:pt x="6502" y="3931"/>
                    <a:pt x="6013" y="3617"/>
                    <a:pt x="5517" y="3617"/>
                  </a:cubicBezTo>
                  <a:cubicBezTo>
                    <a:pt x="5365" y="3617"/>
                    <a:pt x="5213" y="3647"/>
                    <a:pt x="5070" y="3709"/>
                  </a:cubicBezTo>
                  <a:cubicBezTo>
                    <a:pt x="4656" y="3918"/>
                    <a:pt x="4296" y="4248"/>
                    <a:pt x="3903" y="4495"/>
                  </a:cubicBezTo>
                  <a:cubicBezTo>
                    <a:pt x="3614" y="3856"/>
                    <a:pt x="3124" y="3332"/>
                    <a:pt x="2499" y="3011"/>
                  </a:cubicBezTo>
                  <a:cubicBezTo>
                    <a:pt x="2781" y="2557"/>
                    <a:pt x="3154" y="2144"/>
                    <a:pt x="3403" y="1669"/>
                  </a:cubicBezTo>
                  <a:cubicBezTo>
                    <a:pt x="3741" y="917"/>
                    <a:pt x="3132" y="1"/>
                    <a:pt x="2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1667745" y="2185335"/>
              <a:ext cx="75466" cy="121817"/>
            </a:xfrm>
            <a:custGeom>
              <a:avLst/>
              <a:gdLst/>
              <a:ahLst/>
              <a:cxnLst/>
              <a:rect l="l" t="t" r="r" b="b"/>
              <a:pathLst>
                <a:path w="2719" h="4389" extrusionOk="0">
                  <a:moveTo>
                    <a:pt x="2189" y="0"/>
                  </a:moveTo>
                  <a:cubicBezTo>
                    <a:pt x="1137" y="0"/>
                    <a:pt x="84" y="717"/>
                    <a:pt x="26" y="2152"/>
                  </a:cubicBezTo>
                  <a:cubicBezTo>
                    <a:pt x="1" y="3374"/>
                    <a:pt x="979" y="4389"/>
                    <a:pt x="2187" y="4389"/>
                  </a:cubicBezTo>
                  <a:cubicBezTo>
                    <a:pt x="2188" y="4389"/>
                    <a:pt x="2188" y="4389"/>
                    <a:pt x="2189" y="4389"/>
                  </a:cubicBezTo>
                  <a:lnTo>
                    <a:pt x="2718" y="2135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728251" y="2185335"/>
              <a:ext cx="61144" cy="121817"/>
            </a:xfrm>
            <a:custGeom>
              <a:avLst/>
              <a:gdLst/>
              <a:ahLst/>
              <a:cxnLst/>
              <a:rect l="l" t="t" r="r" b="b"/>
              <a:pathLst>
                <a:path w="2203" h="4389" extrusionOk="0">
                  <a:moveTo>
                    <a:pt x="1" y="0"/>
                  </a:moveTo>
                  <a:lnTo>
                    <a:pt x="1" y="4389"/>
                  </a:lnTo>
                  <a:cubicBezTo>
                    <a:pt x="1" y="4389"/>
                    <a:pt x="2" y="4389"/>
                    <a:pt x="3" y="4389"/>
                  </a:cubicBezTo>
                  <a:cubicBezTo>
                    <a:pt x="1221" y="4389"/>
                    <a:pt x="2202" y="3370"/>
                    <a:pt x="2164" y="2152"/>
                  </a:cubicBezTo>
                  <a:cubicBezTo>
                    <a:pt x="2105" y="717"/>
                    <a:pt x="105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3" name="Google Shape;813;p47"/>
          <p:cNvGrpSpPr/>
          <p:nvPr/>
        </p:nvGrpSpPr>
        <p:grpSpPr>
          <a:xfrm>
            <a:off x="7016679" y="616802"/>
            <a:ext cx="470631" cy="454085"/>
            <a:chOff x="6410159" y="1450965"/>
            <a:chExt cx="389208" cy="375525"/>
          </a:xfrm>
        </p:grpSpPr>
        <p:sp>
          <p:nvSpPr>
            <p:cNvPr id="814" name="Google Shape;814;p47"/>
            <p:cNvSpPr/>
            <p:nvPr/>
          </p:nvSpPr>
          <p:spPr>
            <a:xfrm>
              <a:off x="6477909" y="1737258"/>
              <a:ext cx="141273" cy="23508"/>
            </a:xfrm>
            <a:custGeom>
              <a:avLst/>
              <a:gdLst/>
              <a:ahLst/>
              <a:cxnLst/>
              <a:rect l="l" t="t" r="r" b="b"/>
              <a:pathLst>
                <a:path w="5090" h="847" extrusionOk="0">
                  <a:moveTo>
                    <a:pt x="4685" y="0"/>
                  </a:moveTo>
                  <a:lnTo>
                    <a:pt x="395" y="54"/>
                  </a:lnTo>
                  <a:cubicBezTo>
                    <a:pt x="175" y="57"/>
                    <a:pt x="1" y="236"/>
                    <a:pt x="3" y="455"/>
                  </a:cubicBezTo>
                  <a:cubicBezTo>
                    <a:pt x="6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90" y="611"/>
                    <a:pt x="5087" y="392"/>
                  </a:cubicBezTo>
                  <a:cubicBezTo>
                    <a:pt x="5084" y="175"/>
                    <a:pt x="4906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6568668" y="1710002"/>
              <a:ext cx="91203" cy="77881"/>
            </a:xfrm>
            <a:custGeom>
              <a:avLst/>
              <a:gdLst/>
              <a:ahLst/>
              <a:cxnLst/>
              <a:rect l="l" t="t" r="r" b="b"/>
              <a:pathLst>
                <a:path w="3286" h="2806" extrusionOk="0">
                  <a:moveTo>
                    <a:pt x="1432" y="1"/>
                  </a:moveTo>
                  <a:cubicBezTo>
                    <a:pt x="710" y="1"/>
                    <a:pt x="16" y="560"/>
                    <a:pt x="15" y="1403"/>
                  </a:cubicBezTo>
                  <a:cubicBezTo>
                    <a:pt x="0" y="2148"/>
                    <a:pt x="649" y="2805"/>
                    <a:pt x="1391" y="2805"/>
                  </a:cubicBezTo>
                  <a:cubicBezTo>
                    <a:pt x="1400" y="2805"/>
                    <a:pt x="1409" y="2805"/>
                    <a:pt x="1418" y="2805"/>
                  </a:cubicBezTo>
                  <a:cubicBezTo>
                    <a:pt x="1420" y="2805"/>
                    <a:pt x="1423" y="2805"/>
                    <a:pt x="1425" y="2805"/>
                  </a:cubicBezTo>
                  <a:cubicBezTo>
                    <a:pt x="2659" y="2805"/>
                    <a:pt x="3286" y="1285"/>
                    <a:pt x="2409" y="411"/>
                  </a:cubicBezTo>
                  <a:cubicBezTo>
                    <a:pt x="2125" y="128"/>
                    <a:pt x="1775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6556206" y="1658156"/>
              <a:ext cx="141245" cy="23508"/>
            </a:xfrm>
            <a:custGeom>
              <a:avLst/>
              <a:gdLst/>
              <a:ahLst/>
              <a:cxnLst/>
              <a:rect l="l" t="t" r="r" b="b"/>
              <a:pathLst>
                <a:path w="5089" h="847" extrusionOk="0">
                  <a:moveTo>
                    <a:pt x="4685" y="0"/>
                  </a:moveTo>
                  <a:lnTo>
                    <a:pt x="394" y="54"/>
                  </a:lnTo>
                  <a:cubicBezTo>
                    <a:pt x="175" y="57"/>
                    <a:pt x="0" y="236"/>
                    <a:pt x="3" y="455"/>
                  </a:cubicBezTo>
                  <a:cubicBezTo>
                    <a:pt x="5" y="672"/>
                    <a:pt x="183" y="847"/>
                    <a:pt x="400" y="847"/>
                  </a:cubicBezTo>
                  <a:lnTo>
                    <a:pt x="404" y="847"/>
                  </a:lnTo>
                  <a:lnTo>
                    <a:pt x="4695" y="793"/>
                  </a:lnTo>
                  <a:cubicBezTo>
                    <a:pt x="4914" y="790"/>
                    <a:pt x="5088" y="611"/>
                    <a:pt x="5085" y="391"/>
                  </a:cubicBezTo>
                  <a:cubicBezTo>
                    <a:pt x="5083" y="174"/>
                    <a:pt x="4906" y="0"/>
                    <a:pt x="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6634336" y="1631039"/>
              <a:ext cx="103915" cy="77797"/>
            </a:xfrm>
            <a:custGeom>
              <a:avLst/>
              <a:gdLst/>
              <a:ahLst/>
              <a:cxnLst/>
              <a:rect l="l" t="t" r="r" b="b"/>
              <a:pathLst>
                <a:path w="3744" h="2803" extrusionOk="0">
                  <a:moveTo>
                    <a:pt x="1872" y="1"/>
                  </a:moveTo>
                  <a:cubicBezTo>
                    <a:pt x="1513" y="1"/>
                    <a:pt x="1154" y="137"/>
                    <a:pt x="880" y="410"/>
                  </a:cubicBezTo>
                  <a:cubicBezTo>
                    <a:pt x="0" y="1286"/>
                    <a:pt x="636" y="2803"/>
                    <a:pt x="1861" y="2803"/>
                  </a:cubicBezTo>
                  <a:cubicBezTo>
                    <a:pt x="1864" y="2803"/>
                    <a:pt x="1868" y="2803"/>
                    <a:pt x="1871" y="2803"/>
                  </a:cubicBezTo>
                  <a:cubicBezTo>
                    <a:pt x="1875" y="2803"/>
                    <a:pt x="1878" y="2803"/>
                    <a:pt x="1882" y="2803"/>
                  </a:cubicBezTo>
                  <a:cubicBezTo>
                    <a:pt x="3108" y="2803"/>
                    <a:pt x="3744" y="1286"/>
                    <a:pt x="2864" y="410"/>
                  </a:cubicBezTo>
                  <a:cubicBezTo>
                    <a:pt x="2590" y="137"/>
                    <a:pt x="2231" y="1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6634697" y="1579054"/>
              <a:ext cx="123454" cy="23508"/>
            </a:xfrm>
            <a:custGeom>
              <a:avLst/>
              <a:gdLst/>
              <a:ahLst/>
              <a:cxnLst/>
              <a:rect l="l" t="t" r="r" b="b"/>
              <a:pathLst>
                <a:path w="4448" h="847" extrusionOk="0">
                  <a:moveTo>
                    <a:pt x="4042" y="0"/>
                  </a:moveTo>
                  <a:lnTo>
                    <a:pt x="394" y="53"/>
                  </a:lnTo>
                  <a:cubicBezTo>
                    <a:pt x="175" y="57"/>
                    <a:pt x="1" y="236"/>
                    <a:pt x="3" y="456"/>
                  </a:cubicBezTo>
                  <a:cubicBezTo>
                    <a:pt x="6" y="672"/>
                    <a:pt x="184" y="847"/>
                    <a:pt x="400" y="847"/>
                  </a:cubicBezTo>
                  <a:lnTo>
                    <a:pt x="406" y="847"/>
                  </a:lnTo>
                  <a:lnTo>
                    <a:pt x="4054" y="793"/>
                  </a:lnTo>
                  <a:cubicBezTo>
                    <a:pt x="4273" y="790"/>
                    <a:pt x="4447" y="609"/>
                    <a:pt x="4445" y="391"/>
                  </a:cubicBezTo>
                  <a:cubicBezTo>
                    <a:pt x="4442" y="174"/>
                    <a:pt x="4264" y="0"/>
                    <a:pt x="4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6695425" y="1552021"/>
              <a:ext cx="103942" cy="77853"/>
            </a:xfrm>
            <a:custGeom>
              <a:avLst/>
              <a:gdLst/>
              <a:ahLst/>
              <a:cxnLst/>
              <a:rect l="l" t="t" r="r" b="b"/>
              <a:pathLst>
                <a:path w="3745" h="2805" extrusionOk="0">
                  <a:moveTo>
                    <a:pt x="1873" y="0"/>
                  </a:moveTo>
                  <a:cubicBezTo>
                    <a:pt x="1513" y="0"/>
                    <a:pt x="1154" y="137"/>
                    <a:pt x="881" y="410"/>
                  </a:cubicBezTo>
                  <a:cubicBezTo>
                    <a:pt x="0" y="1287"/>
                    <a:pt x="638" y="2804"/>
                    <a:pt x="1863" y="2804"/>
                  </a:cubicBezTo>
                  <a:cubicBezTo>
                    <a:pt x="1866" y="2804"/>
                    <a:pt x="1869" y="2804"/>
                    <a:pt x="1872" y="2804"/>
                  </a:cubicBezTo>
                  <a:cubicBezTo>
                    <a:pt x="1875" y="2804"/>
                    <a:pt x="1878" y="2804"/>
                    <a:pt x="1881" y="2804"/>
                  </a:cubicBezTo>
                  <a:cubicBezTo>
                    <a:pt x="3108" y="2804"/>
                    <a:pt x="3745" y="1287"/>
                    <a:pt x="2864" y="410"/>
                  </a:cubicBezTo>
                  <a:cubicBezTo>
                    <a:pt x="2591" y="137"/>
                    <a:pt x="2232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6410159" y="1450965"/>
              <a:ext cx="376663" cy="375525"/>
            </a:xfrm>
            <a:custGeom>
              <a:avLst/>
              <a:gdLst/>
              <a:ahLst/>
              <a:cxnLst/>
              <a:rect l="l" t="t" r="r" b="b"/>
              <a:pathLst>
                <a:path w="13571" h="13530" extrusionOk="0">
                  <a:moveTo>
                    <a:pt x="12746" y="0"/>
                  </a:moveTo>
                  <a:cubicBezTo>
                    <a:pt x="12053" y="0"/>
                    <a:pt x="10561" y="34"/>
                    <a:pt x="8844" y="278"/>
                  </a:cubicBezTo>
                  <a:cubicBezTo>
                    <a:pt x="7474" y="471"/>
                    <a:pt x="6247" y="760"/>
                    <a:pt x="5197" y="1134"/>
                  </a:cubicBezTo>
                  <a:cubicBezTo>
                    <a:pt x="3861" y="1609"/>
                    <a:pt x="2806" y="2230"/>
                    <a:pt x="2058" y="2976"/>
                  </a:cubicBezTo>
                  <a:cubicBezTo>
                    <a:pt x="961" y="4075"/>
                    <a:pt x="355" y="5535"/>
                    <a:pt x="355" y="7088"/>
                  </a:cubicBezTo>
                  <a:cubicBezTo>
                    <a:pt x="355" y="8581"/>
                    <a:pt x="915" y="9989"/>
                    <a:pt x="1934" y="11071"/>
                  </a:cubicBezTo>
                  <a:lnTo>
                    <a:pt x="155" y="12853"/>
                  </a:lnTo>
                  <a:cubicBezTo>
                    <a:pt x="1" y="13008"/>
                    <a:pt x="1" y="13258"/>
                    <a:pt x="155" y="13413"/>
                  </a:cubicBezTo>
                  <a:cubicBezTo>
                    <a:pt x="233" y="13490"/>
                    <a:pt x="335" y="13529"/>
                    <a:pt x="435" y="13529"/>
                  </a:cubicBezTo>
                  <a:cubicBezTo>
                    <a:pt x="537" y="13529"/>
                    <a:pt x="638" y="13490"/>
                    <a:pt x="715" y="13413"/>
                  </a:cubicBezTo>
                  <a:lnTo>
                    <a:pt x="4072" y="10050"/>
                  </a:lnTo>
                  <a:lnTo>
                    <a:pt x="4444" y="9415"/>
                  </a:lnTo>
                  <a:lnTo>
                    <a:pt x="4868" y="9253"/>
                  </a:lnTo>
                  <a:lnTo>
                    <a:pt x="6444" y="7674"/>
                  </a:lnTo>
                  <a:lnTo>
                    <a:pt x="6851" y="7002"/>
                  </a:lnTo>
                  <a:lnTo>
                    <a:pt x="7241" y="6875"/>
                  </a:lnTo>
                  <a:lnTo>
                    <a:pt x="13425" y="680"/>
                  </a:lnTo>
                  <a:cubicBezTo>
                    <a:pt x="13536" y="567"/>
                    <a:pt x="13570" y="401"/>
                    <a:pt x="13512" y="254"/>
                  </a:cubicBezTo>
                  <a:cubicBezTo>
                    <a:pt x="13454" y="107"/>
                    <a:pt x="13314" y="9"/>
                    <a:pt x="13157" y="5"/>
                  </a:cubicBezTo>
                  <a:cubicBezTo>
                    <a:pt x="13136" y="4"/>
                    <a:pt x="12991" y="0"/>
                    <a:pt x="1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6522844" y="1575696"/>
              <a:ext cx="22010" cy="153929"/>
            </a:xfrm>
            <a:custGeom>
              <a:avLst/>
              <a:gdLst/>
              <a:ahLst/>
              <a:cxnLst/>
              <a:rect l="l" t="t" r="r" b="b"/>
              <a:pathLst>
                <a:path w="793" h="5546" extrusionOk="0">
                  <a:moveTo>
                    <a:pt x="395" y="0"/>
                  </a:moveTo>
                  <a:cubicBezTo>
                    <a:pt x="180" y="0"/>
                    <a:pt x="3" y="174"/>
                    <a:pt x="0" y="389"/>
                  </a:cubicBezTo>
                  <a:lnTo>
                    <a:pt x="0" y="5546"/>
                  </a:lnTo>
                  <a:lnTo>
                    <a:pt x="793" y="4752"/>
                  </a:lnTo>
                  <a:lnTo>
                    <a:pt x="790" y="398"/>
                  </a:lnTo>
                  <a:cubicBezTo>
                    <a:pt x="791" y="181"/>
                    <a:pt x="617" y="2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6588762" y="1552437"/>
              <a:ext cx="22010" cy="111159"/>
            </a:xfrm>
            <a:custGeom>
              <a:avLst/>
              <a:gdLst/>
              <a:ahLst/>
              <a:cxnLst/>
              <a:rect l="l" t="t" r="r" b="b"/>
              <a:pathLst>
                <a:path w="793" h="4005" extrusionOk="0">
                  <a:moveTo>
                    <a:pt x="398" y="0"/>
                  </a:moveTo>
                  <a:cubicBezTo>
                    <a:pt x="401" y="0"/>
                    <a:pt x="403" y="0"/>
                    <a:pt x="406" y="1"/>
                  </a:cubicBezTo>
                  <a:lnTo>
                    <a:pt x="406" y="1"/>
                  </a:lnTo>
                  <a:cubicBezTo>
                    <a:pt x="409" y="0"/>
                    <a:pt x="412" y="0"/>
                    <a:pt x="416" y="0"/>
                  </a:cubicBezTo>
                  <a:close/>
                  <a:moveTo>
                    <a:pt x="406" y="1"/>
                  </a:moveTo>
                  <a:cubicBezTo>
                    <a:pt x="195" y="6"/>
                    <a:pt x="3" y="177"/>
                    <a:pt x="0" y="389"/>
                  </a:cubicBezTo>
                  <a:lnTo>
                    <a:pt x="0" y="4004"/>
                  </a:lnTo>
                  <a:lnTo>
                    <a:pt x="793" y="3212"/>
                  </a:lnTo>
                  <a:lnTo>
                    <a:pt x="789" y="397"/>
                  </a:lnTo>
                  <a:cubicBezTo>
                    <a:pt x="790" y="182"/>
                    <a:pt x="619" y="6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117364" y="101870"/>
            <a:ext cx="1054938" cy="923760"/>
            <a:chOff x="1490289" y="-2981149"/>
            <a:chExt cx="1764111" cy="1544749"/>
          </a:xfrm>
        </p:grpSpPr>
        <p:sp>
          <p:nvSpPr>
            <p:cNvPr id="824" name="Google Shape;824;p47"/>
            <p:cNvSpPr/>
            <p:nvPr/>
          </p:nvSpPr>
          <p:spPr>
            <a:xfrm>
              <a:off x="1648438" y="-2884200"/>
              <a:ext cx="1447800" cy="144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1490289" y="-2981149"/>
              <a:ext cx="1764111" cy="1447788"/>
            </a:xfrm>
            <a:custGeom>
              <a:avLst/>
              <a:gdLst/>
              <a:ahLst/>
              <a:cxnLst/>
              <a:rect l="l" t="t" r="r" b="b"/>
              <a:pathLst>
                <a:path w="55245" h="45339" extrusionOk="0">
                  <a:moveTo>
                    <a:pt x="0" y="45339"/>
                  </a:moveTo>
                  <a:lnTo>
                    <a:pt x="20574" y="12573"/>
                  </a:lnTo>
                  <a:lnTo>
                    <a:pt x="31623" y="23622"/>
                  </a:lnTo>
                  <a:lnTo>
                    <a:pt x="55245" y="0"/>
                  </a:lnTo>
                  <a:lnTo>
                    <a:pt x="30741" y="42442"/>
                  </a:lnTo>
                  <a:lnTo>
                    <a:pt x="19105" y="308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sp>
        <p:nvSpPr>
          <p:cNvPr id="16" name="Hộp Văn bản 15"/>
          <p:cNvSpPr txBox="1"/>
          <p:nvPr/>
        </p:nvSpPr>
        <p:spPr>
          <a:xfrm>
            <a:off x="1172377" y="2053635"/>
            <a:ext cx="75719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-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Protein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gồm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các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nguyên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tố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chính</a:t>
            </a:r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: 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C, H, O, N, S</a:t>
            </a:r>
            <a:r>
              <a:rPr lang="en-US" altLang="vi-VN" sz="2400" dirty="0">
                <a:latin typeface="Bahnschrift SemiBold" panose="020B0502040204020203" charset="0"/>
                <a:cs typeface="Bahnschrift SemiBold" panose="020B0502040204020203" charset="0"/>
              </a:rPr>
              <a:t>.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Ngoài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ra,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protein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có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thể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chứa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P,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Zn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,</a:t>
            </a:r>
            <a:r>
              <a:rPr lang="en-US" alt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Fe,</a:t>
            </a:r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Cu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,</a:t>
            </a:r>
            <a:r>
              <a:rPr lang="en-US" alt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Mg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,</a:t>
            </a:r>
            <a:r>
              <a:rPr lang="en-US" altLang="vi-VN" sz="2400" dirty="0">
                <a:latin typeface="Bahnschrift SemiBold" panose="020B0502040204020203" charset="0"/>
                <a:cs typeface="Bahnschrift SemiBold" panose="020B0502040204020203" charset="0"/>
              </a:rPr>
              <a:t>...</a:t>
            </a:r>
            <a:endParaRPr lang="en-US" alt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3657600" y="165792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/>
          <p:cNvSpPr txBox="1"/>
          <p:nvPr/>
        </p:nvSpPr>
        <p:spPr>
          <a:xfrm>
            <a:off x="1178757" y="3191139"/>
            <a:ext cx="6906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-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Protein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en-US" altLang="vi-VN" sz="2400" dirty="0">
                <a:latin typeface="Bahnschrift SemiBold" panose="020B0502040204020203" charset="0"/>
                <a:cs typeface="Bahnschrift SemiBold" panose="020B0502040204020203" charset="0"/>
              </a:rPr>
              <a:t>chiếm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hơn 50%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khối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lượng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vật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chất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khô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của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tế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r>
              <a:rPr 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bào</a:t>
            </a:r>
            <a:r>
              <a:rPr lang="en-US" altLang="vi-VN" sz="2400" dirty="0" err="1">
                <a:latin typeface="Bahnschrift SemiBold" panose="020B0502040204020203" charset="0"/>
                <a:cs typeface="Bahnschrift SemiBold" panose="020B0502040204020203" charset="0"/>
              </a:rPr>
              <a:t>.</a:t>
            </a:r>
            <a:r>
              <a:rPr lang="vi-VN" sz="2400" dirty="0">
                <a:latin typeface="Bahnschrift SemiBold" panose="020B0502040204020203" charset="0"/>
                <a:cs typeface="Bahnschrift SemiBold" panose="020B0502040204020203" charset="0"/>
              </a:rPr>
              <a:t> </a:t>
            </a:r>
            <a:endParaRPr lang="vi-VN" sz="2400" dirty="0">
              <a:latin typeface="Bahnschrift SemiBold" panose="020B0502040204020203" charset="0"/>
              <a:cs typeface="Bahnschrift SemiBold" panose="020B05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64"/>
          <p:cNvGrpSpPr/>
          <p:nvPr/>
        </p:nvGrpSpPr>
        <p:grpSpPr>
          <a:xfrm>
            <a:off x="7813539" y="288909"/>
            <a:ext cx="934918" cy="836742"/>
            <a:chOff x="2497175" y="3692550"/>
            <a:chExt cx="1123025" cy="1004975"/>
          </a:xfrm>
        </p:grpSpPr>
        <p:sp>
          <p:nvSpPr>
            <p:cNvPr id="1367" name="Google Shape;1367;p64"/>
            <p:cNvSpPr/>
            <p:nvPr/>
          </p:nvSpPr>
          <p:spPr>
            <a:xfrm>
              <a:off x="2497175" y="3755450"/>
              <a:ext cx="1123025" cy="942075"/>
            </a:xfrm>
            <a:custGeom>
              <a:avLst/>
              <a:gdLst/>
              <a:ahLst/>
              <a:cxnLst/>
              <a:rect l="l" t="t" r="r" b="b"/>
              <a:pathLst>
                <a:path w="44921" h="37683" extrusionOk="0">
                  <a:moveTo>
                    <a:pt x="19991" y="0"/>
                  </a:moveTo>
                  <a:cubicBezTo>
                    <a:pt x="19117" y="0"/>
                    <a:pt x="18299" y="412"/>
                    <a:pt x="18299" y="412"/>
                  </a:cubicBezTo>
                  <a:cubicBezTo>
                    <a:pt x="18299" y="412"/>
                    <a:pt x="14954" y="1971"/>
                    <a:pt x="12534" y="3589"/>
                  </a:cubicBezTo>
                  <a:cubicBezTo>
                    <a:pt x="11441" y="4319"/>
                    <a:pt x="10581" y="4519"/>
                    <a:pt x="9966" y="4519"/>
                  </a:cubicBezTo>
                  <a:cubicBezTo>
                    <a:pt x="9219" y="4519"/>
                    <a:pt x="8835" y="4224"/>
                    <a:pt x="8835" y="4224"/>
                  </a:cubicBezTo>
                  <a:lnTo>
                    <a:pt x="7795" y="5140"/>
                  </a:lnTo>
                  <a:cubicBezTo>
                    <a:pt x="7795" y="5140"/>
                    <a:pt x="7449" y="6186"/>
                    <a:pt x="5948" y="8956"/>
                  </a:cubicBezTo>
                  <a:cubicBezTo>
                    <a:pt x="4446" y="11726"/>
                    <a:pt x="0" y="16290"/>
                    <a:pt x="2891" y="23079"/>
                  </a:cubicBezTo>
                  <a:cubicBezTo>
                    <a:pt x="5105" y="28277"/>
                    <a:pt x="8970" y="29321"/>
                    <a:pt x="11408" y="29321"/>
                  </a:cubicBezTo>
                  <a:cubicBezTo>
                    <a:pt x="12154" y="29321"/>
                    <a:pt x="12767" y="29223"/>
                    <a:pt x="13158" y="29116"/>
                  </a:cubicBezTo>
                  <a:cubicBezTo>
                    <a:pt x="13309" y="29075"/>
                    <a:pt x="13469" y="29056"/>
                    <a:pt x="13636" y="29056"/>
                  </a:cubicBezTo>
                  <a:cubicBezTo>
                    <a:pt x="15296" y="29056"/>
                    <a:pt x="17568" y="30972"/>
                    <a:pt x="18299" y="31706"/>
                  </a:cubicBezTo>
                  <a:cubicBezTo>
                    <a:pt x="18674" y="32083"/>
                    <a:pt x="19485" y="32184"/>
                    <a:pt x="20244" y="32184"/>
                  </a:cubicBezTo>
                  <a:cubicBezTo>
                    <a:pt x="21112" y="32184"/>
                    <a:pt x="21912" y="32052"/>
                    <a:pt x="21912" y="32052"/>
                  </a:cubicBezTo>
                  <a:cubicBezTo>
                    <a:pt x="21912" y="32052"/>
                    <a:pt x="22483" y="31984"/>
                    <a:pt x="23192" y="31984"/>
                  </a:cubicBezTo>
                  <a:cubicBezTo>
                    <a:pt x="24207" y="31984"/>
                    <a:pt x="25504" y="32124"/>
                    <a:pt x="25810" y="32803"/>
                  </a:cubicBezTo>
                  <a:cubicBezTo>
                    <a:pt x="26223" y="33722"/>
                    <a:pt x="27730" y="34129"/>
                    <a:pt x="28841" y="34129"/>
                  </a:cubicBezTo>
                  <a:cubicBezTo>
                    <a:pt x="29128" y="34129"/>
                    <a:pt x="29388" y="34102"/>
                    <a:pt x="29597" y="34049"/>
                  </a:cubicBezTo>
                  <a:cubicBezTo>
                    <a:pt x="29875" y="33980"/>
                    <a:pt x="30235" y="33942"/>
                    <a:pt x="30629" y="33942"/>
                  </a:cubicBezTo>
                  <a:cubicBezTo>
                    <a:pt x="31676" y="33942"/>
                    <a:pt x="32959" y="34211"/>
                    <a:pt x="33547" y="34882"/>
                  </a:cubicBezTo>
                  <a:cubicBezTo>
                    <a:pt x="34355" y="35807"/>
                    <a:pt x="36663" y="36152"/>
                    <a:pt x="36663" y="36152"/>
                  </a:cubicBezTo>
                  <a:cubicBezTo>
                    <a:pt x="37049" y="35998"/>
                    <a:pt x="37459" y="35947"/>
                    <a:pt x="37836" y="35947"/>
                  </a:cubicBezTo>
                  <a:cubicBezTo>
                    <a:pt x="38589" y="35947"/>
                    <a:pt x="39204" y="36152"/>
                    <a:pt x="39204" y="36152"/>
                  </a:cubicBezTo>
                  <a:cubicBezTo>
                    <a:pt x="41233" y="37415"/>
                    <a:pt x="42571" y="37683"/>
                    <a:pt x="43342" y="37683"/>
                  </a:cubicBezTo>
                  <a:cubicBezTo>
                    <a:pt x="43910" y="37683"/>
                    <a:pt x="44170" y="37537"/>
                    <a:pt x="44170" y="37537"/>
                  </a:cubicBezTo>
                  <a:cubicBezTo>
                    <a:pt x="44921" y="37306"/>
                    <a:pt x="43824" y="35516"/>
                    <a:pt x="43824" y="35516"/>
                  </a:cubicBezTo>
                  <a:cubicBezTo>
                    <a:pt x="41919" y="34362"/>
                    <a:pt x="42380" y="32629"/>
                    <a:pt x="42380" y="32629"/>
                  </a:cubicBezTo>
                  <a:cubicBezTo>
                    <a:pt x="42785" y="31590"/>
                    <a:pt x="42148" y="30315"/>
                    <a:pt x="42148" y="30315"/>
                  </a:cubicBezTo>
                  <a:cubicBezTo>
                    <a:pt x="41107" y="28578"/>
                    <a:pt x="41919" y="26628"/>
                    <a:pt x="41919" y="26628"/>
                  </a:cubicBezTo>
                  <a:cubicBezTo>
                    <a:pt x="42668" y="24668"/>
                    <a:pt x="41340" y="23541"/>
                    <a:pt x="41340" y="23541"/>
                  </a:cubicBezTo>
                  <a:cubicBezTo>
                    <a:pt x="40129" y="23173"/>
                    <a:pt x="40186" y="19529"/>
                    <a:pt x="40186" y="19529"/>
                  </a:cubicBezTo>
                  <a:cubicBezTo>
                    <a:pt x="40129" y="15435"/>
                    <a:pt x="38453" y="14555"/>
                    <a:pt x="38453" y="14555"/>
                  </a:cubicBezTo>
                  <a:cubicBezTo>
                    <a:pt x="36260" y="13109"/>
                    <a:pt x="36317" y="11094"/>
                    <a:pt x="35914" y="10519"/>
                  </a:cubicBezTo>
                  <a:cubicBezTo>
                    <a:pt x="35509" y="9944"/>
                    <a:pt x="34585" y="7630"/>
                    <a:pt x="31929" y="6312"/>
                  </a:cubicBezTo>
                  <a:cubicBezTo>
                    <a:pt x="29273" y="4997"/>
                    <a:pt x="29216" y="3992"/>
                    <a:pt x="28498" y="3100"/>
                  </a:cubicBezTo>
                  <a:cubicBezTo>
                    <a:pt x="27780" y="2208"/>
                    <a:pt x="24887" y="1856"/>
                    <a:pt x="24887" y="1856"/>
                  </a:cubicBezTo>
                  <a:cubicBezTo>
                    <a:pt x="24887" y="1856"/>
                    <a:pt x="24742" y="1871"/>
                    <a:pt x="24509" y="1871"/>
                  </a:cubicBezTo>
                  <a:cubicBezTo>
                    <a:pt x="23810" y="1871"/>
                    <a:pt x="22314" y="1741"/>
                    <a:pt x="21528" y="703"/>
                  </a:cubicBezTo>
                  <a:cubicBezTo>
                    <a:pt x="21121" y="165"/>
                    <a:pt x="20545" y="0"/>
                    <a:pt x="19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64"/>
            <p:cNvSpPr/>
            <p:nvPr/>
          </p:nvSpPr>
          <p:spPr>
            <a:xfrm>
              <a:off x="2931675" y="4076100"/>
              <a:ext cx="414125" cy="60525"/>
            </a:xfrm>
            <a:custGeom>
              <a:avLst/>
              <a:gdLst/>
              <a:ahLst/>
              <a:cxnLst/>
              <a:rect l="l" t="t" r="r" b="b"/>
              <a:pathLst>
                <a:path w="16565" h="2421" extrusionOk="0">
                  <a:moveTo>
                    <a:pt x="7824" y="0"/>
                  </a:moveTo>
                  <a:cubicBezTo>
                    <a:pt x="3741" y="0"/>
                    <a:pt x="0" y="815"/>
                    <a:pt x="0" y="815"/>
                  </a:cubicBezTo>
                  <a:lnTo>
                    <a:pt x="753" y="1631"/>
                  </a:lnTo>
                  <a:cubicBezTo>
                    <a:pt x="3858" y="1094"/>
                    <a:pt x="6426" y="897"/>
                    <a:pt x="8526" y="897"/>
                  </a:cubicBezTo>
                  <a:cubicBezTo>
                    <a:pt x="14357" y="897"/>
                    <a:pt x="16564" y="2421"/>
                    <a:pt x="16564" y="2421"/>
                  </a:cubicBezTo>
                  <a:cubicBezTo>
                    <a:pt x="14603" y="526"/>
                    <a:pt x="11103" y="0"/>
                    <a:pt x="7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64"/>
            <p:cNvSpPr/>
            <p:nvPr/>
          </p:nvSpPr>
          <p:spPr>
            <a:xfrm>
              <a:off x="3027275" y="4176750"/>
              <a:ext cx="378350" cy="65200"/>
            </a:xfrm>
            <a:custGeom>
              <a:avLst/>
              <a:gdLst/>
              <a:ahLst/>
              <a:cxnLst/>
              <a:rect l="l" t="t" r="r" b="b"/>
              <a:pathLst>
                <a:path w="15134" h="2608" extrusionOk="0">
                  <a:moveTo>
                    <a:pt x="6130" y="1"/>
                  </a:moveTo>
                  <a:cubicBezTo>
                    <a:pt x="2681" y="1"/>
                    <a:pt x="0" y="832"/>
                    <a:pt x="0" y="832"/>
                  </a:cubicBezTo>
                  <a:lnTo>
                    <a:pt x="743" y="1617"/>
                  </a:lnTo>
                  <a:cubicBezTo>
                    <a:pt x="2738" y="1049"/>
                    <a:pt x="4657" y="838"/>
                    <a:pt x="6408" y="838"/>
                  </a:cubicBezTo>
                  <a:cubicBezTo>
                    <a:pt x="11476" y="838"/>
                    <a:pt x="15134" y="2608"/>
                    <a:pt x="15134" y="2608"/>
                  </a:cubicBezTo>
                  <a:cubicBezTo>
                    <a:pt x="12321" y="562"/>
                    <a:pt x="8966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64"/>
            <p:cNvSpPr/>
            <p:nvPr/>
          </p:nvSpPr>
          <p:spPr>
            <a:xfrm>
              <a:off x="2572875" y="3692550"/>
              <a:ext cx="1007800" cy="974950"/>
            </a:xfrm>
            <a:custGeom>
              <a:avLst/>
              <a:gdLst/>
              <a:ahLst/>
              <a:cxnLst/>
              <a:rect l="l" t="t" r="r" b="b"/>
              <a:pathLst>
                <a:path w="40312" h="38998" extrusionOk="0">
                  <a:moveTo>
                    <a:pt x="567" y="0"/>
                  </a:moveTo>
                  <a:lnTo>
                    <a:pt x="0" y="731"/>
                  </a:lnTo>
                  <a:cubicBezTo>
                    <a:pt x="1893" y="3748"/>
                    <a:pt x="4205" y="6742"/>
                    <a:pt x="6539" y="9475"/>
                  </a:cubicBezTo>
                  <a:lnTo>
                    <a:pt x="6537" y="9473"/>
                  </a:lnTo>
                  <a:cubicBezTo>
                    <a:pt x="6537" y="9473"/>
                    <a:pt x="770" y="16742"/>
                    <a:pt x="2361" y="22968"/>
                  </a:cubicBezTo>
                  <a:cubicBezTo>
                    <a:pt x="2341" y="22884"/>
                    <a:pt x="1072" y="17581"/>
                    <a:pt x="7136" y="10169"/>
                  </a:cubicBezTo>
                  <a:cubicBezTo>
                    <a:pt x="7932" y="11085"/>
                    <a:pt x="8728" y="11969"/>
                    <a:pt x="9506" y="12810"/>
                  </a:cubicBezTo>
                  <a:cubicBezTo>
                    <a:pt x="9506" y="12810"/>
                    <a:pt x="4843" y="19044"/>
                    <a:pt x="7983" y="27571"/>
                  </a:cubicBezTo>
                  <a:lnTo>
                    <a:pt x="7983" y="27571"/>
                  </a:lnTo>
                  <a:cubicBezTo>
                    <a:pt x="7983" y="27571"/>
                    <a:pt x="6023" y="19666"/>
                    <a:pt x="10113" y="13465"/>
                  </a:cubicBezTo>
                  <a:cubicBezTo>
                    <a:pt x="11367" y="14801"/>
                    <a:pt x="12562" y="16018"/>
                    <a:pt x="13630" y="17076"/>
                  </a:cubicBezTo>
                  <a:cubicBezTo>
                    <a:pt x="13072" y="18489"/>
                    <a:pt x="10414" y="25900"/>
                    <a:pt x="13728" y="31299"/>
                  </a:cubicBezTo>
                  <a:cubicBezTo>
                    <a:pt x="13728" y="31299"/>
                    <a:pt x="11128" y="24985"/>
                    <a:pt x="14289" y="17722"/>
                  </a:cubicBezTo>
                  <a:cubicBezTo>
                    <a:pt x="15811" y="19209"/>
                    <a:pt x="17014" y="20314"/>
                    <a:pt x="17657" y="20895"/>
                  </a:cubicBezTo>
                  <a:cubicBezTo>
                    <a:pt x="17657" y="20895"/>
                    <a:pt x="16732" y="30215"/>
                    <a:pt x="19021" y="32659"/>
                  </a:cubicBezTo>
                  <a:cubicBezTo>
                    <a:pt x="19021" y="32659"/>
                    <a:pt x="17368" y="30268"/>
                    <a:pt x="18176" y="21358"/>
                  </a:cubicBezTo>
                  <a:lnTo>
                    <a:pt x="18176" y="21358"/>
                  </a:lnTo>
                  <a:cubicBezTo>
                    <a:pt x="19737" y="22935"/>
                    <a:pt x="21292" y="24414"/>
                    <a:pt x="22812" y="25793"/>
                  </a:cubicBezTo>
                  <a:cubicBezTo>
                    <a:pt x="22812" y="25793"/>
                    <a:pt x="21957" y="28226"/>
                    <a:pt x="26170" y="33952"/>
                  </a:cubicBezTo>
                  <a:cubicBezTo>
                    <a:pt x="26170" y="33952"/>
                    <a:pt x="23809" y="30654"/>
                    <a:pt x="23545" y="26452"/>
                  </a:cubicBezTo>
                  <a:lnTo>
                    <a:pt x="23543" y="26450"/>
                  </a:lnTo>
                  <a:lnTo>
                    <a:pt x="23543" y="26450"/>
                  </a:lnTo>
                  <a:cubicBezTo>
                    <a:pt x="25028" y="27776"/>
                    <a:pt x="26475" y="29003"/>
                    <a:pt x="27858" y="30127"/>
                  </a:cubicBezTo>
                  <a:cubicBezTo>
                    <a:pt x="27858" y="30127"/>
                    <a:pt x="27078" y="32801"/>
                    <a:pt x="30051" y="35530"/>
                  </a:cubicBezTo>
                  <a:cubicBezTo>
                    <a:pt x="30051" y="35530"/>
                    <a:pt x="27782" y="32467"/>
                    <a:pt x="28430" y="30593"/>
                  </a:cubicBezTo>
                  <a:lnTo>
                    <a:pt x="28430" y="30593"/>
                  </a:lnTo>
                  <a:cubicBezTo>
                    <a:pt x="30255" y="32060"/>
                    <a:pt x="31956" y="33347"/>
                    <a:pt x="33467" y="34441"/>
                  </a:cubicBezTo>
                  <a:cubicBezTo>
                    <a:pt x="33441" y="34767"/>
                    <a:pt x="33529" y="35698"/>
                    <a:pt x="35112" y="36743"/>
                  </a:cubicBezTo>
                  <a:cubicBezTo>
                    <a:pt x="35112" y="36743"/>
                    <a:pt x="34016" y="35831"/>
                    <a:pt x="34008" y="34830"/>
                  </a:cubicBezTo>
                  <a:lnTo>
                    <a:pt x="34008" y="34830"/>
                  </a:lnTo>
                  <a:cubicBezTo>
                    <a:pt x="37827" y="37566"/>
                    <a:pt x="40311" y="38998"/>
                    <a:pt x="40311" y="38998"/>
                  </a:cubicBezTo>
                  <a:cubicBezTo>
                    <a:pt x="37950" y="37122"/>
                    <a:pt x="35857" y="35444"/>
                    <a:pt x="34010" y="33954"/>
                  </a:cubicBezTo>
                  <a:lnTo>
                    <a:pt x="34010" y="33954"/>
                  </a:lnTo>
                  <a:lnTo>
                    <a:pt x="34386" y="34257"/>
                  </a:lnTo>
                  <a:cubicBezTo>
                    <a:pt x="34459" y="34255"/>
                    <a:pt x="34530" y="34254"/>
                    <a:pt x="34600" y="34254"/>
                  </a:cubicBezTo>
                  <a:cubicBezTo>
                    <a:pt x="36442" y="34254"/>
                    <a:pt x="37203" y="34957"/>
                    <a:pt x="37203" y="34957"/>
                  </a:cubicBezTo>
                  <a:cubicBezTo>
                    <a:pt x="36778" y="33962"/>
                    <a:pt x="34116" y="33952"/>
                    <a:pt x="34011" y="33952"/>
                  </a:cubicBezTo>
                  <a:cubicBezTo>
                    <a:pt x="34009" y="33952"/>
                    <a:pt x="34008" y="33952"/>
                    <a:pt x="34008" y="33952"/>
                  </a:cubicBezTo>
                  <a:cubicBezTo>
                    <a:pt x="32066" y="32387"/>
                    <a:pt x="30392" y="31027"/>
                    <a:pt x="28964" y="29859"/>
                  </a:cubicBezTo>
                  <a:cubicBezTo>
                    <a:pt x="30319" y="29573"/>
                    <a:pt x="31466" y="29484"/>
                    <a:pt x="32369" y="29484"/>
                  </a:cubicBezTo>
                  <a:cubicBezTo>
                    <a:pt x="33868" y="29484"/>
                    <a:pt x="34697" y="29730"/>
                    <a:pt x="34697" y="29730"/>
                  </a:cubicBezTo>
                  <a:cubicBezTo>
                    <a:pt x="33865" y="29286"/>
                    <a:pt x="32794" y="29147"/>
                    <a:pt x="31781" y="29147"/>
                  </a:cubicBezTo>
                  <a:cubicBezTo>
                    <a:pt x="30094" y="29147"/>
                    <a:pt x="28565" y="29531"/>
                    <a:pt x="28565" y="29531"/>
                  </a:cubicBezTo>
                  <a:cubicBezTo>
                    <a:pt x="26720" y="28017"/>
                    <a:pt x="25306" y="26841"/>
                    <a:pt x="24259" y="25961"/>
                  </a:cubicBezTo>
                  <a:cubicBezTo>
                    <a:pt x="26548" y="24999"/>
                    <a:pt x="28612" y="24724"/>
                    <a:pt x="30225" y="24724"/>
                  </a:cubicBezTo>
                  <a:cubicBezTo>
                    <a:pt x="32383" y="24724"/>
                    <a:pt x="33733" y="25216"/>
                    <a:pt x="33733" y="25216"/>
                  </a:cubicBezTo>
                  <a:cubicBezTo>
                    <a:pt x="32760" y="24536"/>
                    <a:pt x="31285" y="24310"/>
                    <a:pt x="29751" y="24310"/>
                  </a:cubicBezTo>
                  <a:cubicBezTo>
                    <a:pt x="26682" y="24310"/>
                    <a:pt x="23377" y="25216"/>
                    <a:pt x="23377" y="25216"/>
                  </a:cubicBezTo>
                  <a:cubicBezTo>
                    <a:pt x="22270" y="24277"/>
                    <a:pt x="21793" y="23856"/>
                    <a:pt x="21793" y="23856"/>
                  </a:cubicBezTo>
                  <a:cubicBezTo>
                    <a:pt x="18088" y="20253"/>
                    <a:pt x="14371" y="16241"/>
                    <a:pt x="11106" y="12552"/>
                  </a:cubicBezTo>
                  <a:cubicBezTo>
                    <a:pt x="14302" y="11355"/>
                    <a:pt x="17893" y="11011"/>
                    <a:pt x="20963" y="11011"/>
                  </a:cubicBezTo>
                  <a:cubicBezTo>
                    <a:pt x="25101" y="11011"/>
                    <a:pt x="28291" y="11635"/>
                    <a:pt x="28291" y="11635"/>
                  </a:cubicBezTo>
                  <a:cubicBezTo>
                    <a:pt x="26310" y="10965"/>
                    <a:pt x="23271" y="10181"/>
                    <a:pt x="19551" y="10181"/>
                  </a:cubicBezTo>
                  <a:cubicBezTo>
                    <a:pt x="18661" y="10181"/>
                    <a:pt x="17733" y="10226"/>
                    <a:pt x="16771" y="10328"/>
                  </a:cubicBezTo>
                  <a:cubicBezTo>
                    <a:pt x="14256" y="10596"/>
                    <a:pt x="12122" y="11187"/>
                    <a:pt x="10443" y="11801"/>
                  </a:cubicBezTo>
                  <a:cubicBezTo>
                    <a:pt x="9700" y="10958"/>
                    <a:pt x="8984" y="10134"/>
                    <a:pt x="8301" y="9338"/>
                  </a:cubicBezTo>
                  <a:cubicBezTo>
                    <a:pt x="12136" y="6987"/>
                    <a:pt x="15778" y="6396"/>
                    <a:pt x="18468" y="6396"/>
                  </a:cubicBezTo>
                  <a:cubicBezTo>
                    <a:pt x="21184" y="6396"/>
                    <a:pt x="22931" y="6997"/>
                    <a:pt x="22931" y="6997"/>
                  </a:cubicBezTo>
                  <a:cubicBezTo>
                    <a:pt x="21571" y="6035"/>
                    <a:pt x="19901" y="5678"/>
                    <a:pt x="18171" y="5678"/>
                  </a:cubicBezTo>
                  <a:cubicBezTo>
                    <a:pt x="13232" y="5678"/>
                    <a:pt x="7806" y="8589"/>
                    <a:pt x="7705" y="8644"/>
                  </a:cubicBezTo>
                  <a:lnTo>
                    <a:pt x="7705" y="8644"/>
                  </a:lnTo>
                  <a:cubicBezTo>
                    <a:pt x="3450" y="3673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64"/>
            <p:cNvSpPr/>
            <p:nvPr/>
          </p:nvSpPr>
          <p:spPr>
            <a:xfrm>
              <a:off x="2631900" y="4266725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" name="Tiêu đề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dirty="0" err="1"/>
              <a:t>Các</a:t>
            </a:r>
            <a:r>
              <a:rPr lang="vi-VN" sz="4000" dirty="0"/>
              <a:t> </a:t>
            </a:r>
            <a:r>
              <a:rPr lang="vi-VN" sz="4000" dirty="0" err="1"/>
              <a:t>cấu</a:t>
            </a:r>
            <a:r>
              <a:rPr lang="vi-VN" sz="4000" dirty="0"/>
              <a:t> </a:t>
            </a:r>
            <a:r>
              <a:rPr lang="vi-VN" sz="4000" dirty="0" err="1"/>
              <a:t>tạo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protein</a:t>
            </a:r>
            <a:br>
              <a:rPr lang="vi-VN" sz="4000" dirty="0"/>
            </a:br>
            <a:endParaRPr lang="vi-VN" sz="4000" dirty="0"/>
          </a:p>
        </p:txBody>
      </p:sp>
      <p:pic>
        <p:nvPicPr>
          <p:cNvPr id="12" name="Hình ảnh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896" y="1482205"/>
            <a:ext cx="3742449" cy="2692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974" y="1482841"/>
            <a:ext cx="3742449" cy="2692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33" name="Google Shape;2051;p73"/>
          <p:cNvGrpSpPr/>
          <p:nvPr/>
        </p:nvGrpSpPr>
        <p:grpSpPr>
          <a:xfrm>
            <a:off x="8235266" y="4451751"/>
            <a:ext cx="377468" cy="375136"/>
            <a:chOff x="3973908" y="3259120"/>
            <a:chExt cx="377468" cy="375136"/>
          </a:xfrm>
        </p:grpSpPr>
        <p:sp>
          <p:nvSpPr>
            <p:cNvPr id="15" name="Google Shape;2052;p73"/>
            <p:cNvSpPr/>
            <p:nvPr/>
          </p:nvSpPr>
          <p:spPr>
            <a:xfrm>
              <a:off x="4185540" y="3469475"/>
              <a:ext cx="165836" cy="164781"/>
            </a:xfrm>
            <a:custGeom>
              <a:avLst/>
              <a:gdLst/>
              <a:ahLst/>
              <a:cxnLst/>
              <a:rect l="l" t="t" r="r" b="b"/>
              <a:pathLst>
                <a:path w="5975" h="5937" extrusionOk="0">
                  <a:moveTo>
                    <a:pt x="5166" y="0"/>
                  </a:moveTo>
                  <a:lnTo>
                    <a:pt x="2182" y="2457"/>
                  </a:lnTo>
                  <a:lnTo>
                    <a:pt x="0" y="5166"/>
                  </a:lnTo>
                  <a:cubicBezTo>
                    <a:pt x="460" y="5637"/>
                    <a:pt x="1129" y="5936"/>
                    <a:pt x="2003" y="5936"/>
                  </a:cubicBezTo>
                  <a:cubicBezTo>
                    <a:pt x="2107" y="5936"/>
                    <a:pt x="2213" y="5932"/>
                    <a:pt x="2323" y="5923"/>
                  </a:cubicBezTo>
                  <a:cubicBezTo>
                    <a:pt x="4204" y="5756"/>
                    <a:pt x="5974" y="3869"/>
                    <a:pt x="5942" y="1967"/>
                  </a:cubicBezTo>
                  <a:cubicBezTo>
                    <a:pt x="5919" y="1103"/>
                    <a:pt x="5623" y="449"/>
                    <a:pt x="5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053;p73"/>
            <p:cNvSpPr/>
            <p:nvPr/>
          </p:nvSpPr>
          <p:spPr>
            <a:xfrm>
              <a:off x="4154510" y="3448770"/>
              <a:ext cx="174468" cy="164088"/>
            </a:xfrm>
            <a:custGeom>
              <a:avLst/>
              <a:gdLst/>
              <a:ahLst/>
              <a:cxnLst/>
              <a:rect l="l" t="t" r="r" b="b"/>
              <a:pathLst>
                <a:path w="6286" h="5912" extrusionOk="0">
                  <a:moveTo>
                    <a:pt x="4321" y="0"/>
                  </a:moveTo>
                  <a:cubicBezTo>
                    <a:pt x="3361" y="0"/>
                    <a:pt x="2334" y="406"/>
                    <a:pt x="1575" y="1202"/>
                  </a:cubicBezTo>
                  <a:cubicBezTo>
                    <a:pt x="129" y="2587"/>
                    <a:pt x="1" y="4762"/>
                    <a:pt x="1118" y="5912"/>
                  </a:cubicBezTo>
                  <a:lnTo>
                    <a:pt x="6285" y="746"/>
                  </a:lnTo>
                  <a:cubicBezTo>
                    <a:pt x="5776" y="246"/>
                    <a:pt x="5069" y="0"/>
                    <a:pt x="4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054;p73"/>
            <p:cNvSpPr/>
            <p:nvPr/>
          </p:nvSpPr>
          <p:spPr>
            <a:xfrm>
              <a:off x="4204746" y="3488793"/>
              <a:ext cx="119291" cy="118819"/>
            </a:xfrm>
            <a:custGeom>
              <a:avLst/>
              <a:gdLst/>
              <a:ahLst/>
              <a:cxnLst/>
              <a:rect l="l" t="t" r="r" b="b"/>
              <a:pathLst>
                <a:path w="4298" h="4281" extrusionOk="0">
                  <a:moveTo>
                    <a:pt x="3779" y="1"/>
                  </a:moveTo>
                  <a:lnTo>
                    <a:pt x="1507" y="1745"/>
                  </a:lnTo>
                  <a:lnTo>
                    <a:pt x="1" y="3779"/>
                  </a:lnTo>
                  <a:cubicBezTo>
                    <a:pt x="121" y="3912"/>
                    <a:pt x="247" y="4005"/>
                    <a:pt x="353" y="4059"/>
                  </a:cubicBezTo>
                  <a:cubicBezTo>
                    <a:pt x="638" y="4211"/>
                    <a:pt x="949" y="4281"/>
                    <a:pt x="1269" y="4281"/>
                  </a:cubicBezTo>
                  <a:cubicBezTo>
                    <a:pt x="2696" y="4281"/>
                    <a:pt x="4279" y="2895"/>
                    <a:pt x="4281" y="1304"/>
                  </a:cubicBezTo>
                  <a:cubicBezTo>
                    <a:pt x="4297" y="773"/>
                    <a:pt x="4105" y="319"/>
                    <a:pt x="3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055;p73"/>
            <p:cNvSpPr/>
            <p:nvPr/>
          </p:nvSpPr>
          <p:spPr>
            <a:xfrm>
              <a:off x="4190314" y="3475248"/>
              <a:ext cx="119319" cy="118458"/>
            </a:xfrm>
            <a:custGeom>
              <a:avLst/>
              <a:gdLst/>
              <a:ahLst/>
              <a:cxnLst/>
              <a:rect l="l" t="t" r="r" b="b"/>
              <a:pathLst>
                <a:path w="4299" h="4268" extrusionOk="0">
                  <a:moveTo>
                    <a:pt x="3056" y="1"/>
                  </a:moveTo>
                  <a:cubicBezTo>
                    <a:pt x="2972" y="1"/>
                    <a:pt x="2886" y="6"/>
                    <a:pt x="2799" y="17"/>
                  </a:cubicBezTo>
                  <a:cubicBezTo>
                    <a:pt x="1463" y="135"/>
                    <a:pt x="152" y="1453"/>
                    <a:pt x="50" y="2790"/>
                  </a:cubicBezTo>
                  <a:cubicBezTo>
                    <a:pt x="0" y="3467"/>
                    <a:pt x="248" y="3967"/>
                    <a:pt x="521" y="4267"/>
                  </a:cubicBezTo>
                  <a:lnTo>
                    <a:pt x="4299" y="489"/>
                  </a:lnTo>
                  <a:cubicBezTo>
                    <a:pt x="3985" y="182"/>
                    <a:pt x="3548" y="1"/>
                    <a:pt x="3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056;p73"/>
            <p:cNvSpPr/>
            <p:nvPr/>
          </p:nvSpPr>
          <p:spPr>
            <a:xfrm>
              <a:off x="4220289" y="3504252"/>
              <a:ext cx="81877" cy="81489"/>
            </a:xfrm>
            <a:custGeom>
              <a:avLst/>
              <a:gdLst/>
              <a:ahLst/>
              <a:cxnLst/>
              <a:rect l="l" t="t" r="r" b="b"/>
              <a:pathLst>
                <a:path w="2950" h="2936" extrusionOk="0">
                  <a:moveTo>
                    <a:pt x="2662" y="0"/>
                  </a:moveTo>
                  <a:lnTo>
                    <a:pt x="938" y="1195"/>
                  </a:lnTo>
                  <a:lnTo>
                    <a:pt x="0" y="2661"/>
                  </a:lnTo>
                  <a:cubicBezTo>
                    <a:pt x="168" y="2851"/>
                    <a:pt x="411" y="2936"/>
                    <a:pt x="686" y="2936"/>
                  </a:cubicBezTo>
                  <a:cubicBezTo>
                    <a:pt x="1629" y="2936"/>
                    <a:pt x="2949" y="1936"/>
                    <a:pt x="2930" y="719"/>
                  </a:cubicBezTo>
                  <a:cubicBezTo>
                    <a:pt x="2933" y="411"/>
                    <a:pt x="2834" y="167"/>
                    <a:pt x="2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57;p73"/>
            <p:cNvSpPr/>
            <p:nvPr/>
          </p:nvSpPr>
          <p:spPr>
            <a:xfrm>
              <a:off x="4213156" y="3497313"/>
              <a:ext cx="81045" cy="80823"/>
            </a:xfrm>
            <a:custGeom>
              <a:avLst/>
              <a:gdLst/>
              <a:ahLst/>
              <a:cxnLst/>
              <a:rect l="l" t="t" r="r" b="b"/>
              <a:pathLst>
                <a:path w="2920" h="2912" extrusionOk="0">
                  <a:moveTo>
                    <a:pt x="2223" y="0"/>
                  </a:moveTo>
                  <a:cubicBezTo>
                    <a:pt x="2168" y="0"/>
                    <a:pt x="2111" y="4"/>
                    <a:pt x="2052" y="10"/>
                  </a:cubicBezTo>
                  <a:cubicBezTo>
                    <a:pt x="1105" y="87"/>
                    <a:pt x="95" y="1097"/>
                    <a:pt x="18" y="2044"/>
                  </a:cubicBezTo>
                  <a:cubicBezTo>
                    <a:pt x="1" y="2445"/>
                    <a:pt x="94" y="2727"/>
                    <a:pt x="257" y="2911"/>
                  </a:cubicBezTo>
                  <a:lnTo>
                    <a:pt x="2919" y="250"/>
                  </a:lnTo>
                  <a:cubicBezTo>
                    <a:pt x="2750" y="88"/>
                    <a:pt x="2510" y="0"/>
                    <a:pt x="2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058;p73"/>
            <p:cNvSpPr/>
            <p:nvPr/>
          </p:nvSpPr>
          <p:spPr>
            <a:xfrm>
              <a:off x="4147432" y="3332338"/>
              <a:ext cx="203222" cy="94450"/>
            </a:xfrm>
            <a:custGeom>
              <a:avLst/>
              <a:gdLst/>
              <a:ahLst/>
              <a:cxnLst/>
              <a:rect l="l" t="t" r="r" b="b"/>
              <a:pathLst>
                <a:path w="7322" h="3403" extrusionOk="0">
                  <a:moveTo>
                    <a:pt x="3469" y="1"/>
                  </a:moveTo>
                  <a:lnTo>
                    <a:pt x="11" y="374"/>
                  </a:lnTo>
                  <a:cubicBezTo>
                    <a:pt x="1" y="1109"/>
                    <a:pt x="330" y="1879"/>
                    <a:pt x="1118" y="2550"/>
                  </a:cubicBezTo>
                  <a:cubicBezTo>
                    <a:pt x="1797" y="3119"/>
                    <a:pt x="2725" y="3402"/>
                    <a:pt x="3657" y="3402"/>
                  </a:cubicBezTo>
                  <a:cubicBezTo>
                    <a:pt x="4712" y="3402"/>
                    <a:pt x="5771" y="3038"/>
                    <a:pt x="6473" y="2311"/>
                  </a:cubicBezTo>
                  <a:cubicBezTo>
                    <a:pt x="7069" y="1685"/>
                    <a:pt x="7321" y="1013"/>
                    <a:pt x="7315" y="374"/>
                  </a:cubicBezTo>
                  <a:lnTo>
                    <a:pt x="34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059;p73"/>
            <p:cNvSpPr/>
            <p:nvPr/>
          </p:nvSpPr>
          <p:spPr>
            <a:xfrm>
              <a:off x="4147738" y="3259120"/>
              <a:ext cx="202750" cy="83515"/>
            </a:xfrm>
            <a:custGeom>
              <a:avLst/>
              <a:gdLst/>
              <a:ahLst/>
              <a:cxnLst/>
              <a:rect l="l" t="t" r="r" b="b"/>
              <a:pathLst>
                <a:path w="7305" h="3009" extrusionOk="0">
                  <a:moveTo>
                    <a:pt x="3745" y="0"/>
                  </a:moveTo>
                  <a:cubicBezTo>
                    <a:pt x="3714" y="0"/>
                    <a:pt x="3683" y="1"/>
                    <a:pt x="3651" y="1"/>
                  </a:cubicBezTo>
                  <a:cubicBezTo>
                    <a:pt x="3622" y="1"/>
                    <a:pt x="3593" y="0"/>
                    <a:pt x="3563" y="0"/>
                  </a:cubicBezTo>
                  <a:cubicBezTo>
                    <a:pt x="1603" y="0"/>
                    <a:pt x="22" y="1430"/>
                    <a:pt x="0" y="3009"/>
                  </a:cubicBezTo>
                  <a:lnTo>
                    <a:pt x="7304" y="3009"/>
                  </a:lnTo>
                  <a:cubicBezTo>
                    <a:pt x="7291" y="1406"/>
                    <a:pt x="5662" y="0"/>
                    <a:pt x="3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060;p73"/>
            <p:cNvSpPr/>
            <p:nvPr/>
          </p:nvSpPr>
          <p:spPr>
            <a:xfrm>
              <a:off x="4174632" y="3332338"/>
              <a:ext cx="148711" cy="67694"/>
            </a:xfrm>
            <a:custGeom>
              <a:avLst/>
              <a:gdLst/>
              <a:ahLst/>
              <a:cxnLst/>
              <a:rect l="l" t="t" r="r" b="b"/>
              <a:pathLst>
                <a:path w="5358" h="2439" extrusionOk="0">
                  <a:moveTo>
                    <a:pt x="2511" y="1"/>
                  </a:moveTo>
                  <a:lnTo>
                    <a:pt x="9" y="374"/>
                  </a:lnTo>
                  <a:cubicBezTo>
                    <a:pt x="0" y="551"/>
                    <a:pt x="22" y="707"/>
                    <a:pt x="60" y="821"/>
                  </a:cubicBezTo>
                  <a:cubicBezTo>
                    <a:pt x="370" y="1845"/>
                    <a:pt x="1537" y="2439"/>
                    <a:pt x="2715" y="2439"/>
                  </a:cubicBezTo>
                  <a:cubicBezTo>
                    <a:pt x="3477" y="2439"/>
                    <a:pt x="4244" y="2190"/>
                    <a:pt x="4786" y="1650"/>
                  </a:cubicBezTo>
                  <a:cubicBezTo>
                    <a:pt x="5173" y="1286"/>
                    <a:pt x="5358" y="828"/>
                    <a:pt x="5352" y="374"/>
                  </a:cubicBezTo>
                  <a:lnTo>
                    <a:pt x="25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061;p73"/>
            <p:cNvSpPr/>
            <p:nvPr/>
          </p:nvSpPr>
          <p:spPr>
            <a:xfrm>
              <a:off x="4174854" y="3286098"/>
              <a:ext cx="148323" cy="56537"/>
            </a:xfrm>
            <a:custGeom>
              <a:avLst/>
              <a:gdLst/>
              <a:ahLst/>
              <a:cxnLst/>
              <a:rect l="l" t="t" r="r" b="b"/>
              <a:pathLst>
                <a:path w="5344" h="2037" extrusionOk="0">
                  <a:moveTo>
                    <a:pt x="2676" y="1"/>
                  </a:moveTo>
                  <a:cubicBezTo>
                    <a:pt x="1950" y="1"/>
                    <a:pt x="1224" y="220"/>
                    <a:pt x="712" y="660"/>
                  </a:cubicBezTo>
                  <a:cubicBezTo>
                    <a:pt x="197" y="1104"/>
                    <a:pt x="20" y="1632"/>
                    <a:pt x="1" y="2037"/>
                  </a:cubicBezTo>
                  <a:lnTo>
                    <a:pt x="5344" y="2037"/>
                  </a:lnTo>
                  <a:cubicBezTo>
                    <a:pt x="5338" y="1522"/>
                    <a:pt x="5090" y="1012"/>
                    <a:pt x="4617" y="642"/>
                  </a:cubicBezTo>
                  <a:cubicBezTo>
                    <a:pt x="4107" y="215"/>
                    <a:pt x="3391" y="1"/>
                    <a:pt x="2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062;p73"/>
            <p:cNvSpPr/>
            <p:nvPr/>
          </p:nvSpPr>
          <p:spPr>
            <a:xfrm>
              <a:off x="4195643" y="3332338"/>
              <a:ext cx="105774" cy="45629"/>
            </a:xfrm>
            <a:custGeom>
              <a:avLst/>
              <a:gdLst/>
              <a:ahLst/>
              <a:cxnLst/>
              <a:rect l="l" t="t" r="r" b="b"/>
              <a:pathLst>
                <a:path w="3811" h="1644" extrusionOk="0">
                  <a:moveTo>
                    <a:pt x="1743" y="1"/>
                  </a:moveTo>
                  <a:lnTo>
                    <a:pt x="43" y="374"/>
                  </a:lnTo>
                  <a:cubicBezTo>
                    <a:pt x="1" y="1093"/>
                    <a:pt x="987" y="1643"/>
                    <a:pt x="1986" y="1643"/>
                  </a:cubicBezTo>
                  <a:cubicBezTo>
                    <a:pt x="2541" y="1643"/>
                    <a:pt x="3099" y="1474"/>
                    <a:pt x="3489" y="1072"/>
                  </a:cubicBezTo>
                  <a:cubicBezTo>
                    <a:pt x="3707" y="854"/>
                    <a:pt x="3811" y="613"/>
                    <a:pt x="3807" y="374"/>
                  </a:cubicBezTo>
                  <a:lnTo>
                    <a:pt x="17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063;p73"/>
            <p:cNvSpPr/>
            <p:nvPr/>
          </p:nvSpPr>
          <p:spPr>
            <a:xfrm>
              <a:off x="4196808" y="3308108"/>
              <a:ext cx="104498" cy="34527"/>
            </a:xfrm>
            <a:custGeom>
              <a:avLst/>
              <a:gdLst/>
              <a:ahLst/>
              <a:cxnLst/>
              <a:rect l="l" t="t" r="r" b="b"/>
              <a:pathLst>
                <a:path w="3765" h="1244" extrusionOk="0">
                  <a:moveTo>
                    <a:pt x="1884" y="0"/>
                  </a:moveTo>
                  <a:cubicBezTo>
                    <a:pt x="1345" y="0"/>
                    <a:pt x="807" y="154"/>
                    <a:pt x="445" y="461"/>
                  </a:cubicBezTo>
                  <a:cubicBezTo>
                    <a:pt x="150" y="732"/>
                    <a:pt x="16" y="997"/>
                    <a:pt x="1" y="1244"/>
                  </a:cubicBezTo>
                  <a:lnTo>
                    <a:pt x="3765" y="1244"/>
                  </a:lnTo>
                  <a:cubicBezTo>
                    <a:pt x="3760" y="965"/>
                    <a:pt x="3609" y="689"/>
                    <a:pt x="3323" y="461"/>
                  </a:cubicBezTo>
                  <a:cubicBezTo>
                    <a:pt x="2960" y="154"/>
                    <a:pt x="2422" y="0"/>
                    <a:pt x="1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064;p73"/>
            <p:cNvSpPr/>
            <p:nvPr/>
          </p:nvSpPr>
          <p:spPr>
            <a:xfrm>
              <a:off x="3973908" y="3374609"/>
              <a:ext cx="166697" cy="164892"/>
            </a:xfrm>
            <a:custGeom>
              <a:avLst/>
              <a:gdLst/>
              <a:ahLst/>
              <a:cxnLst/>
              <a:rect l="l" t="t" r="r" b="b"/>
              <a:pathLst>
                <a:path w="6006" h="5941" extrusionOk="0">
                  <a:moveTo>
                    <a:pt x="840" y="0"/>
                  </a:moveTo>
                  <a:cubicBezTo>
                    <a:pt x="313" y="513"/>
                    <a:pt x="1" y="1290"/>
                    <a:pt x="84" y="2323"/>
                  </a:cubicBezTo>
                  <a:cubicBezTo>
                    <a:pt x="248" y="4186"/>
                    <a:pt x="2105" y="5941"/>
                    <a:pt x="3989" y="5941"/>
                  </a:cubicBezTo>
                  <a:cubicBezTo>
                    <a:pt x="4006" y="5941"/>
                    <a:pt x="4023" y="5941"/>
                    <a:pt x="4040" y="5941"/>
                  </a:cubicBezTo>
                  <a:cubicBezTo>
                    <a:pt x="4904" y="5919"/>
                    <a:pt x="5556" y="5621"/>
                    <a:pt x="6005" y="5165"/>
                  </a:cubicBezTo>
                  <a:lnTo>
                    <a:pt x="3549" y="2181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065;p73"/>
            <p:cNvSpPr/>
            <p:nvPr/>
          </p:nvSpPr>
          <p:spPr>
            <a:xfrm>
              <a:off x="3997195" y="3353876"/>
              <a:ext cx="175106" cy="164115"/>
            </a:xfrm>
            <a:custGeom>
              <a:avLst/>
              <a:gdLst/>
              <a:ahLst/>
              <a:cxnLst/>
              <a:rect l="l" t="t" r="r" b="b"/>
              <a:pathLst>
                <a:path w="6309" h="5913" extrusionOk="0">
                  <a:moveTo>
                    <a:pt x="1976" y="0"/>
                  </a:moveTo>
                  <a:cubicBezTo>
                    <a:pt x="1221" y="0"/>
                    <a:pt x="510" y="251"/>
                    <a:pt x="1" y="747"/>
                  </a:cubicBezTo>
                  <a:lnTo>
                    <a:pt x="5166" y="5912"/>
                  </a:lnTo>
                  <a:cubicBezTo>
                    <a:pt x="6309" y="4751"/>
                    <a:pt x="6126" y="2554"/>
                    <a:pt x="4710" y="1202"/>
                  </a:cubicBezTo>
                  <a:cubicBezTo>
                    <a:pt x="3940" y="397"/>
                    <a:pt x="2924" y="0"/>
                    <a:pt x="1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066;p73"/>
            <p:cNvSpPr/>
            <p:nvPr/>
          </p:nvSpPr>
          <p:spPr>
            <a:xfrm>
              <a:off x="3985510" y="3393759"/>
              <a:ext cx="135805" cy="118902"/>
            </a:xfrm>
            <a:custGeom>
              <a:avLst/>
              <a:gdLst/>
              <a:ahLst/>
              <a:cxnLst/>
              <a:rect l="l" t="t" r="r" b="b"/>
              <a:pathLst>
                <a:path w="4893" h="4284" extrusionOk="0">
                  <a:moveTo>
                    <a:pt x="1114" y="1"/>
                  </a:moveTo>
                  <a:cubicBezTo>
                    <a:pt x="981" y="122"/>
                    <a:pt x="887" y="247"/>
                    <a:pt x="834" y="353"/>
                  </a:cubicBezTo>
                  <a:cubicBezTo>
                    <a:pt x="1" y="1908"/>
                    <a:pt x="1640" y="4279"/>
                    <a:pt x="3588" y="4283"/>
                  </a:cubicBezTo>
                  <a:cubicBezTo>
                    <a:pt x="3607" y="4284"/>
                    <a:pt x="3626" y="4284"/>
                    <a:pt x="3644" y="4284"/>
                  </a:cubicBezTo>
                  <a:cubicBezTo>
                    <a:pt x="4152" y="4284"/>
                    <a:pt x="4584" y="4094"/>
                    <a:pt x="4892" y="3780"/>
                  </a:cubicBezTo>
                  <a:lnTo>
                    <a:pt x="3147" y="150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067;p73"/>
            <p:cNvSpPr/>
            <p:nvPr/>
          </p:nvSpPr>
          <p:spPr>
            <a:xfrm>
              <a:off x="4016429" y="3380548"/>
              <a:ext cx="120013" cy="118098"/>
            </a:xfrm>
            <a:custGeom>
              <a:avLst/>
              <a:gdLst/>
              <a:ahLst/>
              <a:cxnLst/>
              <a:rect l="l" t="t" r="r" b="b"/>
              <a:pathLst>
                <a:path w="4324" h="4255" extrusionOk="0">
                  <a:moveTo>
                    <a:pt x="1299" y="1"/>
                  </a:moveTo>
                  <a:cubicBezTo>
                    <a:pt x="711" y="1"/>
                    <a:pt x="273" y="229"/>
                    <a:pt x="0" y="477"/>
                  </a:cubicBezTo>
                  <a:lnTo>
                    <a:pt x="3778" y="4255"/>
                  </a:lnTo>
                  <a:cubicBezTo>
                    <a:pt x="4138" y="3888"/>
                    <a:pt x="4323" y="3352"/>
                    <a:pt x="4249" y="2756"/>
                  </a:cubicBezTo>
                  <a:cubicBezTo>
                    <a:pt x="4132" y="1421"/>
                    <a:pt x="2814" y="108"/>
                    <a:pt x="1476" y="8"/>
                  </a:cubicBezTo>
                  <a:cubicBezTo>
                    <a:pt x="1416" y="3"/>
                    <a:pt x="1357" y="1"/>
                    <a:pt x="1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068;p73"/>
            <p:cNvSpPr/>
            <p:nvPr/>
          </p:nvSpPr>
          <p:spPr>
            <a:xfrm>
              <a:off x="4008796" y="3409330"/>
              <a:ext cx="97031" cy="81322"/>
            </a:xfrm>
            <a:custGeom>
              <a:avLst/>
              <a:gdLst/>
              <a:ahLst/>
              <a:cxnLst/>
              <a:rect l="l" t="t" r="r" b="b"/>
              <a:pathLst>
                <a:path w="3496" h="2930" extrusionOk="0">
                  <a:moveTo>
                    <a:pt x="835" y="1"/>
                  </a:moveTo>
                  <a:lnTo>
                    <a:pt x="835" y="1"/>
                  </a:lnTo>
                  <a:cubicBezTo>
                    <a:pt x="0" y="741"/>
                    <a:pt x="1192" y="2930"/>
                    <a:pt x="2749" y="2930"/>
                  </a:cubicBezTo>
                  <a:cubicBezTo>
                    <a:pt x="2758" y="2930"/>
                    <a:pt x="2768" y="2930"/>
                    <a:pt x="2777" y="2929"/>
                  </a:cubicBezTo>
                  <a:cubicBezTo>
                    <a:pt x="2781" y="2930"/>
                    <a:pt x="2786" y="2930"/>
                    <a:pt x="2790" y="2930"/>
                  </a:cubicBezTo>
                  <a:cubicBezTo>
                    <a:pt x="3093" y="2930"/>
                    <a:pt x="3331" y="2831"/>
                    <a:pt x="3495" y="2661"/>
                  </a:cubicBezTo>
                  <a:lnTo>
                    <a:pt x="2300" y="93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069;p73"/>
            <p:cNvSpPr/>
            <p:nvPr/>
          </p:nvSpPr>
          <p:spPr>
            <a:xfrm>
              <a:off x="4031944" y="3402613"/>
              <a:ext cx="81711" cy="80601"/>
            </a:xfrm>
            <a:custGeom>
              <a:avLst/>
              <a:gdLst/>
              <a:ahLst/>
              <a:cxnLst/>
              <a:rect l="l" t="t" r="r" b="b"/>
              <a:pathLst>
                <a:path w="2944" h="2904" extrusionOk="0">
                  <a:moveTo>
                    <a:pt x="774" y="0"/>
                  </a:moveTo>
                  <a:cubicBezTo>
                    <a:pt x="422" y="0"/>
                    <a:pt x="169" y="91"/>
                    <a:pt x="1" y="243"/>
                  </a:cubicBezTo>
                  <a:lnTo>
                    <a:pt x="2661" y="2903"/>
                  </a:lnTo>
                  <a:cubicBezTo>
                    <a:pt x="2855" y="2702"/>
                    <a:pt x="2944" y="2401"/>
                    <a:pt x="2902" y="2038"/>
                  </a:cubicBezTo>
                  <a:cubicBezTo>
                    <a:pt x="2824" y="1091"/>
                    <a:pt x="1815" y="81"/>
                    <a:pt x="868" y="2"/>
                  </a:cubicBezTo>
                  <a:cubicBezTo>
                    <a:pt x="835" y="1"/>
                    <a:pt x="804" y="0"/>
                    <a:pt x="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" name="Google Shape;2341;p73"/>
          <p:cNvGrpSpPr/>
          <p:nvPr/>
        </p:nvGrpSpPr>
        <p:grpSpPr>
          <a:xfrm>
            <a:off x="2414515" y="4473154"/>
            <a:ext cx="382436" cy="374859"/>
            <a:chOff x="1536631" y="2056912"/>
            <a:chExt cx="382436" cy="374859"/>
          </a:xfrm>
        </p:grpSpPr>
        <p:sp>
          <p:nvSpPr>
            <p:cNvPr id="35" name="Google Shape;2342;p73"/>
            <p:cNvSpPr/>
            <p:nvPr/>
          </p:nvSpPr>
          <p:spPr>
            <a:xfrm>
              <a:off x="1536631" y="2056912"/>
              <a:ext cx="206580" cy="374859"/>
            </a:xfrm>
            <a:custGeom>
              <a:avLst/>
              <a:gdLst/>
              <a:ahLst/>
              <a:cxnLst/>
              <a:rect l="l" t="t" r="r" b="b"/>
              <a:pathLst>
                <a:path w="7443" h="13506" extrusionOk="0">
                  <a:moveTo>
                    <a:pt x="4560" y="1"/>
                  </a:moveTo>
                  <a:cubicBezTo>
                    <a:pt x="3742" y="1"/>
                    <a:pt x="3135" y="917"/>
                    <a:pt x="3472" y="1669"/>
                  </a:cubicBezTo>
                  <a:cubicBezTo>
                    <a:pt x="3725" y="2149"/>
                    <a:pt x="4100" y="2566"/>
                    <a:pt x="4384" y="3026"/>
                  </a:cubicBezTo>
                  <a:cubicBezTo>
                    <a:pt x="3766" y="3351"/>
                    <a:pt x="3285" y="3878"/>
                    <a:pt x="3003" y="4517"/>
                  </a:cubicBezTo>
                  <a:cubicBezTo>
                    <a:pt x="2599" y="4263"/>
                    <a:pt x="2229" y="3926"/>
                    <a:pt x="1806" y="3711"/>
                  </a:cubicBezTo>
                  <a:cubicBezTo>
                    <a:pt x="1662" y="3647"/>
                    <a:pt x="1509" y="3618"/>
                    <a:pt x="1356" y="3618"/>
                  </a:cubicBezTo>
                  <a:cubicBezTo>
                    <a:pt x="861" y="3618"/>
                    <a:pt x="372" y="3932"/>
                    <a:pt x="209" y="4419"/>
                  </a:cubicBezTo>
                  <a:cubicBezTo>
                    <a:pt x="1" y="5000"/>
                    <a:pt x="262" y="5641"/>
                    <a:pt x="817" y="5911"/>
                  </a:cubicBezTo>
                  <a:cubicBezTo>
                    <a:pt x="939" y="5969"/>
                    <a:pt x="1066" y="6007"/>
                    <a:pt x="1197" y="6023"/>
                  </a:cubicBezTo>
                  <a:cubicBezTo>
                    <a:pt x="1739" y="6095"/>
                    <a:pt x="2303" y="6175"/>
                    <a:pt x="2844" y="6303"/>
                  </a:cubicBezTo>
                  <a:cubicBezTo>
                    <a:pt x="2835" y="6795"/>
                    <a:pt x="2839" y="7383"/>
                    <a:pt x="2944" y="7863"/>
                  </a:cubicBezTo>
                  <a:cubicBezTo>
                    <a:pt x="2446" y="7958"/>
                    <a:pt x="1930" y="8045"/>
                    <a:pt x="1435" y="8105"/>
                  </a:cubicBezTo>
                  <a:cubicBezTo>
                    <a:pt x="1304" y="8121"/>
                    <a:pt x="1177" y="8159"/>
                    <a:pt x="1054" y="8219"/>
                  </a:cubicBezTo>
                  <a:cubicBezTo>
                    <a:pt x="505" y="8474"/>
                    <a:pt x="233" y="9143"/>
                    <a:pt x="447" y="9709"/>
                  </a:cubicBezTo>
                  <a:cubicBezTo>
                    <a:pt x="610" y="10197"/>
                    <a:pt x="1099" y="10512"/>
                    <a:pt x="1594" y="10512"/>
                  </a:cubicBezTo>
                  <a:cubicBezTo>
                    <a:pt x="1746" y="10512"/>
                    <a:pt x="1898" y="10482"/>
                    <a:pt x="2042" y="10419"/>
                  </a:cubicBezTo>
                  <a:cubicBezTo>
                    <a:pt x="2602" y="10110"/>
                    <a:pt x="3093" y="9680"/>
                    <a:pt x="3632" y="9352"/>
                  </a:cubicBezTo>
                  <a:cubicBezTo>
                    <a:pt x="3904" y="9705"/>
                    <a:pt x="4232" y="10027"/>
                    <a:pt x="4588" y="10292"/>
                  </a:cubicBezTo>
                  <a:cubicBezTo>
                    <a:pt x="4270" y="10815"/>
                    <a:pt x="3851" y="11293"/>
                    <a:pt x="3552" y="11837"/>
                  </a:cubicBezTo>
                  <a:cubicBezTo>
                    <a:pt x="3284" y="12450"/>
                    <a:pt x="3625" y="13219"/>
                    <a:pt x="4261" y="13432"/>
                  </a:cubicBezTo>
                  <a:cubicBezTo>
                    <a:pt x="4392" y="13482"/>
                    <a:pt x="4529" y="13505"/>
                    <a:pt x="4664" y="13505"/>
                  </a:cubicBezTo>
                  <a:cubicBezTo>
                    <a:pt x="5115" y="13505"/>
                    <a:pt x="5559" y="13247"/>
                    <a:pt x="5753" y="12825"/>
                  </a:cubicBezTo>
                  <a:cubicBezTo>
                    <a:pt x="5812" y="12704"/>
                    <a:pt x="5850" y="12575"/>
                    <a:pt x="5866" y="12444"/>
                  </a:cubicBezTo>
                  <a:cubicBezTo>
                    <a:pt x="5925" y="11953"/>
                    <a:pt x="6011" y="11442"/>
                    <a:pt x="6106" y="10948"/>
                  </a:cubicBezTo>
                  <a:cubicBezTo>
                    <a:pt x="6373" y="10995"/>
                    <a:pt x="6642" y="11018"/>
                    <a:pt x="6913" y="11018"/>
                  </a:cubicBezTo>
                  <a:lnTo>
                    <a:pt x="7442" y="6753"/>
                  </a:lnTo>
                  <a:lnTo>
                    <a:pt x="6913" y="2778"/>
                  </a:lnTo>
                  <a:lnTo>
                    <a:pt x="6093" y="2778"/>
                  </a:lnTo>
                  <a:cubicBezTo>
                    <a:pt x="5933" y="2220"/>
                    <a:pt x="5864" y="1627"/>
                    <a:pt x="5786" y="1062"/>
                  </a:cubicBezTo>
                  <a:cubicBezTo>
                    <a:pt x="5718" y="473"/>
                    <a:pt x="5199" y="1"/>
                    <a:pt x="4607" y="1"/>
                  </a:cubicBezTo>
                  <a:cubicBezTo>
                    <a:pt x="4602" y="1"/>
                    <a:pt x="4596" y="1"/>
                    <a:pt x="4591" y="1"/>
                  </a:cubicBezTo>
                  <a:cubicBezTo>
                    <a:pt x="4580" y="1"/>
                    <a:pt x="4570" y="1"/>
                    <a:pt x="4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343;p73"/>
            <p:cNvSpPr/>
            <p:nvPr/>
          </p:nvSpPr>
          <p:spPr>
            <a:xfrm>
              <a:off x="1728251" y="2056912"/>
              <a:ext cx="190816" cy="374859"/>
            </a:xfrm>
            <a:custGeom>
              <a:avLst/>
              <a:gdLst/>
              <a:ahLst/>
              <a:cxnLst/>
              <a:rect l="l" t="t" r="r" b="b"/>
              <a:pathLst>
                <a:path w="6875" h="13506" extrusionOk="0">
                  <a:moveTo>
                    <a:pt x="2314" y="1"/>
                  </a:moveTo>
                  <a:cubicBezTo>
                    <a:pt x="2304" y="1"/>
                    <a:pt x="2294" y="1"/>
                    <a:pt x="2284" y="1"/>
                  </a:cubicBezTo>
                  <a:cubicBezTo>
                    <a:pt x="2278" y="1"/>
                    <a:pt x="2273" y="1"/>
                    <a:pt x="2267" y="1"/>
                  </a:cubicBezTo>
                  <a:cubicBezTo>
                    <a:pt x="1675" y="1"/>
                    <a:pt x="1157" y="474"/>
                    <a:pt x="1090" y="1060"/>
                  </a:cubicBezTo>
                  <a:cubicBezTo>
                    <a:pt x="1010" y="1626"/>
                    <a:pt x="942" y="2220"/>
                    <a:pt x="781" y="2778"/>
                  </a:cubicBezTo>
                  <a:lnTo>
                    <a:pt x="1" y="2778"/>
                  </a:lnTo>
                  <a:lnTo>
                    <a:pt x="1" y="11018"/>
                  </a:lnTo>
                  <a:cubicBezTo>
                    <a:pt x="257" y="11018"/>
                    <a:pt x="515" y="10997"/>
                    <a:pt x="771" y="10957"/>
                  </a:cubicBezTo>
                  <a:cubicBezTo>
                    <a:pt x="865" y="11448"/>
                    <a:pt x="949" y="11958"/>
                    <a:pt x="1009" y="12444"/>
                  </a:cubicBezTo>
                  <a:cubicBezTo>
                    <a:pt x="1072" y="13025"/>
                    <a:pt x="1597" y="13505"/>
                    <a:pt x="2182" y="13505"/>
                  </a:cubicBezTo>
                  <a:cubicBezTo>
                    <a:pt x="2188" y="13505"/>
                    <a:pt x="2195" y="13505"/>
                    <a:pt x="2201" y="13505"/>
                  </a:cubicBezTo>
                  <a:cubicBezTo>
                    <a:pt x="2212" y="13505"/>
                    <a:pt x="2222" y="13506"/>
                    <a:pt x="2233" y="13506"/>
                  </a:cubicBezTo>
                  <a:cubicBezTo>
                    <a:pt x="3050" y="13506"/>
                    <a:pt x="3661" y="12590"/>
                    <a:pt x="3323" y="11837"/>
                  </a:cubicBezTo>
                  <a:cubicBezTo>
                    <a:pt x="3030" y="11301"/>
                    <a:pt x="2616" y="10831"/>
                    <a:pt x="2303" y="10317"/>
                  </a:cubicBezTo>
                  <a:cubicBezTo>
                    <a:pt x="2665" y="10052"/>
                    <a:pt x="3001" y="9730"/>
                    <a:pt x="3277" y="9376"/>
                  </a:cubicBezTo>
                  <a:cubicBezTo>
                    <a:pt x="3805" y="9696"/>
                    <a:pt x="4286" y="10119"/>
                    <a:pt x="4832" y="10419"/>
                  </a:cubicBezTo>
                  <a:cubicBezTo>
                    <a:pt x="4976" y="10482"/>
                    <a:pt x="5128" y="10512"/>
                    <a:pt x="5280" y="10512"/>
                  </a:cubicBezTo>
                  <a:cubicBezTo>
                    <a:pt x="5776" y="10512"/>
                    <a:pt x="6265" y="10197"/>
                    <a:pt x="6428" y="9709"/>
                  </a:cubicBezTo>
                  <a:cubicBezTo>
                    <a:pt x="6643" y="9143"/>
                    <a:pt x="6369" y="8474"/>
                    <a:pt x="5820" y="8219"/>
                  </a:cubicBezTo>
                  <a:cubicBezTo>
                    <a:pt x="5699" y="8159"/>
                    <a:pt x="5571" y="8121"/>
                    <a:pt x="5440" y="8105"/>
                  </a:cubicBezTo>
                  <a:cubicBezTo>
                    <a:pt x="4960" y="8047"/>
                    <a:pt x="4458" y="7962"/>
                    <a:pt x="3974" y="7872"/>
                  </a:cubicBezTo>
                  <a:cubicBezTo>
                    <a:pt x="4079" y="7390"/>
                    <a:pt x="4076" y="6784"/>
                    <a:pt x="4070" y="6290"/>
                  </a:cubicBezTo>
                  <a:cubicBezTo>
                    <a:pt x="4600" y="6176"/>
                    <a:pt x="5148" y="6090"/>
                    <a:pt x="5677" y="6023"/>
                  </a:cubicBezTo>
                  <a:cubicBezTo>
                    <a:pt x="5808" y="6007"/>
                    <a:pt x="5937" y="5969"/>
                    <a:pt x="6057" y="5911"/>
                  </a:cubicBezTo>
                  <a:cubicBezTo>
                    <a:pt x="6613" y="5641"/>
                    <a:pt x="6875" y="5000"/>
                    <a:pt x="6665" y="4419"/>
                  </a:cubicBezTo>
                  <a:cubicBezTo>
                    <a:pt x="6502" y="3931"/>
                    <a:pt x="6013" y="3617"/>
                    <a:pt x="5517" y="3617"/>
                  </a:cubicBezTo>
                  <a:cubicBezTo>
                    <a:pt x="5365" y="3617"/>
                    <a:pt x="5213" y="3647"/>
                    <a:pt x="5070" y="3709"/>
                  </a:cubicBezTo>
                  <a:cubicBezTo>
                    <a:pt x="4656" y="3918"/>
                    <a:pt x="4296" y="4248"/>
                    <a:pt x="3903" y="4495"/>
                  </a:cubicBezTo>
                  <a:cubicBezTo>
                    <a:pt x="3614" y="3856"/>
                    <a:pt x="3124" y="3332"/>
                    <a:pt x="2499" y="3011"/>
                  </a:cubicBezTo>
                  <a:cubicBezTo>
                    <a:pt x="2781" y="2557"/>
                    <a:pt x="3154" y="2144"/>
                    <a:pt x="3403" y="1669"/>
                  </a:cubicBezTo>
                  <a:cubicBezTo>
                    <a:pt x="3741" y="917"/>
                    <a:pt x="3132" y="1"/>
                    <a:pt x="2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344;p73"/>
            <p:cNvSpPr/>
            <p:nvPr/>
          </p:nvSpPr>
          <p:spPr>
            <a:xfrm>
              <a:off x="1667745" y="2185335"/>
              <a:ext cx="75466" cy="121817"/>
            </a:xfrm>
            <a:custGeom>
              <a:avLst/>
              <a:gdLst/>
              <a:ahLst/>
              <a:cxnLst/>
              <a:rect l="l" t="t" r="r" b="b"/>
              <a:pathLst>
                <a:path w="2719" h="4389" extrusionOk="0">
                  <a:moveTo>
                    <a:pt x="2189" y="0"/>
                  </a:moveTo>
                  <a:cubicBezTo>
                    <a:pt x="1137" y="0"/>
                    <a:pt x="84" y="717"/>
                    <a:pt x="26" y="2152"/>
                  </a:cubicBezTo>
                  <a:cubicBezTo>
                    <a:pt x="1" y="3374"/>
                    <a:pt x="979" y="4389"/>
                    <a:pt x="2187" y="4389"/>
                  </a:cubicBezTo>
                  <a:cubicBezTo>
                    <a:pt x="2188" y="4389"/>
                    <a:pt x="2188" y="4389"/>
                    <a:pt x="2189" y="4389"/>
                  </a:cubicBezTo>
                  <a:lnTo>
                    <a:pt x="2718" y="2135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345;p73"/>
            <p:cNvSpPr/>
            <p:nvPr/>
          </p:nvSpPr>
          <p:spPr>
            <a:xfrm>
              <a:off x="1728251" y="2185335"/>
              <a:ext cx="61144" cy="121817"/>
            </a:xfrm>
            <a:custGeom>
              <a:avLst/>
              <a:gdLst/>
              <a:ahLst/>
              <a:cxnLst/>
              <a:rect l="l" t="t" r="r" b="b"/>
              <a:pathLst>
                <a:path w="2203" h="4389" extrusionOk="0">
                  <a:moveTo>
                    <a:pt x="1" y="0"/>
                  </a:moveTo>
                  <a:lnTo>
                    <a:pt x="1" y="4389"/>
                  </a:lnTo>
                  <a:cubicBezTo>
                    <a:pt x="1" y="4389"/>
                    <a:pt x="2" y="4389"/>
                    <a:pt x="3" y="4389"/>
                  </a:cubicBezTo>
                  <a:cubicBezTo>
                    <a:pt x="1221" y="4389"/>
                    <a:pt x="2202" y="3370"/>
                    <a:pt x="2164" y="2152"/>
                  </a:cubicBezTo>
                  <a:cubicBezTo>
                    <a:pt x="2105" y="717"/>
                    <a:pt x="1053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" name="Google Shape;2321;p73"/>
          <p:cNvGrpSpPr/>
          <p:nvPr/>
        </p:nvGrpSpPr>
        <p:grpSpPr>
          <a:xfrm>
            <a:off x="6326373" y="77781"/>
            <a:ext cx="268835" cy="373582"/>
            <a:chOff x="3171289" y="2057134"/>
            <a:chExt cx="268835" cy="373582"/>
          </a:xfrm>
        </p:grpSpPr>
        <p:sp>
          <p:nvSpPr>
            <p:cNvPr id="41" name="Google Shape;2322;p73"/>
            <p:cNvSpPr/>
            <p:nvPr/>
          </p:nvSpPr>
          <p:spPr>
            <a:xfrm>
              <a:off x="3418142" y="2057134"/>
              <a:ext cx="21982" cy="203583"/>
            </a:xfrm>
            <a:custGeom>
              <a:avLst/>
              <a:gdLst/>
              <a:ahLst/>
              <a:cxnLst/>
              <a:rect l="l" t="t" r="r" b="b"/>
              <a:pathLst>
                <a:path w="792" h="7335" extrusionOk="0">
                  <a:moveTo>
                    <a:pt x="396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49" y="27"/>
                    <a:pt x="0" y="204"/>
                    <a:pt x="0" y="407"/>
                  </a:cubicBezTo>
                  <a:lnTo>
                    <a:pt x="0" y="6929"/>
                  </a:lnTo>
                  <a:cubicBezTo>
                    <a:pt x="0" y="7133"/>
                    <a:pt x="149" y="7310"/>
                    <a:pt x="352" y="7332"/>
                  </a:cubicBezTo>
                  <a:cubicBezTo>
                    <a:pt x="367" y="7334"/>
                    <a:pt x="382" y="7335"/>
                    <a:pt x="397" y="7335"/>
                  </a:cubicBezTo>
                  <a:cubicBezTo>
                    <a:pt x="615" y="7335"/>
                    <a:pt x="792" y="7159"/>
                    <a:pt x="792" y="6939"/>
                  </a:cubicBezTo>
                  <a:lnTo>
                    <a:pt x="792" y="397"/>
                  </a:lnTo>
                  <a:cubicBezTo>
                    <a:pt x="792" y="178"/>
                    <a:pt x="615" y="1"/>
                    <a:pt x="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323;p73"/>
            <p:cNvSpPr/>
            <p:nvPr/>
          </p:nvSpPr>
          <p:spPr>
            <a:xfrm>
              <a:off x="3319251" y="2057134"/>
              <a:ext cx="22010" cy="122955"/>
            </a:xfrm>
            <a:custGeom>
              <a:avLst/>
              <a:gdLst/>
              <a:ahLst/>
              <a:cxnLst/>
              <a:rect l="l" t="t" r="r" b="b"/>
              <a:pathLst>
                <a:path w="793" h="4430" extrusionOk="0">
                  <a:moveTo>
                    <a:pt x="395" y="1"/>
                  </a:moveTo>
                  <a:cubicBezTo>
                    <a:pt x="381" y="1"/>
                    <a:pt x="366" y="2"/>
                    <a:pt x="351" y="3"/>
                  </a:cubicBezTo>
                  <a:cubicBezTo>
                    <a:pt x="150" y="27"/>
                    <a:pt x="1" y="204"/>
                    <a:pt x="1" y="407"/>
                  </a:cubicBezTo>
                  <a:lnTo>
                    <a:pt x="1" y="4023"/>
                  </a:lnTo>
                  <a:cubicBezTo>
                    <a:pt x="1" y="4226"/>
                    <a:pt x="150" y="4404"/>
                    <a:pt x="351" y="4427"/>
                  </a:cubicBezTo>
                  <a:cubicBezTo>
                    <a:pt x="366" y="4429"/>
                    <a:pt x="381" y="4429"/>
                    <a:pt x="395" y="4429"/>
                  </a:cubicBezTo>
                  <a:cubicBezTo>
                    <a:pt x="614" y="4429"/>
                    <a:pt x="792" y="4252"/>
                    <a:pt x="792" y="4034"/>
                  </a:cubicBezTo>
                  <a:lnTo>
                    <a:pt x="792" y="397"/>
                  </a:lnTo>
                  <a:cubicBezTo>
                    <a:pt x="792" y="178"/>
                    <a:pt x="614" y="1"/>
                    <a:pt x="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324;p73"/>
            <p:cNvSpPr/>
            <p:nvPr/>
          </p:nvSpPr>
          <p:spPr>
            <a:xfrm>
              <a:off x="3220332" y="2057134"/>
              <a:ext cx="22037" cy="129227"/>
            </a:xfrm>
            <a:custGeom>
              <a:avLst/>
              <a:gdLst/>
              <a:ahLst/>
              <a:cxnLst/>
              <a:rect l="l" t="t" r="r" b="b"/>
              <a:pathLst>
                <a:path w="794" h="4656" extrusionOk="0">
                  <a:moveTo>
                    <a:pt x="397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51" y="27"/>
                    <a:pt x="1" y="204"/>
                    <a:pt x="1" y="407"/>
                  </a:cubicBezTo>
                  <a:lnTo>
                    <a:pt x="1" y="4249"/>
                  </a:lnTo>
                  <a:cubicBezTo>
                    <a:pt x="1" y="4453"/>
                    <a:pt x="150" y="4631"/>
                    <a:pt x="352" y="4653"/>
                  </a:cubicBezTo>
                  <a:cubicBezTo>
                    <a:pt x="367" y="4654"/>
                    <a:pt x="382" y="4655"/>
                    <a:pt x="397" y="4655"/>
                  </a:cubicBezTo>
                  <a:cubicBezTo>
                    <a:pt x="616" y="4655"/>
                    <a:pt x="794" y="4479"/>
                    <a:pt x="794" y="4259"/>
                  </a:cubicBezTo>
                  <a:lnTo>
                    <a:pt x="794" y="397"/>
                  </a:lnTo>
                  <a:cubicBezTo>
                    <a:pt x="794" y="178"/>
                    <a:pt x="616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325;p73"/>
            <p:cNvSpPr/>
            <p:nvPr/>
          </p:nvSpPr>
          <p:spPr>
            <a:xfrm>
              <a:off x="3171289" y="2057134"/>
              <a:ext cx="21982" cy="203583"/>
            </a:xfrm>
            <a:custGeom>
              <a:avLst/>
              <a:gdLst/>
              <a:ahLst/>
              <a:cxnLst/>
              <a:rect l="l" t="t" r="r" b="b"/>
              <a:pathLst>
                <a:path w="792" h="7335" extrusionOk="0">
                  <a:moveTo>
                    <a:pt x="396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49" y="27"/>
                    <a:pt x="1" y="204"/>
                    <a:pt x="1" y="407"/>
                  </a:cubicBezTo>
                  <a:lnTo>
                    <a:pt x="1" y="6929"/>
                  </a:lnTo>
                  <a:cubicBezTo>
                    <a:pt x="1" y="7133"/>
                    <a:pt x="149" y="7310"/>
                    <a:pt x="352" y="7332"/>
                  </a:cubicBezTo>
                  <a:cubicBezTo>
                    <a:pt x="367" y="7334"/>
                    <a:pt x="382" y="7335"/>
                    <a:pt x="397" y="7335"/>
                  </a:cubicBezTo>
                  <a:cubicBezTo>
                    <a:pt x="614" y="7335"/>
                    <a:pt x="792" y="7159"/>
                    <a:pt x="792" y="6939"/>
                  </a:cubicBezTo>
                  <a:lnTo>
                    <a:pt x="792" y="397"/>
                  </a:lnTo>
                  <a:cubicBezTo>
                    <a:pt x="792" y="178"/>
                    <a:pt x="614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326;p73"/>
            <p:cNvSpPr/>
            <p:nvPr/>
          </p:nvSpPr>
          <p:spPr>
            <a:xfrm>
              <a:off x="3368322" y="2057134"/>
              <a:ext cx="22010" cy="129227"/>
            </a:xfrm>
            <a:custGeom>
              <a:avLst/>
              <a:gdLst/>
              <a:ahLst/>
              <a:cxnLst/>
              <a:rect l="l" t="t" r="r" b="b"/>
              <a:pathLst>
                <a:path w="793" h="4656" extrusionOk="0">
                  <a:moveTo>
                    <a:pt x="396" y="1"/>
                  </a:moveTo>
                  <a:cubicBezTo>
                    <a:pt x="382" y="1"/>
                    <a:pt x="367" y="2"/>
                    <a:pt x="351" y="3"/>
                  </a:cubicBezTo>
                  <a:cubicBezTo>
                    <a:pt x="149" y="27"/>
                    <a:pt x="0" y="204"/>
                    <a:pt x="0" y="407"/>
                  </a:cubicBezTo>
                  <a:lnTo>
                    <a:pt x="0" y="4249"/>
                  </a:lnTo>
                  <a:cubicBezTo>
                    <a:pt x="0" y="4453"/>
                    <a:pt x="149" y="4631"/>
                    <a:pt x="351" y="4653"/>
                  </a:cubicBezTo>
                  <a:cubicBezTo>
                    <a:pt x="367" y="4654"/>
                    <a:pt x="382" y="4655"/>
                    <a:pt x="397" y="4655"/>
                  </a:cubicBezTo>
                  <a:cubicBezTo>
                    <a:pt x="615" y="4655"/>
                    <a:pt x="793" y="4479"/>
                    <a:pt x="793" y="4259"/>
                  </a:cubicBezTo>
                  <a:lnTo>
                    <a:pt x="793" y="397"/>
                  </a:lnTo>
                  <a:cubicBezTo>
                    <a:pt x="793" y="178"/>
                    <a:pt x="615" y="1"/>
                    <a:pt x="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327;p73"/>
            <p:cNvSpPr/>
            <p:nvPr/>
          </p:nvSpPr>
          <p:spPr>
            <a:xfrm>
              <a:off x="3269431" y="2057134"/>
              <a:ext cx="21982" cy="122955"/>
            </a:xfrm>
            <a:custGeom>
              <a:avLst/>
              <a:gdLst/>
              <a:ahLst/>
              <a:cxnLst/>
              <a:rect l="l" t="t" r="r" b="b"/>
              <a:pathLst>
                <a:path w="792" h="4430" extrusionOk="0">
                  <a:moveTo>
                    <a:pt x="397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49" y="27"/>
                    <a:pt x="1" y="204"/>
                    <a:pt x="1" y="407"/>
                  </a:cubicBezTo>
                  <a:lnTo>
                    <a:pt x="1" y="4023"/>
                  </a:lnTo>
                  <a:cubicBezTo>
                    <a:pt x="1" y="4226"/>
                    <a:pt x="149" y="4404"/>
                    <a:pt x="352" y="4427"/>
                  </a:cubicBezTo>
                  <a:cubicBezTo>
                    <a:pt x="367" y="4429"/>
                    <a:pt x="382" y="4429"/>
                    <a:pt x="397" y="4429"/>
                  </a:cubicBezTo>
                  <a:cubicBezTo>
                    <a:pt x="616" y="4429"/>
                    <a:pt x="792" y="4252"/>
                    <a:pt x="792" y="4034"/>
                  </a:cubicBezTo>
                  <a:lnTo>
                    <a:pt x="792" y="397"/>
                  </a:lnTo>
                  <a:cubicBezTo>
                    <a:pt x="792" y="178"/>
                    <a:pt x="616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328;p73"/>
            <p:cNvSpPr/>
            <p:nvPr/>
          </p:nvSpPr>
          <p:spPr>
            <a:xfrm>
              <a:off x="3171289" y="2158190"/>
              <a:ext cx="149322" cy="272526"/>
            </a:xfrm>
            <a:custGeom>
              <a:avLst/>
              <a:gdLst/>
              <a:ahLst/>
              <a:cxnLst/>
              <a:rect l="l" t="t" r="r" b="b"/>
              <a:pathLst>
                <a:path w="5380" h="9819" extrusionOk="0">
                  <a:moveTo>
                    <a:pt x="3302" y="1"/>
                  </a:moveTo>
                  <a:cubicBezTo>
                    <a:pt x="1478" y="1"/>
                    <a:pt x="1" y="1478"/>
                    <a:pt x="1" y="3302"/>
                  </a:cubicBezTo>
                  <a:lnTo>
                    <a:pt x="1" y="4925"/>
                  </a:lnTo>
                  <a:cubicBezTo>
                    <a:pt x="1" y="7622"/>
                    <a:pt x="2174" y="9817"/>
                    <a:pt x="4848" y="9818"/>
                  </a:cubicBezTo>
                  <a:lnTo>
                    <a:pt x="4851" y="9818"/>
                  </a:lnTo>
                  <a:lnTo>
                    <a:pt x="5380" y="4803"/>
                  </a:lnTo>
                  <a:lnTo>
                    <a:pt x="48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329;p73"/>
            <p:cNvSpPr/>
            <p:nvPr/>
          </p:nvSpPr>
          <p:spPr>
            <a:xfrm>
              <a:off x="3305346" y="2158190"/>
              <a:ext cx="134778" cy="272166"/>
            </a:xfrm>
            <a:custGeom>
              <a:avLst/>
              <a:gdLst/>
              <a:ahLst/>
              <a:cxnLst/>
              <a:rect l="l" t="t" r="r" b="b"/>
              <a:pathLst>
                <a:path w="4856" h="9806" extrusionOk="0">
                  <a:moveTo>
                    <a:pt x="1" y="1"/>
                  </a:moveTo>
                  <a:lnTo>
                    <a:pt x="1" y="9805"/>
                  </a:lnTo>
                  <a:cubicBezTo>
                    <a:pt x="1299" y="9805"/>
                    <a:pt x="2520" y="9299"/>
                    <a:pt x="3436" y="8383"/>
                  </a:cubicBezTo>
                  <a:cubicBezTo>
                    <a:pt x="4354" y="7467"/>
                    <a:pt x="4856" y="6212"/>
                    <a:pt x="4856" y="4915"/>
                  </a:cubicBezTo>
                  <a:lnTo>
                    <a:pt x="4856" y="3302"/>
                  </a:lnTo>
                  <a:cubicBezTo>
                    <a:pt x="4856" y="1481"/>
                    <a:pt x="3371" y="1"/>
                    <a:pt x="1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330;p73"/>
            <p:cNvSpPr/>
            <p:nvPr/>
          </p:nvSpPr>
          <p:spPr>
            <a:xfrm>
              <a:off x="3229158" y="2213228"/>
              <a:ext cx="91314" cy="155928"/>
            </a:xfrm>
            <a:custGeom>
              <a:avLst/>
              <a:gdLst/>
              <a:ahLst/>
              <a:cxnLst/>
              <a:rect l="l" t="t" r="r" b="b"/>
              <a:pathLst>
                <a:path w="3290" h="5618" extrusionOk="0">
                  <a:moveTo>
                    <a:pt x="2760" y="1"/>
                  </a:moveTo>
                  <a:cubicBezTo>
                    <a:pt x="1239" y="1"/>
                    <a:pt x="1" y="1239"/>
                    <a:pt x="1" y="2762"/>
                  </a:cubicBezTo>
                  <a:lnTo>
                    <a:pt x="1" y="2823"/>
                  </a:lnTo>
                  <a:cubicBezTo>
                    <a:pt x="1" y="4363"/>
                    <a:pt x="1238" y="5618"/>
                    <a:pt x="2759" y="5618"/>
                  </a:cubicBezTo>
                  <a:lnTo>
                    <a:pt x="2760" y="5618"/>
                  </a:lnTo>
                  <a:lnTo>
                    <a:pt x="3289" y="2810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331;p73"/>
            <p:cNvSpPr/>
            <p:nvPr/>
          </p:nvSpPr>
          <p:spPr>
            <a:xfrm>
              <a:off x="3305346" y="2212951"/>
              <a:ext cx="76909" cy="156538"/>
            </a:xfrm>
            <a:custGeom>
              <a:avLst/>
              <a:gdLst/>
              <a:ahLst/>
              <a:cxnLst/>
              <a:rect l="l" t="t" r="r" b="b"/>
              <a:pathLst>
                <a:path w="2771" h="5640" extrusionOk="0">
                  <a:moveTo>
                    <a:pt x="1" y="0"/>
                  </a:moveTo>
                  <a:lnTo>
                    <a:pt x="1" y="5639"/>
                  </a:lnTo>
                  <a:cubicBezTo>
                    <a:pt x="1528" y="5639"/>
                    <a:pt x="2771" y="4396"/>
                    <a:pt x="2771" y="2868"/>
                  </a:cubicBezTo>
                  <a:lnTo>
                    <a:pt x="2771" y="2772"/>
                  </a:lnTo>
                  <a:cubicBezTo>
                    <a:pt x="2771" y="1243"/>
                    <a:pt x="1528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" name="Google Shape;2321;p73"/>
          <p:cNvGrpSpPr/>
          <p:nvPr/>
        </p:nvGrpSpPr>
        <p:grpSpPr>
          <a:xfrm>
            <a:off x="198459" y="1326226"/>
            <a:ext cx="268835" cy="373582"/>
            <a:chOff x="3171289" y="2057134"/>
            <a:chExt cx="268835" cy="373582"/>
          </a:xfrm>
        </p:grpSpPr>
        <p:sp>
          <p:nvSpPr>
            <p:cNvPr id="53" name="Google Shape;2322;p73"/>
            <p:cNvSpPr/>
            <p:nvPr/>
          </p:nvSpPr>
          <p:spPr>
            <a:xfrm>
              <a:off x="3418142" y="2057134"/>
              <a:ext cx="21982" cy="203583"/>
            </a:xfrm>
            <a:custGeom>
              <a:avLst/>
              <a:gdLst/>
              <a:ahLst/>
              <a:cxnLst/>
              <a:rect l="l" t="t" r="r" b="b"/>
              <a:pathLst>
                <a:path w="792" h="7335" extrusionOk="0">
                  <a:moveTo>
                    <a:pt x="396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49" y="27"/>
                    <a:pt x="0" y="204"/>
                    <a:pt x="0" y="407"/>
                  </a:cubicBezTo>
                  <a:lnTo>
                    <a:pt x="0" y="6929"/>
                  </a:lnTo>
                  <a:cubicBezTo>
                    <a:pt x="0" y="7133"/>
                    <a:pt x="149" y="7310"/>
                    <a:pt x="352" y="7332"/>
                  </a:cubicBezTo>
                  <a:cubicBezTo>
                    <a:pt x="367" y="7334"/>
                    <a:pt x="382" y="7335"/>
                    <a:pt x="397" y="7335"/>
                  </a:cubicBezTo>
                  <a:cubicBezTo>
                    <a:pt x="615" y="7335"/>
                    <a:pt x="792" y="7159"/>
                    <a:pt x="792" y="6939"/>
                  </a:cubicBezTo>
                  <a:lnTo>
                    <a:pt x="792" y="397"/>
                  </a:lnTo>
                  <a:cubicBezTo>
                    <a:pt x="792" y="178"/>
                    <a:pt x="615" y="1"/>
                    <a:pt x="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323;p73"/>
            <p:cNvSpPr/>
            <p:nvPr/>
          </p:nvSpPr>
          <p:spPr>
            <a:xfrm>
              <a:off x="3319251" y="2057134"/>
              <a:ext cx="22010" cy="122955"/>
            </a:xfrm>
            <a:custGeom>
              <a:avLst/>
              <a:gdLst/>
              <a:ahLst/>
              <a:cxnLst/>
              <a:rect l="l" t="t" r="r" b="b"/>
              <a:pathLst>
                <a:path w="793" h="4430" extrusionOk="0">
                  <a:moveTo>
                    <a:pt x="395" y="1"/>
                  </a:moveTo>
                  <a:cubicBezTo>
                    <a:pt x="381" y="1"/>
                    <a:pt x="366" y="2"/>
                    <a:pt x="351" y="3"/>
                  </a:cubicBezTo>
                  <a:cubicBezTo>
                    <a:pt x="150" y="27"/>
                    <a:pt x="1" y="204"/>
                    <a:pt x="1" y="407"/>
                  </a:cubicBezTo>
                  <a:lnTo>
                    <a:pt x="1" y="4023"/>
                  </a:lnTo>
                  <a:cubicBezTo>
                    <a:pt x="1" y="4226"/>
                    <a:pt x="150" y="4404"/>
                    <a:pt x="351" y="4427"/>
                  </a:cubicBezTo>
                  <a:cubicBezTo>
                    <a:pt x="366" y="4429"/>
                    <a:pt x="381" y="4429"/>
                    <a:pt x="395" y="4429"/>
                  </a:cubicBezTo>
                  <a:cubicBezTo>
                    <a:pt x="614" y="4429"/>
                    <a:pt x="792" y="4252"/>
                    <a:pt x="792" y="4034"/>
                  </a:cubicBezTo>
                  <a:lnTo>
                    <a:pt x="792" y="397"/>
                  </a:lnTo>
                  <a:cubicBezTo>
                    <a:pt x="792" y="178"/>
                    <a:pt x="614" y="1"/>
                    <a:pt x="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324;p73"/>
            <p:cNvSpPr/>
            <p:nvPr/>
          </p:nvSpPr>
          <p:spPr>
            <a:xfrm>
              <a:off x="3220332" y="2057134"/>
              <a:ext cx="22037" cy="129227"/>
            </a:xfrm>
            <a:custGeom>
              <a:avLst/>
              <a:gdLst/>
              <a:ahLst/>
              <a:cxnLst/>
              <a:rect l="l" t="t" r="r" b="b"/>
              <a:pathLst>
                <a:path w="794" h="4656" extrusionOk="0">
                  <a:moveTo>
                    <a:pt x="397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51" y="27"/>
                    <a:pt x="1" y="204"/>
                    <a:pt x="1" y="407"/>
                  </a:cubicBezTo>
                  <a:lnTo>
                    <a:pt x="1" y="4249"/>
                  </a:lnTo>
                  <a:cubicBezTo>
                    <a:pt x="1" y="4453"/>
                    <a:pt x="150" y="4631"/>
                    <a:pt x="352" y="4653"/>
                  </a:cubicBezTo>
                  <a:cubicBezTo>
                    <a:pt x="367" y="4654"/>
                    <a:pt x="382" y="4655"/>
                    <a:pt x="397" y="4655"/>
                  </a:cubicBezTo>
                  <a:cubicBezTo>
                    <a:pt x="616" y="4655"/>
                    <a:pt x="794" y="4479"/>
                    <a:pt x="794" y="4259"/>
                  </a:cubicBezTo>
                  <a:lnTo>
                    <a:pt x="794" y="397"/>
                  </a:lnTo>
                  <a:cubicBezTo>
                    <a:pt x="794" y="178"/>
                    <a:pt x="616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325;p73"/>
            <p:cNvSpPr/>
            <p:nvPr/>
          </p:nvSpPr>
          <p:spPr>
            <a:xfrm>
              <a:off x="3171289" y="2057134"/>
              <a:ext cx="21982" cy="203583"/>
            </a:xfrm>
            <a:custGeom>
              <a:avLst/>
              <a:gdLst/>
              <a:ahLst/>
              <a:cxnLst/>
              <a:rect l="l" t="t" r="r" b="b"/>
              <a:pathLst>
                <a:path w="792" h="7335" extrusionOk="0">
                  <a:moveTo>
                    <a:pt x="396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49" y="27"/>
                    <a:pt x="1" y="204"/>
                    <a:pt x="1" y="407"/>
                  </a:cubicBezTo>
                  <a:lnTo>
                    <a:pt x="1" y="6929"/>
                  </a:lnTo>
                  <a:cubicBezTo>
                    <a:pt x="1" y="7133"/>
                    <a:pt x="149" y="7310"/>
                    <a:pt x="352" y="7332"/>
                  </a:cubicBezTo>
                  <a:cubicBezTo>
                    <a:pt x="367" y="7334"/>
                    <a:pt x="382" y="7335"/>
                    <a:pt x="397" y="7335"/>
                  </a:cubicBezTo>
                  <a:cubicBezTo>
                    <a:pt x="614" y="7335"/>
                    <a:pt x="792" y="7159"/>
                    <a:pt x="792" y="6939"/>
                  </a:cubicBezTo>
                  <a:lnTo>
                    <a:pt x="792" y="397"/>
                  </a:lnTo>
                  <a:cubicBezTo>
                    <a:pt x="792" y="178"/>
                    <a:pt x="614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326;p73"/>
            <p:cNvSpPr/>
            <p:nvPr/>
          </p:nvSpPr>
          <p:spPr>
            <a:xfrm>
              <a:off x="3368322" y="2057134"/>
              <a:ext cx="22010" cy="129227"/>
            </a:xfrm>
            <a:custGeom>
              <a:avLst/>
              <a:gdLst/>
              <a:ahLst/>
              <a:cxnLst/>
              <a:rect l="l" t="t" r="r" b="b"/>
              <a:pathLst>
                <a:path w="793" h="4656" extrusionOk="0">
                  <a:moveTo>
                    <a:pt x="396" y="1"/>
                  </a:moveTo>
                  <a:cubicBezTo>
                    <a:pt x="382" y="1"/>
                    <a:pt x="367" y="2"/>
                    <a:pt x="351" y="3"/>
                  </a:cubicBezTo>
                  <a:cubicBezTo>
                    <a:pt x="149" y="27"/>
                    <a:pt x="0" y="204"/>
                    <a:pt x="0" y="407"/>
                  </a:cubicBezTo>
                  <a:lnTo>
                    <a:pt x="0" y="4249"/>
                  </a:lnTo>
                  <a:cubicBezTo>
                    <a:pt x="0" y="4453"/>
                    <a:pt x="149" y="4631"/>
                    <a:pt x="351" y="4653"/>
                  </a:cubicBezTo>
                  <a:cubicBezTo>
                    <a:pt x="367" y="4654"/>
                    <a:pt x="382" y="4655"/>
                    <a:pt x="397" y="4655"/>
                  </a:cubicBezTo>
                  <a:cubicBezTo>
                    <a:pt x="615" y="4655"/>
                    <a:pt x="793" y="4479"/>
                    <a:pt x="793" y="4259"/>
                  </a:cubicBezTo>
                  <a:lnTo>
                    <a:pt x="793" y="397"/>
                  </a:lnTo>
                  <a:cubicBezTo>
                    <a:pt x="793" y="178"/>
                    <a:pt x="615" y="1"/>
                    <a:pt x="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2327;p73"/>
            <p:cNvSpPr/>
            <p:nvPr/>
          </p:nvSpPr>
          <p:spPr>
            <a:xfrm>
              <a:off x="3269431" y="2057134"/>
              <a:ext cx="21982" cy="122955"/>
            </a:xfrm>
            <a:custGeom>
              <a:avLst/>
              <a:gdLst/>
              <a:ahLst/>
              <a:cxnLst/>
              <a:rect l="l" t="t" r="r" b="b"/>
              <a:pathLst>
                <a:path w="792" h="4430" extrusionOk="0">
                  <a:moveTo>
                    <a:pt x="397" y="1"/>
                  </a:moveTo>
                  <a:cubicBezTo>
                    <a:pt x="382" y="1"/>
                    <a:pt x="367" y="2"/>
                    <a:pt x="352" y="3"/>
                  </a:cubicBezTo>
                  <a:cubicBezTo>
                    <a:pt x="149" y="27"/>
                    <a:pt x="1" y="204"/>
                    <a:pt x="1" y="407"/>
                  </a:cubicBezTo>
                  <a:lnTo>
                    <a:pt x="1" y="4023"/>
                  </a:lnTo>
                  <a:cubicBezTo>
                    <a:pt x="1" y="4226"/>
                    <a:pt x="149" y="4404"/>
                    <a:pt x="352" y="4427"/>
                  </a:cubicBezTo>
                  <a:cubicBezTo>
                    <a:pt x="367" y="4429"/>
                    <a:pt x="382" y="4429"/>
                    <a:pt x="397" y="4429"/>
                  </a:cubicBezTo>
                  <a:cubicBezTo>
                    <a:pt x="616" y="4429"/>
                    <a:pt x="792" y="4252"/>
                    <a:pt x="792" y="4034"/>
                  </a:cubicBezTo>
                  <a:lnTo>
                    <a:pt x="792" y="397"/>
                  </a:lnTo>
                  <a:cubicBezTo>
                    <a:pt x="792" y="178"/>
                    <a:pt x="616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2328;p73"/>
            <p:cNvSpPr/>
            <p:nvPr/>
          </p:nvSpPr>
          <p:spPr>
            <a:xfrm>
              <a:off x="3171289" y="2158190"/>
              <a:ext cx="149322" cy="272526"/>
            </a:xfrm>
            <a:custGeom>
              <a:avLst/>
              <a:gdLst/>
              <a:ahLst/>
              <a:cxnLst/>
              <a:rect l="l" t="t" r="r" b="b"/>
              <a:pathLst>
                <a:path w="5380" h="9819" extrusionOk="0">
                  <a:moveTo>
                    <a:pt x="3302" y="1"/>
                  </a:moveTo>
                  <a:cubicBezTo>
                    <a:pt x="1478" y="1"/>
                    <a:pt x="1" y="1478"/>
                    <a:pt x="1" y="3302"/>
                  </a:cubicBezTo>
                  <a:lnTo>
                    <a:pt x="1" y="4925"/>
                  </a:lnTo>
                  <a:cubicBezTo>
                    <a:pt x="1" y="7622"/>
                    <a:pt x="2174" y="9817"/>
                    <a:pt x="4848" y="9818"/>
                  </a:cubicBezTo>
                  <a:lnTo>
                    <a:pt x="4851" y="9818"/>
                  </a:lnTo>
                  <a:lnTo>
                    <a:pt x="5380" y="4803"/>
                  </a:lnTo>
                  <a:lnTo>
                    <a:pt x="48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2329;p73"/>
            <p:cNvSpPr/>
            <p:nvPr/>
          </p:nvSpPr>
          <p:spPr>
            <a:xfrm>
              <a:off x="3305346" y="2158190"/>
              <a:ext cx="134778" cy="272166"/>
            </a:xfrm>
            <a:custGeom>
              <a:avLst/>
              <a:gdLst/>
              <a:ahLst/>
              <a:cxnLst/>
              <a:rect l="l" t="t" r="r" b="b"/>
              <a:pathLst>
                <a:path w="4856" h="9806" extrusionOk="0">
                  <a:moveTo>
                    <a:pt x="1" y="1"/>
                  </a:moveTo>
                  <a:lnTo>
                    <a:pt x="1" y="9805"/>
                  </a:lnTo>
                  <a:cubicBezTo>
                    <a:pt x="1299" y="9805"/>
                    <a:pt x="2520" y="9299"/>
                    <a:pt x="3436" y="8383"/>
                  </a:cubicBezTo>
                  <a:cubicBezTo>
                    <a:pt x="4354" y="7467"/>
                    <a:pt x="4856" y="6212"/>
                    <a:pt x="4856" y="4915"/>
                  </a:cubicBezTo>
                  <a:lnTo>
                    <a:pt x="4856" y="3302"/>
                  </a:lnTo>
                  <a:cubicBezTo>
                    <a:pt x="4856" y="1481"/>
                    <a:pt x="3371" y="1"/>
                    <a:pt x="1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2330;p73"/>
            <p:cNvSpPr/>
            <p:nvPr/>
          </p:nvSpPr>
          <p:spPr>
            <a:xfrm>
              <a:off x="3229158" y="2213228"/>
              <a:ext cx="91314" cy="155928"/>
            </a:xfrm>
            <a:custGeom>
              <a:avLst/>
              <a:gdLst/>
              <a:ahLst/>
              <a:cxnLst/>
              <a:rect l="l" t="t" r="r" b="b"/>
              <a:pathLst>
                <a:path w="3290" h="5618" extrusionOk="0">
                  <a:moveTo>
                    <a:pt x="2760" y="1"/>
                  </a:moveTo>
                  <a:cubicBezTo>
                    <a:pt x="1239" y="1"/>
                    <a:pt x="1" y="1239"/>
                    <a:pt x="1" y="2762"/>
                  </a:cubicBezTo>
                  <a:lnTo>
                    <a:pt x="1" y="2823"/>
                  </a:lnTo>
                  <a:cubicBezTo>
                    <a:pt x="1" y="4363"/>
                    <a:pt x="1238" y="5618"/>
                    <a:pt x="2759" y="5618"/>
                  </a:cubicBezTo>
                  <a:lnTo>
                    <a:pt x="2760" y="5618"/>
                  </a:lnTo>
                  <a:lnTo>
                    <a:pt x="3289" y="2810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2331;p73"/>
            <p:cNvSpPr/>
            <p:nvPr/>
          </p:nvSpPr>
          <p:spPr>
            <a:xfrm>
              <a:off x="3305346" y="2212951"/>
              <a:ext cx="76909" cy="156538"/>
            </a:xfrm>
            <a:custGeom>
              <a:avLst/>
              <a:gdLst/>
              <a:ahLst/>
              <a:cxnLst/>
              <a:rect l="l" t="t" r="r" b="b"/>
              <a:pathLst>
                <a:path w="2771" h="5640" extrusionOk="0">
                  <a:moveTo>
                    <a:pt x="1" y="0"/>
                  </a:moveTo>
                  <a:lnTo>
                    <a:pt x="1" y="5639"/>
                  </a:lnTo>
                  <a:cubicBezTo>
                    <a:pt x="1528" y="5639"/>
                    <a:pt x="2771" y="4396"/>
                    <a:pt x="2771" y="2868"/>
                  </a:cubicBezTo>
                  <a:lnTo>
                    <a:pt x="2771" y="2772"/>
                  </a:lnTo>
                  <a:cubicBezTo>
                    <a:pt x="2771" y="1243"/>
                    <a:pt x="1528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theme/theme1.xml><?xml version="1.0" encoding="utf-8"?>
<a:theme xmlns:a="http://schemas.openxmlformats.org/drawingml/2006/main" name="Cell Processes and Energy - Science - 9th Grade by Slidesgo">
  <a:themeElements>
    <a:clrScheme name="Simple Light">
      <a:dk1>
        <a:srgbClr val="1F4600"/>
      </a:dk1>
      <a:lt1>
        <a:srgbClr val="FFFAEE"/>
      </a:lt1>
      <a:dk2>
        <a:srgbClr val="FFF49B"/>
      </a:dk2>
      <a:lt2>
        <a:srgbClr val="FCEB66"/>
      </a:lt2>
      <a:accent1>
        <a:srgbClr val="A1D457"/>
      </a:accent1>
      <a:accent2>
        <a:srgbClr val="5EAC4A"/>
      </a:accent2>
      <a:accent3>
        <a:srgbClr val="306D00"/>
      </a:accent3>
      <a:accent4>
        <a:srgbClr val="FFD870"/>
      </a:accent4>
      <a:accent5>
        <a:srgbClr val="FF744C"/>
      </a:accent5>
      <a:accent6>
        <a:srgbClr val="EA3733"/>
      </a:accent6>
      <a:hlink>
        <a:srgbClr val="1F46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WPS Presentation</Application>
  <PresentationFormat>Trình chiếu Trên màn hình (16:9)</PresentationFormat>
  <Paragraphs>105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Arial</vt:lpstr>
      <vt:lpstr>Heebo Medium</vt:lpstr>
      <vt:lpstr>Segoe Print</vt:lpstr>
      <vt:lpstr>Pontano Sans</vt:lpstr>
      <vt:lpstr>Nunito Light</vt:lpstr>
      <vt:lpstr>DM Sans</vt:lpstr>
      <vt:lpstr>Proxima Nova</vt:lpstr>
      <vt:lpstr>Bahnschrift SemiBold</vt:lpstr>
      <vt:lpstr>Times New Roman</vt:lpstr>
      <vt:lpstr>Microsoft YaHei</vt:lpstr>
      <vt:lpstr>Arial Unicode MS</vt:lpstr>
      <vt:lpstr>Cell Processes and Energy - Science - 9th Grade by Slidesgo</vt:lpstr>
      <vt:lpstr>Slidesgo Final Pages</vt:lpstr>
      <vt:lpstr>Bài 6: Các phần tử sinh học - PROTEIN</vt:lpstr>
      <vt:lpstr>Câu hỏi</vt:lpstr>
      <vt:lpstr>02</vt:lpstr>
      <vt:lpstr>01</vt:lpstr>
      <vt:lpstr>  AMINO ACID</vt:lpstr>
      <vt:lpstr>Câu hỏi</vt:lpstr>
      <vt:lpstr>PROTEIN</vt:lpstr>
      <vt:lpstr>Cấu tạo của Protein </vt:lpstr>
      <vt:lpstr>Các cấu tạo của protein </vt:lpstr>
      <vt:lpstr>Các dạng protein</vt:lpstr>
      <vt:lpstr>Vai trò của protein </vt:lpstr>
      <vt:lpstr>PowerPoint 演示文稿</vt:lpstr>
      <vt:lpstr>PowerPoint 演示文稿</vt:lpstr>
      <vt:lpstr>Các cấu trúc của protein</vt:lpstr>
      <vt:lpstr>PowerPoint 演示文稿</vt:lpstr>
      <vt:lpstr>Các cấu trúc của protein</vt:lpstr>
      <vt:lpstr>Câu hỏi</vt:lpstr>
      <vt:lpstr>Câu hỏi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6:các phần tử sinh học - PROTEIN</dc:title>
  <dc:creator/>
  <cp:lastModifiedBy>PC</cp:lastModifiedBy>
  <cp:revision>24</cp:revision>
  <dcterms:created xsi:type="dcterms:W3CDTF">2023-10-07T15:23:00Z</dcterms:created>
  <dcterms:modified xsi:type="dcterms:W3CDTF">2023-11-12T09:45:52Z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61AB597A0F2F4DF8810C8B392F64AEDF_12</vt:lpwstr>
  </property>
  <property fmtid="{D5CDD505-2E9C-101B-9397-08002B2CF9AE}" pid="3" name="KSOProductBuildVer">
    <vt:lpwstr>1033-12.2.0.13266</vt:lpwstr>
  </property>
</Properties>
</file>