
<file path=[Content_Types].xml><?xml version="1.0" encoding="utf-8"?>
<Types xmlns="http://schemas.openxmlformats.org/package/2006/content-types">
  <Default Extension="wav" ContentType="audio/x-wav"/>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71" r:id="rId5"/>
    <p:sldId id="278" r:id="rId6"/>
    <p:sldId id="282" r:id="rId7"/>
    <p:sldId id="259" r:id="rId8"/>
    <p:sldId id="315" r:id="rId9"/>
    <p:sldId id="273" r:id="rId10"/>
    <p:sldId id="274" r:id="rId11"/>
    <p:sldId id="267" r:id="rId12"/>
    <p:sldId id="369" r:id="rId13"/>
    <p:sldId id="419" r:id="rId14"/>
    <p:sldId id="268" r:id="rId15"/>
    <p:sldId id="272" r:id="rId16"/>
    <p:sldId id="420" r:id="rId17"/>
    <p:sldId id="286" r:id="rId18"/>
    <p:sldId id="277" r:id="rId19"/>
    <p:sldId id="460" r:id="rId20"/>
    <p:sldId id="461" r:id="rId21"/>
    <p:sldId id="467" r:id="rId22"/>
    <p:sldId id="462" r:id="rId23"/>
    <p:sldId id="470" r:id="rId24"/>
    <p:sldId id="463" r:id="rId25"/>
    <p:sldId id="466" r:id="rId26"/>
    <p:sldId id="464" r:id="rId27"/>
    <p:sldId id="465" r:id="rId28"/>
    <p:sldId id="468" r:id="rId29"/>
    <p:sldId id="469" r:id="rId30"/>
  </p:sldIdLst>
  <p:sldSz cx="9144000" cy="5143500"/>
  <p:notesSz cx="6858000" cy="9144000"/>
  <p:embeddedFontLst>
    <p:embeddedFont>
      <p:font typeface="BIZ UDPGothic" panose="020B0400000000000000" charset="-128"/>
      <p:regular r:id="rId34"/>
    </p:embeddedFont>
    <p:embeddedFont>
      <p:font typeface="Raleway Medium"/>
      <p:regular r:id="rId35"/>
    </p:embeddedFont>
    <p:embeddedFont>
      <p:font typeface="Bebas Neue" panose="020B0606020202050201"/>
      <p:regular r:id="rId36"/>
    </p:embeddedFont>
    <p:embeddedFont>
      <p:font typeface="Lexend Deca"/>
      <p:regular r:id="rId37"/>
    </p:embeddedFont>
    <p:embeddedFont>
      <p:font typeface="PT Sans" panose="020B0503020203020204"/>
      <p:regular r:id="rId38"/>
    </p:embeddedFont>
    <p:embeddedFont>
      <p:font typeface="Raleway"/>
      <p:regular r:id="rId39"/>
      <p:bold r:id="rId40"/>
      <p:italic r:id="rId41"/>
      <p:boldItalic r:id="rId42"/>
    </p:embeddedFont>
    <p:embeddedFont>
      <p:font typeface="Microsoft JhengHei UI" panose="020B0604030504040204" charset="-120"/>
      <p:regular r:id="rId43"/>
    </p:embeddedFont>
    <p:embeddedFont>
      <p:font typeface="Arial Narrow" panose="020B0606020202030204" charset="0"/>
      <p:regular r:id="rId44"/>
      <p:bold r:id="rId45"/>
      <p:italic r:id="rId46"/>
      <p:boldItalic r:id="rId47"/>
    </p:embeddedFont>
    <p:embeddedFont>
      <p:font typeface="Bahnschrift SemiBold Condensed" panose="020B0502040204020203" charset="0"/>
      <p:bold r:id="rId48"/>
    </p:embeddedFont>
    <p:embeddedFont>
      <p:font typeface="Bahnschrift Light" panose="020B0502040204020203" charset="0"/>
      <p:regular r:id="rId49"/>
    </p:embeddedFont>
    <p:embeddedFont>
      <p:font typeface="Bahnschrift SemiBold" panose="020B0502040204020203" charset="0"/>
      <p:bold r:id="rId50"/>
    </p:embeddedFont>
    <p:embeddedFont>
      <p:font typeface="Tahoma" panose="020B0604030504040204" pitchFamily="34" charset="0"/>
      <p:regular r:id="rId51"/>
      <p:bold r:id="rId52"/>
    </p:embeddedFont>
    <p:embeddedFont>
      <p:font typeface="Tahoma" panose="020B0604030504040204"/>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font" Target="fonts/font21.fntdata"/><Relationship Id="rId53" Type="http://schemas.openxmlformats.org/officeDocument/2006/relationships/font" Target="fonts/font20.fntdata"/><Relationship Id="rId52" Type="http://schemas.openxmlformats.org/officeDocument/2006/relationships/font" Target="fonts/font19.fntdata"/><Relationship Id="rId51" Type="http://schemas.openxmlformats.org/officeDocument/2006/relationships/font" Target="fonts/font18.fntdata"/><Relationship Id="rId50" Type="http://schemas.openxmlformats.org/officeDocument/2006/relationships/font" Target="fonts/font17.fntdata"/><Relationship Id="rId5" Type="http://schemas.openxmlformats.org/officeDocument/2006/relationships/slide" Target="slides/slide2.xml"/><Relationship Id="rId49" Type="http://schemas.openxmlformats.org/officeDocument/2006/relationships/font" Target="fonts/font16.fntdata"/><Relationship Id="rId48" Type="http://schemas.openxmlformats.org/officeDocument/2006/relationships/font" Target="fonts/font15.fntdata"/><Relationship Id="rId47" Type="http://schemas.openxmlformats.org/officeDocument/2006/relationships/font" Target="fonts/font14.fntdata"/><Relationship Id="rId46" Type="http://schemas.openxmlformats.org/officeDocument/2006/relationships/font" Target="fonts/font13.fntdata"/><Relationship Id="rId45" Type="http://schemas.openxmlformats.org/officeDocument/2006/relationships/font" Target="fonts/font12.fntdata"/><Relationship Id="rId44" Type="http://schemas.openxmlformats.org/officeDocument/2006/relationships/font" Target="fonts/font11.fntdata"/><Relationship Id="rId43" Type="http://schemas.openxmlformats.org/officeDocument/2006/relationships/font" Target="fonts/font10.fntdata"/><Relationship Id="rId42" Type="http://schemas.openxmlformats.org/officeDocument/2006/relationships/font" Target="fonts/font9.fntdata"/><Relationship Id="rId41" Type="http://schemas.openxmlformats.org/officeDocument/2006/relationships/font" Target="fonts/font8.fntdata"/><Relationship Id="rId40" Type="http://schemas.openxmlformats.org/officeDocument/2006/relationships/font" Target="fonts/font7.fntdata"/><Relationship Id="rId4" Type="http://schemas.openxmlformats.org/officeDocument/2006/relationships/notesMaster" Target="notesMasters/notesMaster1.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72" name="Shape 1572"/>
        <p:cNvGrpSpPr/>
        <p:nvPr/>
      </p:nvGrpSpPr>
      <p:grpSpPr>
        <a:xfrm>
          <a:off x="0" y="0"/>
          <a:ext cx="0" cy="0"/>
          <a:chOff x="0" y="0"/>
          <a:chExt cx="0" cy="0"/>
        </a:xfrm>
      </p:grpSpPr>
      <p:sp>
        <p:nvSpPr>
          <p:cNvPr id="1573" name="Google Shape;1573;g4dfce81f19_0_4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4dfce81f19_0_4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605" name="Shape 605"/>
        <p:cNvGrpSpPr/>
        <p:nvPr/>
      </p:nvGrpSpPr>
      <p:grpSpPr>
        <a:xfrm>
          <a:off x="0" y="0"/>
          <a:ext cx="0" cy="0"/>
          <a:chOff x="0" y="0"/>
          <a:chExt cx="0" cy="0"/>
        </a:xfrm>
      </p:grpSpPr>
      <p:sp>
        <p:nvSpPr>
          <p:cNvPr id="606" name="Google Shape;606;g22327bb68d3_2_60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22327bb68d3_2_60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1" name="Shape 551"/>
        <p:cNvGrpSpPr/>
        <p:nvPr/>
      </p:nvGrpSpPr>
      <p:grpSpPr>
        <a:xfrm>
          <a:off x="0" y="0"/>
          <a:ext cx="0" cy="0"/>
          <a:chOff x="0" y="0"/>
          <a:chExt cx="0" cy="0"/>
        </a:xfrm>
      </p:grpSpPr>
      <p:sp>
        <p:nvSpPr>
          <p:cNvPr id="552" name="Google Shape;552;g54dda1946d_6_3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54dda1946d_6_3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36" name="Shape 2436"/>
        <p:cNvGrpSpPr/>
        <p:nvPr/>
      </p:nvGrpSpPr>
      <p:grpSpPr>
        <a:xfrm>
          <a:off x="0" y="0"/>
          <a:ext cx="0" cy="0"/>
          <a:chOff x="0" y="0"/>
          <a:chExt cx="0" cy="0"/>
        </a:xfrm>
      </p:grpSpPr>
      <p:sp>
        <p:nvSpPr>
          <p:cNvPr id="2437" name="Google Shape;2437;g1bc36f4d4e4_0_1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8" name="Google Shape;2438;g1bc36f4d4e4_0_1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77" name="Shape 2477"/>
        <p:cNvGrpSpPr/>
        <p:nvPr/>
      </p:nvGrpSpPr>
      <p:grpSpPr>
        <a:xfrm>
          <a:off x="0" y="0"/>
          <a:ext cx="0" cy="0"/>
          <a:chOff x="0" y="0"/>
          <a:chExt cx="0" cy="0"/>
        </a:xfrm>
      </p:grpSpPr>
      <p:sp>
        <p:nvSpPr>
          <p:cNvPr id="2478" name="Google Shape;2478;g1b98500051c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9" name="Google Shape;2479;g1b98500051c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8" name="Shape 298"/>
        <p:cNvGrpSpPr/>
        <p:nvPr/>
      </p:nvGrpSpPr>
      <p:grpSpPr>
        <a:xfrm>
          <a:off x="0" y="0"/>
          <a:ext cx="0" cy="0"/>
          <a:chOff x="0" y="0"/>
          <a:chExt cx="0" cy="0"/>
        </a:xfrm>
      </p:grpSpPr>
      <p:sp>
        <p:nvSpPr>
          <p:cNvPr id="299" name="Google Shape;299;g54dda1946d_6_25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54dda1946d_6_25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86" name="Shape 2786"/>
        <p:cNvGrpSpPr/>
        <p:nvPr/>
      </p:nvGrpSpPr>
      <p:grpSpPr>
        <a:xfrm>
          <a:off x="0" y="0"/>
          <a:ext cx="0" cy="0"/>
          <a:chOff x="0" y="0"/>
          <a:chExt cx="0" cy="0"/>
        </a:xfrm>
      </p:grpSpPr>
      <p:sp>
        <p:nvSpPr>
          <p:cNvPr id="2787" name="Google Shape;2787;g1baa7cb490d_0_46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8" name="Google Shape;2788;g1baa7cb490d_0_46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71" name="Shape 2571"/>
        <p:cNvGrpSpPr/>
        <p:nvPr/>
      </p:nvGrpSpPr>
      <p:grpSpPr>
        <a:xfrm>
          <a:off x="0" y="0"/>
          <a:ext cx="0" cy="0"/>
          <a:chOff x="0" y="0"/>
          <a:chExt cx="0" cy="0"/>
        </a:xfrm>
      </p:grpSpPr>
      <p:sp>
        <p:nvSpPr>
          <p:cNvPr id="2572" name="Google Shape;2572;g54dda1946d_0_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3" name="Google Shape;2573;g54dda1946d_0_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72" name="Shape 2472"/>
        <p:cNvGrpSpPr/>
        <p:nvPr/>
      </p:nvGrpSpPr>
      <p:grpSpPr>
        <a:xfrm>
          <a:off x="0" y="0"/>
          <a:ext cx="0" cy="0"/>
          <a:chOff x="0" y="0"/>
          <a:chExt cx="0" cy="0"/>
        </a:xfrm>
      </p:grpSpPr>
      <p:sp>
        <p:nvSpPr>
          <p:cNvPr id="2473" name="Google Shape;2473;g54dda1946d_6_3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54dda1946d_6_3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82" name="Shape 2582"/>
        <p:cNvGrpSpPr/>
        <p:nvPr/>
      </p:nvGrpSpPr>
      <p:grpSpPr>
        <a:xfrm>
          <a:off x="0" y="0"/>
          <a:ext cx="0" cy="0"/>
          <a:chOff x="0" y="0"/>
          <a:chExt cx="0" cy="0"/>
        </a:xfrm>
      </p:grpSpPr>
      <p:sp>
        <p:nvSpPr>
          <p:cNvPr id="2583" name="Google Shape;2583;g54dda1946d_4_274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4" name="Google Shape;2584;g54dda1946d_4_274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23" name="Shape 2723"/>
        <p:cNvGrpSpPr/>
        <p:nvPr/>
      </p:nvGrpSpPr>
      <p:grpSpPr>
        <a:xfrm>
          <a:off x="0" y="0"/>
          <a:ext cx="0" cy="0"/>
          <a:chOff x="0" y="0"/>
          <a:chExt cx="0" cy="0"/>
        </a:xfrm>
      </p:grpSpPr>
      <p:sp>
        <p:nvSpPr>
          <p:cNvPr id="2724" name="Google Shape;2724;g1b98500051c_0_22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5" name="Google Shape;2725;g1b98500051c_0_22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58" name="Shape 1858"/>
        <p:cNvGrpSpPr/>
        <p:nvPr/>
      </p:nvGrpSpPr>
      <p:grpSpPr>
        <a:xfrm>
          <a:off x="0" y="0"/>
          <a:ext cx="0" cy="0"/>
          <a:chOff x="0" y="0"/>
          <a:chExt cx="0" cy="0"/>
        </a:xfrm>
      </p:grpSpPr>
      <p:sp>
        <p:nvSpPr>
          <p:cNvPr id="1859" name="Google Shape;1859;g54dda1946d_6_30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54dda1946d_6_30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0" name="Shape 330"/>
        <p:cNvGrpSpPr/>
        <p:nvPr/>
      </p:nvGrpSpPr>
      <p:grpSpPr>
        <a:xfrm>
          <a:off x="0" y="0"/>
          <a:ext cx="0" cy="0"/>
          <a:chOff x="0" y="0"/>
          <a:chExt cx="0" cy="0"/>
        </a:xfrm>
      </p:grpSpPr>
      <p:sp>
        <p:nvSpPr>
          <p:cNvPr id="331" name="Google Shape;331;g54dda1946d_6_32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54dda1946d_6_32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93" name="Shape 2493"/>
        <p:cNvGrpSpPr/>
        <p:nvPr/>
      </p:nvGrpSpPr>
      <p:grpSpPr>
        <a:xfrm>
          <a:off x="0" y="0"/>
          <a:ext cx="0" cy="0"/>
          <a:chOff x="0" y="0"/>
          <a:chExt cx="0" cy="0"/>
        </a:xfrm>
      </p:grpSpPr>
      <p:sp>
        <p:nvSpPr>
          <p:cNvPr id="2494" name="Google Shape;2494;g54dda1946d_4_272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54dda1946d_4_272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00" name="Shape 2500"/>
        <p:cNvGrpSpPr/>
        <p:nvPr/>
      </p:nvGrpSpPr>
      <p:grpSpPr>
        <a:xfrm>
          <a:off x="0" y="0"/>
          <a:ext cx="0" cy="0"/>
          <a:chOff x="0" y="0"/>
          <a:chExt cx="0" cy="0"/>
        </a:xfrm>
      </p:grpSpPr>
      <p:sp>
        <p:nvSpPr>
          <p:cNvPr id="2501" name="Google Shape;2501;g1bc36f4d4e4_0_41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2" name="Google Shape;2502;g1bc36f4d4e4_0_41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37" name="Shape 2237"/>
        <p:cNvGrpSpPr/>
        <p:nvPr/>
      </p:nvGrpSpPr>
      <p:grpSpPr>
        <a:xfrm>
          <a:off x="0" y="0"/>
          <a:ext cx="0" cy="0"/>
          <a:chOff x="0" y="0"/>
          <a:chExt cx="0" cy="0"/>
        </a:xfrm>
      </p:grpSpPr>
      <p:sp>
        <p:nvSpPr>
          <p:cNvPr id="2238" name="Google Shape;2238;g1bc36f4d4e4_0_4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9" name="Google Shape;2239;g1bc36f4d4e4_0_4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5" Type="http://schemas.openxmlformats.org/officeDocument/2006/relationships/audio" Target="../media/audio1.wav"/><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8" name="Shape 8"/>
        <p:cNvGrpSpPr/>
        <p:nvPr/>
      </p:nvGrpSpPr>
      <p:grpSpPr>
        <a:xfrm>
          <a:off x="0" y="0"/>
          <a:ext cx="0" cy="0"/>
          <a:chOff x="0" y="0"/>
          <a:chExt cx="0" cy="0"/>
        </a:xfrm>
      </p:grpSpPr>
      <p:sp>
        <p:nvSpPr>
          <p:cNvPr id="9" name="Google Shape;9;p2"/>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0;p2"/>
          <p:cNvSpPr txBox="1"/>
          <p:nvPr>
            <p:ph type="ctrTitle"/>
          </p:nvPr>
        </p:nvSpPr>
        <p:spPr>
          <a:xfrm>
            <a:off x="713232" y="896112"/>
            <a:ext cx="4663500" cy="23118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4800">
                <a:solidFill>
                  <a:srgbClr val="212529"/>
                </a:solidFill>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type="subTitle" idx="1"/>
          </p:nvPr>
        </p:nvSpPr>
        <p:spPr>
          <a:xfrm>
            <a:off x="713225" y="3465575"/>
            <a:ext cx="46635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384" name="Shape 384"/>
        <p:cNvGrpSpPr/>
        <p:nvPr/>
      </p:nvGrpSpPr>
      <p:grpSpPr>
        <a:xfrm>
          <a:off x="0" y="0"/>
          <a:ext cx="0" cy="0"/>
          <a:chOff x="0" y="0"/>
          <a:chExt cx="0" cy="0"/>
        </a:xfrm>
      </p:grpSpPr>
      <p:sp>
        <p:nvSpPr>
          <p:cNvPr id="385" name="Google Shape;385;p11"/>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11"/>
          <p:cNvSpPr txBox="1"/>
          <p:nvPr>
            <p:ph type="title" hasCustomPrompt="1"/>
          </p:nvPr>
        </p:nvSpPr>
        <p:spPr>
          <a:xfrm>
            <a:off x="2849850" y="1127900"/>
            <a:ext cx="3302100" cy="13575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7" name="Google Shape;387;p11"/>
          <p:cNvSpPr txBox="1"/>
          <p:nvPr>
            <p:ph type="subTitle" idx="1"/>
          </p:nvPr>
        </p:nvSpPr>
        <p:spPr>
          <a:xfrm>
            <a:off x="2849850" y="3124000"/>
            <a:ext cx="3302100" cy="89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p:txBody>
      </p:sp>
      <p:sp>
        <p:nvSpPr>
          <p:cNvPr id="388" name="Google Shape;388;p11"/>
          <p:cNvSpPr/>
          <p:nvPr/>
        </p:nvSpPr>
        <p:spPr>
          <a:xfrm>
            <a:off x="-694449" y="-159286"/>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11"/>
          <p:cNvSpPr/>
          <p:nvPr/>
        </p:nvSpPr>
        <p:spPr>
          <a:xfrm>
            <a:off x="7176085" y="4072368"/>
            <a:ext cx="2843249" cy="1446491"/>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11"/>
          <p:cNvSpPr/>
          <p:nvPr/>
        </p:nvSpPr>
        <p:spPr>
          <a:xfrm rot="3795068">
            <a:off x="6970964" y="-1903087"/>
            <a:ext cx="3597656" cy="2711789"/>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91" name="Google Shape;391;p11"/>
          <p:cNvGrpSpPr/>
          <p:nvPr/>
        </p:nvGrpSpPr>
        <p:grpSpPr>
          <a:xfrm>
            <a:off x="542777" y="4216635"/>
            <a:ext cx="546184" cy="502678"/>
            <a:chOff x="-357900" y="2348840"/>
            <a:chExt cx="1101177" cy="1013464"/>
          </a:xfrm>
        </p:grpSpPr>
        <p:sp>
          <p:nvSpPr>
            <p:cNvPr id="392" name="Google Shape;392;p11"/>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11"/>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11"/>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11"/>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11"/>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11"/>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11"/>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399;p11"/>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00" name="Google Shape;400;p11"/>
          <p:cNvGrpSpPr/>
          <p:nvPr/>
        </p:nvGrpSpPr>
        <p:grpSpPr>
          <a:xfrm>
            <a:off x="6942359" y="3902699"/>
            <a:ext cx="1365914" cy="890062"/>
            <a:chOff x="4042250" y="1243325"/>
            <a:chExt cx="762825" cy="497075"/>
          </a:xfrm>
        </p:grpSpPr>
        <p:sp>
          <p:nvSpPr>
            <p:cNvPr id="401" name="Google Shape;401;p11"/>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11"/>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11"/>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11"/>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11"/>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11"/>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11"/>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11"/>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11"/>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11"/>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11"/>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11"/>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11"/>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11"/>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11"/>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11"/>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11"/>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11"/>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11"/>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11"/>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11"/>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11"/>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11"/>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11"/>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11"/>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11"/>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11"/>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11"/>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11"/>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11"/>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11"/>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11"/>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11"/>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11"/>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11"/>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11"/>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11"/>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11"/>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11"/>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11"/>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11"/>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11"/>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11"/>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11"/>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11"/>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11"/>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11"/>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11"/>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11"/>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11"/>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11"/>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11"/>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11"/>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11"/>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11"/>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11"/>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11"/>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11"/>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11"/>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11"/>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11"/>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11"/>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11"/>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11"/>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11"/>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11"/>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11"/>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11"/>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11"/>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11"/>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71" name="Google Shape;471;p11"/>
          <p:cNvGrpSpPr/>
          <p:nvPr/>
        </p:nvGrpSpPr>
        <p:grpSpPr>
          <a:xfrm>
            <a:off x="6548802" y="288160"/>
            <a:ext cx="546184" cy="502678"/>
            <a:chOff x="-357900" y="2348840"/>
            <a:chExt cx="1101177" cy="1013464"/>
          </a:xfrm>
        </p:grpSpPr>
        <p:sp>
          <p:nvSpPr>
            <p:cNvPr id="472" name="Google Shape;472;p11"/>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11"/>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11"/>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11"/>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11"/>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11"/>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11"/>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11"/>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80" name="Shape 480"/>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481" name="Shape 481"/>
        <p:cNvGrpSpPr/>
        <p:nvPr/>
      </p:nvGrpSpPr>
      <p:grpSpPr>
        <a:xfrm>
          <a:off x="0" y="0"/>
          <a:ext cx="0" cy="0"/>
          <a:chOff x="0" y="0"/>
          <a:chExt cx="0" cy="0"/>
        </a:xfrm>
      </p:grpSpPr>
      <p:sp>
        <p:nvSpPr>
          <p:cNvPr id="482" name="Google Shape;482;p13"/>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13"/>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4" name="Google Shape;484;p13"/>
          <p:cNvSpPr txBox="1"/>
          <p:nvPr>
            <p:ph type="subTitle" idx="1"/>
          </p:nvPr>
        </p:nvSpPr>
        <p:spPr>
          <a:xfrm>
            <a:off x="1723013" y="2240538"/>
            <a:ext cx="2460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485" name="Google Shape;485;p13"/>
          <p:cNvSpPr txBox="1"/>
          <p:nvPr>
            <p:ph type="subTitle" idx="2"/>
          </p:nvPr>
        </p:nvSpPr>
        <p:spPr>
          <a:xfrm>
            <a:off x="5060229" y="2239948"/>
            <a:ext cx="2459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486" name="Google Shape;486;p13"/>
          <p:cNvSpPr txBox="1"/>
          <p:nvPr>
            <p:ph type="subTitle" idx="3"/>
          </p:nvPr>
        </p:nvSpPr>
        <p:spPr>
          <a:xfrm>
            <a:off x="1723892" y="4017236"/>
            <a:ext cx="2460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487" name="Google Shape;487;p13"/>
          <p:cNvSpPr txBox="1"/>
          <p:nvPr>
            <p:ph type="subTitle" idx="4"/>
          </p:nvPr>
        </p:nvSpPr>
        <p:spPr>
          <a:xfrm>
            <a:off x="5059278" y="4017236"/>
            <a:ext cx="2459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488" name="Google Shape;488;p13"/>
          <p:cNvSpPr txBox="1"/>
          <p:nvPr>
            <p:ph type="title" idx="5" hasCustomPrompt="1"/>
          </p:nvPr>
        </p:nvSpPr>
        <p:spPr>
          <a:xfrm>
            <a:off x="1723013" y="1357783"/>
            <a:ext cx="9510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9" name="Google Shape;489;p13"/>
          <p:cNvSpPr txBox="1"/>
          <p:nvPr>
            <p:ph type="title" idx="6" hasCustomPrompt="1"/>
          </p:nvPr>
        </p:nvSpPr>
        <p:spPr>
          <a:xfrm>
            <a:off x="1723892" y="3141529"/>
            <a:ext cx="9510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0" name="Google Shape;490;p13"/>
          <p:cNvSpPr txBox="1"/>
          <p:nvPr>
            <p:ph type="title" idx="7" hasCustomPrompt="1"/>
          </p:nvPr>
        </p:nvSpPr>
        <p:spPr>
          <a:xfrm>
            <a:off x="5060229" y="1357775"/>
            <a:ext cx="9486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1" name="Google Shape;491;p13"/>
          <p:cNvSpPr txBox="1"/>
          <p:nvPr>
            <p:ph type="title" idx="8" hasCustomPrompt="1"/>
          </p:nvPr>
        </p:nvSpPr>
        <p:spPr>
          <a:xfrm>
            <a:off x="5059278" y="3141534"/>
            <a:ext cx="9486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2" name="Google Shape;492;p13"/>
          <p:cNvSpPr txBox="1"/>
          <p:nvPr>
            <p:ph type="subTitle" idx="9"/>
          </p:nvPr>
        </p:nvSpPr>
        <p:spPr>
          <a:xfrm>
            <a:off x="1723025" y="1835300"/>
            <a:ext cx="2460300" cy="476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493" name="Google Shape;493;p13"/>
          <p:cNvSpPr txBox="1"/>
          <p:nvPr>
            <p:ph type="subTitle" idx="13"/>
          </p:nvPr>
        </p:nvSpPr>
        <p:spPr>
          <a:xfrm>
            <a:off x="5060229" y="1837612"/>
            <a:ext cx="2459700" cy="47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494" name="Google Shape;494;p13"/>
          <p:cNvSpPr txBox="1"/>
          <p:nvPr>
            <p:ph type="subTitle" idx="14"/>
          </p:nvPr>
        </p:nvSpPr>
        <p:spPr>
          <a:xfrm>
            <a:off x="1723892" y="3615437"/>
            <a:ext cx="2460300" cy="47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495" name="Google Shape;495;p13"/>
          <p:cNvSpPr txBox="1"/>
          <p:nvPr>
            <p:ph type="subTitle" idx="15"/>
          </p:nvPr>
        </p:nvSpPr>
        <p:spPr>
          <a:xfrm>
            <a:off x="5059278" y="3615437"/>
            <a:ext cx="2459700" cy="47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496" name="Google Shape;496;p13"/>
          <p:cNvSpPr/>
          <p:nvPr/>
        </p:nvSpPr>
        <p:spPr>
          <a:xfrm rot="1842680">
            <a:off x="8470190" y="-722983"/>
            <a:ext cx="1733020" cy="1828730"/>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13"/>
          <p:cNvSpPr/>
          <p:nvPr/>
        </p:nvSpPr>
        <p:spPr>
          <a:xfrm>
            <a:off x="-2311528" y="287485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98" name="Google Shape;498;p13"/>
          <p:cNvGrpSpPr/>
          <p:nvPr/>
        </p:nvGrpSpPr>
        <p:grpSpPr>
          <a:xfrm>
            <a:off x="8171034" y="4589924"/>
            <a:ext cx="1365914" cy="890062"/>
            <a:chOff x="4042250" y="1243325"/>
            <a:chExt cx="762825" cy="497075"/>
          </a:xfrm>
        </p:grpSpPr>
        <p:sp>
          <p:nvSpPr>
            <p:cNvPr id="499" name="Google Shape;499;p13"/>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13"/>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13"/>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13"/>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13"/>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13"/>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13"/>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13"/>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13"/>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13"/>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13"/>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13"/>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13"/>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13"/>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13"/>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13"/>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13"/>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13"/>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13"/>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13"/>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13"/>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13"/>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13"/>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13"/>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13"/>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13"/>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13"/>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13"/>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13"/>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13"/>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13"/>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13"/>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13"/>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13"/>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13"/>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13"/>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13"/>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13"/>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13"/>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13"/>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13"/>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13"/>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13"/>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13"/>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13"/>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13"/>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13"/>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13"/>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13"/>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13"/>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13"/>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13"/>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13"/>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13"/>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13"/>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13"/>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13"/>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13"/>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13"/>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13"/>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13"/>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13"/>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13"/>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13"/>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13"/>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13"/>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13"/>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13"/>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13"/>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13"/>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569" name="Shape 569"/>
        <p:cNvGrpSpPr/>
        <p:nvPr/>
      </p:nvGrpSpPr>
      <p:grpSpPr>
        <a:xfrm>
          <a:off x="0" y="0"/>
          <a:ext cx="0" cy="0"/>
          <a:chOff x="0" y="0"/>
          <a:chExt cx="0" cy="0"/>
        </a:xfrm>
      </p:grpSpPr>
      <p:sp>
        <p:nvSpPr>
          <p:cNvPr id="570" name="Google Shape;570;p14"/>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14"/>
          <p:cNvSpPr txBox="1"/>
          <p:nvPr>
            <p:ph type="title"/>
          </p:nvPr>
        </p:nvSpPr>
        <p:spPr>
          <a:xfrm>
            <a:off x="1739575" y="3094575"/>
            <a:ext cx="6691200" cy="639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572" name="Google Shape;572;p14"/>
          <p:cNvSpPr txBox="1"/>
          <p:nvPr>
            <p:ph type="subTitle" idx="1"/>
          </p:nvPr>
        </p:nvSpPr>
        <p:spPr>
          <a:xfrm>
            <a:off x="1739575" y="1409624"/>
            <a:ext cx="6691200" cy="1345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p:txBody>
      </p:sp>
      <p:sp>
        <p:nvSpPr>
          <p:cNvPr id="573" name="Google Shape;573;p14"/>
          <p:cNvSpPr/>
          <p:nvPr/>
        </p:nvSpPr>
        <p:spPr>
          <a:xfrm>
            <a:off x="7631129" y="-558573"/>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14"/>
          <p:cNvSpPr/>
          <p:nvPr/>
        </p:nvSpPr>
        <p:spPr>
          <a:xfrm>
            <a:off x="-884500" y="4266700"/>
            <a:ext cx="3195460" cy="157734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14"/>
          <p:cNvSpPr/>
          <p:nvPr/>
        </p:nvSpPr>
        <p:spPr>
          <a:xfrm>
            <a:off x="-2126078" y="-1302175"/>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76" name="Google Shape;576;p14"/>
          <p:cNvGrpSpPr/>
          <p:nvPr/>
        </p:nvGrpSpPr>
        <p:grpSpPr>
          <a:xfrm>
            <a:off x="3696702" y="352610"/>
            <a:ext cx="546184" cy="502678"/>
            <a:chOff x="-357900" y="2348840"/>
            <a:chExt cx="1101177" cy="1013464"/>
          </a:xfrm>
        </p:grpSpPr>
        <p:sp>
          <p:nvSpPr>
            <p:cNvPr id="577" name="Google Shape;577;p14"/>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14"/>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14"/>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14"/>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14"/>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14"/>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14"/>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14"/>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5" name="Google Shape;585;p14"/>
          <p:cNvGrpSpPr/>
          <p:nvPr/>
        </p:nvGrpSpPr>
        <p:grpSpPr>
          <a:xfrm>
            <a:off x="973584" y="4116999"/>
            <a:ext cx="1365914" cy="890062"/>
            <a:chOff x="4042250" y="1243325"/>
            <a:chExt cx="762825" cy="497075"/>
          </a:xfrm>
        </p:grpSpPr>
        <p:sp>
          <p:nvSpPr>
            <p:cNvPr id="586" name="Google Shape;586;p14"/>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14"/>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14"/>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14"/>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14"/>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14"/>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14"/>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14"/>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14"/>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14"/>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14"/>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14"/>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14"/>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14"/>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14"/>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14"/>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14"/>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14"/>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14"/>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14"/>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14"/>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14"/>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14"/>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14"/>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14"/>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14"/>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14"/>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14"/>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14"/>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14"/>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616;p14"/>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14"/>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14"/>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14"/>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14"/>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14"/>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14"/>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14"/>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14"/>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14"/>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14"/>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627;p14"/>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14"/>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14"/>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14"/>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14"/>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14"/>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14"/>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14"/>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 name="Google Shape;635;p14"/>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14"/>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14"/>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14"/>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14"/>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14"/>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14"/>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14"/>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14"/>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14"/>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14"/>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14"/>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14"/>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14"/>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14"/>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14"/>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14"/>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14"/>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14"/>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14"/>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14"/>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56" name="Google Shape;656;p14"/>
          <p:cNvGrpSpPr/>
          <p:nvPr/>
        </p:nvGrpSpPr>
        <p:grpSpPr>
          <a:xfrm>
            <a:off x="8157690" y="4352660"/>
            <a:ext cx="546184" cy="502678"/>
            <a:chOff x="-357900" y="2348840"/>
            <a:chExt cx="1101177" cy="1013464"/>
          </a:xfrm>
        </p:grpSpPr>
        <p:sp>
          <p:nvSpPr>
            <p:cNvPr id="657" name="Google Shape;657;p14"/>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14"/>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14"/>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14"/>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14"/>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14"/>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14"/>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14"/>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665" name="Shape 665"/>
        <p:cNvGrpSpPr/>
        <p:nvPr/>
      </p:nvGrpSpPr>
      <p:grpSpPr>
        <a:xfrm>
          <a:off x="0" y="0"/>
          <a:ext cx="0" cy="0"/>
          <a:chOff x="0" y="0"/>
          <a:chExt cx="0" cy="0"/>
        </a:xfrm>
      </p:grpSpPr>
      <p:sp>
        <p:nvSpPr>
          <p:cNvPr id="666" name="Google Shape;666;p15"/>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15"/>
          <p:cNvSpPr txBox="1"/>
          <p:nvPr>
            <p:ph type="title"/>
          </p:nvPr>
        </p:nvSpPr>
        <p:spPr>
          <a:xfrm>
            <a:off x="3617875" y="1448250"/>
            <a:ext cx="48129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668" name="Google Shape;668;p15"/>
          <p:cNvSpPr txBox="1"/>
          <p:nvPr>
            <p:ph type="title" idx="2" hasCustomPrompt="1"/>
          </p:nvPr>
        </p:nvSpPr>
        <p:spPr>
          <a:xfrm>
            <a:off x="6977875" y="539500"/>
            <a:ext cx="1452900" cy="947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55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69" name="Google Shape;669;p15"/>
          <p:cNvSpPr txBox="1"/>
          <p:nvPr>
            <p:ph type="subTitle" idx="1"/>
          </p:nvPr>
        </p:nvSpPr>
        <p:spPr>
          <a:xfrm>
            <a:off x="3617875" y="2446525"/>
            <a:ext cx="4812900" cy="37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670" name="Google Shape;670;p15"/>
          <p:cNvSpPr/>
          <p:nvPr/>
        </p:nvSpPr>
        <p:spPr>
          <a:xfrm>
            <a:off x="7838997" y="4046768"/>
            <a:ext cx="2843249" cy="1446491"/>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15"/>
          <p:cNvSpPr/>
          <p:nvPr/>
        </p:nvSpPr>
        <p:spPr>
          <a:xfrm>
            <a:off x="7733504" y="-912498"/>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72" name="Google Shape;672;p15"/>
          <p:cNvGrpSpPr/>
          <p:nvPr/>
        </p:nvGrpSpPr>
        <p:grpSpPr>
          <a:xfrm>
            <a:off x="7166259" y="4245099"/>
            <a:ext cx="1365914" cy="890062"/>
            <a:chOff x="4042250" y="1243325"/>
            <a:chExt cx="762825" cy="497075"/>
          </a:xfrm>
        </p:grpSpPr>
        <p:sp>
          <p:nvSpPr>
            <p:cNvPr id="673" name="Google Shape;673;p15"/>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15"/>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15"/>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15"/>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15"/>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15"/>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15"/>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15"/>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15"/>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15"/>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15"/>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684;p15"/>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15"/>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15"/>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687;p15"/>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15"/>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15"/>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690;p15"/>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691;p15"/>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15"/>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15"/>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15"/>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15"/>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15"/>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15"/>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8" name="Google Shape;698;p15"/>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15"/>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700;p15"/>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15"/>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2" name="Google Shape;702;p15"/>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15"/>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4" name="Google Shape;704;p15"/>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705;p15"/>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6" name="Google Shape;706;p15"/>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7" name="Google Shape;707;p15"/>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8" name="Google Shape;708;p15"/>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9" name="Google Shape;709;p15"/>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0" name="Google Shape;710;p15"/>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1" name="Google Shape;711;p15"/>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2" name="Google Shape;712;p15"/>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3" name="Google Shape;713;p15"/>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4" name="Google Shape;714;p15"/>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5" name="Google Shape;715;p15"/>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6" name="Google Shape;716;p15"/>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7" name="Google Shape;717;p15"/>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8" name="Google Shape;718;p15"/>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9" name="Google Shape;719;p15"/>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0" name="Google Shape;720;p15"/>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1" name="Google Shape;721;p15"/>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2" name="Google Shape;722;p15"/>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3" name="Google Shape;723;p15"/>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4" name="Google Shape;724;p15"/>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5" name="Google Shape;725;p15"/>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6" name="Google Shape;726;p15"/>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7" name="Google Shape;727;p15"/>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8" name="Google Shape;728;p15"/>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9" name="Google Shape;729;p15"/>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15"/>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731;p15"/>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15"/>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15"/>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15"/>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15"/>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15"/>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15"/>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15"/>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739;p15"/>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15"/>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1" name="Google Shape;741;p15"/>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742;p15"/>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43" name="Google Shape;743;p15"/>
          <p:cNvSpPr/>
          <p:nvPr/>
        </p:nvSpPr>
        <p:spPr>
          <a:xfrm>
            <a:off x="-500800" y="-449500"/>
            <a:ext cx="3195460" cy="157734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15"/>
          <p:cNvSpPr/>
          <p:nvPr/>
        </p:nvSpPr>
        <p:spPr>
          <a:xfrm>
            <a:off x="-341203" y="-163810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45" name="Google Shape;745;p15"/>
          <p:cNvGrpSpPr/>
          <p:nvPr/>
        </p:nvGrpSpPr>
        <p:grpSpPr>
          <a:xfrm>
            <a:off x="4765052" y="288160"/>
            <a:ext cx="546184" cy="502678"/>
            <a:chOff x="-357900" y="2348840"/>
            <a:chExt cx="1101177" cy="1013464"/>
          </a:xfrm>
        </p:grpSpPr>
        <p:sp>
          <p:nvSpPr>
            <p:cNvPr id="746" name="Google Shape;746;p15"/>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15"/>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8" name="Google Shape;748;p15"/>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9" name="Google Shape;749;p15"/>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750;p15"/>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1" name="Google Shape;751;p15"/>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15"/>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15"/>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754" name="Shape 754"/>
        <p:cNvGrpSpPr/>
        <p:nvPr/>
      </p:nvGrpSpPr>
      <p:grpSpPr>
        <a:xfrm>
          <a:off x="0" y="0"/>
          <a:ext cx="0" cy="0"/>
          <a:chOff x="0" y="0"/>
          <a:chExt cx="0" cy="0"/>
        </a:xfrm>
      </p:grpSpPr>
      <p:sp>
        <p:nvSpPr>
          <p:cNvPr id="755" name="Google Shape;755;p16"/>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16"/>
          <p:cNvSpPr txBox="1"/>
          <p:nvPr>
            <p:ph type="title"/>
          </p:nvPr>
        </p:nvSpPr>
        <p:spPr>
          <a:xfrm>
            <a:off x="722376" y="448056"/>
            <a:ext cx="7708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57" name="Google Shape;757;p16"/>
          <p:cNvSpPr txBox="1"/>
          <p:nvPr>
            <p:ph type="subTitle" idx="1"/>
          </p:nvPr>
        </p:nvSpPr>
        <p:spPr>
          <a:xfrm>
            <a:off x="1004550" y="2755075"/>
            <a:ext cx="3047400" cy="981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758" name="Google Shape;758;p16"/>
          <p:cNvSpPr/>
          <p:nvPr/>
        </p:nvSpPr>
        <p:spPr>
          <a:xfrm>
            <a:off x="7518297" y="4180468"/>
            <a:ext cx="2843249" cy="1446491"/>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16"/>
          <p:cNvSpPr/>
          <p:nvPr/>
        </p:nvSpPr>
        <p:spPr>
          <a:xfrm rot="4119643">
            <a:off x="6816581" y="-1781663"/>
            <a:ext cx="3597729" cy="2711844"/>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60" name="Google Shape;760;p16"/>
          <p:cNvGrpSpPr/>
          <p:nvPr/>
        </p:nvGrpSpPr>
        <p:grpSpPr>
          <a:xfrm>
            <a:off x="440140" y="4352660"/>
            <a:ext cx="546184" cy="502678"/>
            <a:chOff x="-357900" y="2348840"/>
            <a:chExt cx="1101177" cy="1013464"/>
          </a:xfrm>
        </p:grpSpPr>
        <p:sp>
          <p:nvSpPr>
            <p:cNvPr id="761" name="Google Shape;761;p16"/>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16"/>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16"/>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16"/>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16"/>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16"/>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16"/>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16"/>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69" name="Google Shape;769;p16"/>
          <p:cNvSpPr/>
          <p:nvPr/>
        </p:nvSpPr>
        <p:spPr>
          <a:xfrm rot="7601788" flipH="1">
            <a:off x="-963787" y="-408834"/>
            <a:ext cx="2843198" cy="1446466"/>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770" name="Shape 770"/>
        <p:cNvGrpSpPr/>
        <p:nvPr/>
      </p:nvGrpSpPr>
      <p:grpSpPr>
        <a:xfrm>
          <a:off x="0" y="0"/>
          <a:ext cx="0" cy="0"/>
          <a:chOff x="0" y="0"/>
          <a:chExt cx="0" cy="0"/>
        </a:xfrm>
      </p:grpSpPr>
      <p:sp>
        <p:nvSpPr>
          <p:cNvPr id="771" name="Google Shape;771;p17"/>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17"/>
          <p:cNvSpPr txBox="1"/>
          <p:nvPr>
            <p:ph type="title"/>
          </p:nvPr>
        </p:nvSpPr>
        <p:spPr>
          <a:xfrm>
            <a:off x="722376" y="448056"/>
            <a:ext cx="7708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73" name="Google Shape;773;p17"/>
          <p:cNvSpPr txBox="1"/>
          <p:nvPr>
            <p:ph type="subTitle" idx="1"/>
          </p:nvPr>
        </p:nvSpPr>
        <p:spPr>
          <a:xfrm>
            <a:off x="5073475" y="2716980"/>
            <a:ext cx="3045000" cy="978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774" name="Google Shape;774;p17"/>
          <p:cNvSpPr/>
          <p:nvPr/>
        </p:nvSpPr>
        <p:spPr>
          <a:xfrm>
            <a:off x="7977229" y="-557998"/>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17"/>
          <p:cNvSpPr/>
          <p:nvPr/>
        </p:nvSpPr>
        <p:spPr>
          <a:xfrm>
            <a:off x="-539175" y="4282475"/>
            <a:ext cx="3195460" cy="157734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76" name="Google Shape;776;p17"/>
          <p:cNvGrpSpPr/>
          <p:nvPr/>
        </p:nvGrpSpPr>
        <p:grpSpPr>
          <a:xfrm>
            <a:off x="440140" y="288160"/>
            <a:ext cx="546184" cy="502678"/>
            <a:chOff x="-357900" y="2348840"/>
            <a:chExt cx="1101177" cy="1013464"/>
          </a:xfrm>
        </p:grpSpPr>
        <p:sp>
          <p:nvSpPr>
            <p:cNvPr id="777" name="Google Shape;777;p17"/>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17"/>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17"/>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17"/>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17"/>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17"/>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17"/>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784;p17"/>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85" name="Google Shape;785;p17"/>
          <p:cNvGrpSpPr/>
          <p:nvPr/>
        </p:nvGrpSpPr>
        <p:grpSpPr>
          <a:xfrm>
            <a:off x="722384" y="4158974"/>
            <a:ext cx="1365914" cy="890062"/>
            <a:chOff x="4042250" y="1243325"/>
            <a:chExt cx="762825" cy="497075"/>
          </a:xfrm>
        </p:grpSpPr>
        <p:sp>
          <p:nvSpPr>
            <p:cNvPr id="786" name="Google Shape;786;p17"/>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17"/>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17"/>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17"/>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17"/>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17"/>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17"/>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17"/>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17"/>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17"/>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17"/>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17"/>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17"/>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17"/>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17"/>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17"/>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17"/>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17"/>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4" name="Google Shape;804;p17"/>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5" name="Google Shape;805;p17"/>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6" name="Google Shape;806;p17"/>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7" name="Google Shape;807;p17"/>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8" name="Google Shape;808;p17"/>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17"/>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17"/>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1" name="Google Shape;811;p17"/>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17"/>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17"/>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4" name="Google Shape;814;p17"/>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17"/>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17"/>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7" name="Google Shape;817;p17"/>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8" name="Google Shape;818;p17"/>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17"/>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0" name="Google Shape;820;p17"/>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1" name="Google Shape;821;p17"/>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17"/>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17"/>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17"/>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17"/>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17"/>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17"/>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17"/>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17"/>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0" name="Google Shape;830;p17"/>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1" name="Google Shape;831;p17"/>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2" name="Google Shape;832;p17"/>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3" name="Google Shape;833;p17"/>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4" name="Google Shape;834;p17"/>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5" name="Google Shape;835;p17"/>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6" name="Google Shape;836;p17"/>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7" name="Google Shape;837;p17"/>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8" name="Google Shape;838;p17"/>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9" name="Google Shape;839;p17"/>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0" name="Google Shape;840;p17"/>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1" name="Google Shape;841;p17"/>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2" name="Google Shape;842;p17"/>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3" name="Google Shape;843;p17"/>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4" name="Google Shape;844;p17"/>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5" name="Google Shape;845;p17"/>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6" name="Google Shape;846;p17"/>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7" name="Google Shape;847;p17"/>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8" name="Google Shape;848;p17"/>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9" name="Google Shape;849;p17"/>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0" name="Google Shape;850;p17"/>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1" name="Google Shape;851;p17"/>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2" name="Google Shape;852;p17"/>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3" name="Google Shape;853;p17"/>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4" name="Google Shape;854;p17"/>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5" name="Google Shape;855;p17"/>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4_2">
    <p:spTree>
      <p:nvGrpSpPr>
        <p:cNvPr id="856" name="Shape 856"/>
        <p:cNvGrpSpPr/>
        <p:nvPr/>
      </p:nvGrpSpPr>
      <p:grpSpPr>
        <a:xfrm>
          <a:off x="0" y="0"/>
          <a:ext cx="0" cy="0"/>
          <a:chOff x="0" y="0"/>
          <a:chExt cx="0" cy="0"/>
        </a:xfrm>
      </p:grpSpPr>
      <p:sp>
        <p:nvSpPr>
          <p:cNvPr id="857" name="Google Shape;857;p18"/>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8" name="Google Shape;858;p18"/>
          <p:cNvSpPr txBox="1"/>
          <p:nvPr>
            <p:ph type="title"/>
          </p:nvPr>
        </p:nvSpPr>
        <p:spPr>
          <a:xfrm>
            <a:off x="1295525" y="1447575"/>
            <a:ext cx="3922500" cy="1182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59" name="Google Shape;859;p18"/>
          <p:cNvSpPr txBox="1"/>
          <p:nvPr>
            <p:ph type="subTitle" idx="1"/>
          </p:nvPr>
        </p:nvSpPr>
        <p:spPr>
          <a:xfrm>
            <a:off x="1295525" y="2856701"/>
            <a:ext cx="3922500" cy="8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860" name="Google Shape;860;p18"/>
          <p:cNvSpPr/>
          <p:nvPr/>
        </p:nvSpPr>
        <p:spPr>
          <a:xfrm>
            <a:off x="8011679" y="4482827"/>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61" name="Google Shape;861;p18"/>
          <p:cNvGrpSpPr/>
          <p:nvPr/>
        </p:nvGrpSpPr>
        <p:grpSpPr>
          <a:xfrm>
            <a:off x="8644634" y="4071899"/>
            <a:ext cx="1365914" cy="890062"/>
            <a:chOff x="4042250" y="1243325"/>
            <a:chExt cx="762825" cy="497075"/>
          </a:xfrm>
        </p:grpSpPr>
        <p:sp>
          <p:nvSpPr>
            <p:cNvPr id="862" name="Google Shape;862;p18"/>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3" name="Google Shape;863;p18"/>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4" name="Google Shape;864;p18"/>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5" name="Google Shape;865;p18"/>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6" name="Google Shape;866;p18"/>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18"/>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8" name="Google Shape;868;p18"/>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18"/>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0" name="Google Shape;870;p18"/>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1" name="Google Shape;871;p18"/>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18"/>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18"/>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18"/>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18"/>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18"/>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18"/>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18"/>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18"/>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18"/>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18"/>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18"/>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18"/>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18"/>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18"/>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6" name="Google Shape;886;p18"/>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7" name="Google Shape;887;p18"/>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8" name="Google Shape;888;p18"/>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9" name="Google Shape;889;p18"/>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18"/>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1" name="Google Shape;891;p18"/>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2" name="Google Shape;892;p18"/>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3" name="Google Shape;893;p18"/>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18"/>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18"/>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6" name="Google Shape;896;p18"/>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7" name="Google Shape;897;p18"/>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8" name="Google Shape;898;p18"/>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9" name="Google Shape;899;p18"/>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0" name="Google Shape;900;p18"/>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1" name="Google Shape;901;p18"/>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18"/>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18"/>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18"/>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18"/>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18"/>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18"/>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18"/>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18"/>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0" name="Google Shape;910;p18"/>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1" name="Google Shape;911;p18"/>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2" name="Google Shape;912;p18"/>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3" name="Google Shape;913;p18"/>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4" name="Google Shape;914;p18"/>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18"/>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6" name="Google Shape;916;p18"/>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7" name="Google Shape;917;p18"/>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8" name="Google Shape;918;p18"/>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9" name="Google Shape;919;p18"/>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18"/>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18"/>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2" name="Google Shape;922;p18"/>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18"/>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4" name="Google Shape;924;p18"/>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5" name="Google Shape;925;p18"/>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6" name="Google Shape;926;p18"/>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7" name="Google Shape;927;p18"/>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8" name="Google Shape;928;p18"/>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9" name="Google Shape;929;p18"/>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18"/>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1" name="Google Shape;931;p18"/>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32" name="Google Shape;932;p18"/>
          <p:cNvSpPr/>
          <p:nvPr/>
        </p:nvSpPr>
        <p:spPr>
          <a:xfrm>
            <a:off x="-983624" y="-593786"/>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CUSTOM_4_3">
    <p:spTree>
      <p:nvGrpSpPr>
        <p:cNvPr id="933" name="Shape 933"/>
        <p:cNvGrpSpPr/>
        <p:nvPr/>
      </p:nvGrpSpPr>
      <p:grpSpPr>
        <a:xfrm>
          <a:off x="0" y="0"/>
          <a:ext cx="0" cy="0"/>
          <a:chOff x="0" y="0"/>
          <a:chExt cx="0" cy="0"/>
        </a:xfrm>
      </p:grpSpPr>
      <p:sp>
        <p:nvSpPr>
          <p:cNvPr id="934" name="Google Shape;934;p19"/>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5" name="Google Shape;935;p19"/>
          <p:cNvSpPr txBox="1"/>
          <p:nvPr>
            <p:ph type="title"/>
          </p:nvPr>
        </p:nvSpPr>
        <p:spPr>
          <a:xfrm>
            <a:off x="722376" y="448056"/>
            <a:ext cx="7708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36" name="Google Shape;936;p19"/>
          <p:cNvSpPr txBox="1"/>
          <p:nvPr>
            <p:ph type="subTitle" idx="1"/>
          </p:nvPr>
        </p:nvSpPr>
        <p:spPr>
          <a:xfrm>
            <a:off x="1049100" y="1303625"/>
            <a:ext cx="7045800" cy="312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rgbClr val="191919"/>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937" name="Google Shape;937;p19"/>
          <p:cNvSpPr/>
          <p:nvPr/>
        </p:nvSpPr>
        <p:spPr>
          <a:xfrm>
            <a:off x="-890196" y="-698973"/>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38" name="Google Shape;938;p19"/>
          <p:cNvGrpSpPr/>
          <p:nvPr/>
        </p:nvGrpSpPr>
        <p:grpSpPr>
          <a:xfrm>
            <a:off x="-516991" y="94474"/>
            <a:ext cx="1365914" cy="890062"/>
            <a:chOff x="4042250" y="1243325"/>
            <a:chExt cx="762825" cy="497075"/>
          </a:xfrm>
        </p:grpSpPr>
        <p:sp>
          <p:nvSpPr>
            <p:cNvPr id="939" name="Google Shape;939;p19"/>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0" name="Google Shape;940;p19"/>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1" name="Google Shape;941;p19"/>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2" name="Google Shape;942;p19"/>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943;p19"/>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19"/>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945;p19"/>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6" name="Google Shape;946;p19"/>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7" name="Google Shape;947;p19"/>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948;p19"/>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949;p19"/>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0" name="Google Shape;950;p19"/>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1" name="Google Shape;951;p19"/>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2" name="Google Shape;952;p19"/>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3" name="Google Shape;953;p19"/>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954;p19"/>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5" name="Google Shape;955;p19"/>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6" name="Google Shape;956;p19"/>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7" name="Google Shape;957;p19"/>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8" name="Google Shape;958;p19"/>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9" name="Google Shape;959;p19"/>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0" name="Google Shape;960;p19"/>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1" name="Google Shape;961;p19"/>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2" name="Google Shape;962;p19"/>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3" name="Google Shape;963;p19"/>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4" name="Google Shape;964;p19"/>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5" name="Google Shape;965;p19"/>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6" name="Google Shape;966;p19"/>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7" name="Google Shape;967;p19"/>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19"/>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9" name="Google Shape;969;p19"/>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0" name="Google Shape;970;p19"/>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1" name="Google Shape;971;p19"/>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2" name="Google Shape;972;p19"/>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3" name="Google Shape;973;p19"/>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4" name="Google Shape;974;p19"/>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5" name="Google Shape;975;p19"/>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6" name="Google Shape;976;p19"/>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7" name="Google Shape;977;p19"/>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8" name="Google Shape;978;p19"/>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9" name="Google Shape;979;p19"/>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0" name="Google Shape;980;p19"/>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1" name="Google Shape;981;p19"/>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2" name="Google Shape;982;p19"/>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19"/>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19"/>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19"/>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19"/>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7" name="Google Shape;987;p19"/>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19"/>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9" name="Google Shape;989;p19"/>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0" name="Google Shape;990;p19"/>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19"/>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19"/>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3" name="Google Shape;993;p19"/>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4" name="Google Shape;994;p19"/>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5" name="Google Shape;995;p19"/>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19"/>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7" name="Google Shape;997;p19"/>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19"/>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19"/>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19"/>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1" name="Google Shape;1001;p19"/>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19"/>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3" name="Google Shape;1003;p19"/>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19"/>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19"/>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19"/>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19"/>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19"/>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09" name="Google Shape;1009;p19"/>
          <p:cNvGrpSpPr/>
          <p:nvPr/>
        </p:nvGrpSpPr>
        <p:grpSpPr>
          <a:xfrm>
            <a:off x="8157690" y="730060"/>
            <a:ext cx="546184" cy="502678"/>
            <a:chOff x="-357900" y="2348840"/>
            <a:chExt cx="1101177" cy="1013464"/>
          </a:xfrm>
        </p:grpSpPr>
        <p:sp>
          <p:nvSpPr>
            <p:cNvPr id="1010" name="Google Shape;1010;p19"/>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19"/>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19"/>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19"/>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19"/>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19"/>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19"/>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19"/>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CUSTOM_4_4">
    <p:spTree>
      <p:nvGrpSpPr>
        <p:cNvPr id="1018" name="Shape 1018"/>
        <p:cNvGrpSpPr/>
        <p:nvPr/>
      </p:nvGrpSpPr>
      <p:grpSpPr>
        <a:xfrm>
          <a:off x="0" y="0"/>
          <a:ext cx="0" cy="0"/>
          <a:chOff x="0" y="0"/>
          <a:chExt cx="0" cy="0"/>
        </a:xfrm>
      </p:grpSpPr>
      <p:sp>
        <p:nvSpPr>
          <p:cNvPr id="1019" name="Google Shape;1019;p20"/>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20"/>
          <p:cNvSpPr txBox="1"/>
          <p:nvPr>
            <p:ph type="title"/>
          </p:nvPr>
        </p:nvSpPr>
        <p:spPr>
          <a:xfrm>
            <a:off x="722376" y="448056"/>
            <a:ext cx="7708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21" name="Google Shape;1021;p20"/>
          <p:cNvSpPr txBox="1"/>
          <p:nvPr>
            <p:ph type="subTitle" idx="1"/>
          </p:nvPr>
        </p:nvSpPr>
        <p:spPr>
          <a:xfrm>
            <a:off x="713225" y="1143000"/>
            <a:ext cx="3047400" cy="229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p:txBody>
      </p:sp>
      <p:sp>
        <p:nvSpPr>
          <p:cNvPr id="1022" name="Google Shape;1022;p20"/>
          <p:cNvSpPr/>
          <p:nvPr/>
        </p:nvSpPr>
        <p:spPr>
          <a:xfrm>
            <a:off x="-779150" y="3850875"/>
            <a:ext cx="3195460" cy="157734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20"/>
          <p:cNvSpPr/>
          <p:nvPr/>
        </p:nvSpPr>
        <p:spPr>
          <a:xfrm rot="3709997">
            <a:off x="6455555" y="-2100192"/>
            <a:ext cx="3597700" cy="271182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2" name="Shape 12"/>
        <p:cNvGrpSpPr/>
        <p:nvPr/>
      </p:nvGrpSpPr>
      <p:grpSpPr>
        <a:xfrm>
          <a:off x="0" y="0"/>
          <a:ext cx="0" cy="0"/>
          <a:chOff x="0" y="0"/>
          <a:chExt cx="0" cy="0"/>
        </a:xfrm>
      </p:grpSpPr>
      <p:sp>
        <p:nvSpPr>
          <p:cNvPr id="13" name="Google Shape;13;p3"/>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3"/>
          <p:cNvSpPr txBox="1"/>
          <p:nvPr>
            <p:ph type="title"/>
          </p:nvPr>
        </p:nvSpPr>
        <p:spPr>
          <a:xfrm>
            <a:off x="713225" y="1458125"/>
            <a:ext cx="50676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type="title" idx="2" hasCustomPrompt="1"/>
          </p:nvPr>
        </p:nvSpPr>
        <p:spPr>
          <a:xfrm>
            <a:off x="713225" y="549375"/>
            <a:ext cx="1186200" cy="947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55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txBox="1"/>
          <p:nvPr>
            <p:ph type="subTitle" idx="1"/>
          </p:nvPr>
        </p:nvSpPr>
        <p:spPr>
          <a:xfrm>
            <a:off x="713225" y="2456400"/>
            <a:ext cx="50676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7" name="Google Shape;17;p3"/>
          <p:cNvSpPr/>
          <p:nvPr/>
        </p:nvSpPr>
        <p:spPr>
          <a:xfrm>
            <a:off x="7858826" y="-436886"/>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 name="Google Shape;18;p3"/>
          <p:cNvGrpSpPr/>
          <p:nvPr/>
        </p:nvGrpSpPr>
        <p:grpSpPr>
          <a:xfrm>
            <a:off x="6818084" y="94474"/>
            <a:ext cx="1365914" cy="890062"/>
            <a:chOff x="4042250" y="1243325"/>
            <a:chExt cx="762825" cy="497075"/>
          </a:xfrm>
        </p:grpSpPr>
        <p:sp>
          <p:nvSpPr>
            <p:cNvPr id="19" name="Google Shape;19;p3"/>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3"/>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3"/>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3"/>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3"/>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3"/>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3"/>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3"/>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3"/>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3"/>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3"/>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3"/>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3"/>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3"/>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3"/>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3"/>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3"/>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3"/>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3"/>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3"/>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3"/>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3"/>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3"/>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3"/>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3"/>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3"/>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3"/>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3"/>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3"/>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3"/>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3"/>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3"/>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3"/>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3"/>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3"/>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3"/>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3"/>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3"/>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3"/>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3"/>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3"/>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3"/>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3"/>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3"/>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3"/>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3"/>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3"/>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3"/>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3"/>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3"/>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3"/>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3"/>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3"/>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3"/>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3"/>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3"/>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3"/>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3"/>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3"/>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3"/>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3"/>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3"/>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3"/>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3"/>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3"/>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3"/>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3"/>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3"/>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3"/>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3"/>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9" name="Google Shape;89;p3"/>
          <p:cNvSpPr/>
          <p:nvPr/>
        </p:nvSpPr>
        <p:spPr>
          <a:xfrm rot="7615112">
            <a:off x="-1009897" y="-959699"/>
            <a:ext cx="3195533" cy="1577375"/>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024" name="Shape 1024"/>
        <p:cNvGrpSpPr/>
        <p:nvPr/>
      </p:nvGrpSpPr>
      <p:grpSpPr>
        <a:xfrm>
          <a:off x="0" y="0"/>
          <a:ext cx="0" cy="0"/>
          <a:chOff x="0" y="0"/>
          <a:chExt cx="0" cy="0"/>
        </a:xfrm>
      </p:grpSpPr>
      <p:sp>
        <p:nvSpPr>
          <p:cNvPr id="1025" name="Google Shape;1025;p21"/>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21"/>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27" name="Google Shape;1027;p21"/>
          <p:cNvSpPr txBox="1"/>
          <p:nvPr>
            <p:ph type="subTitle" idx="1"/>
          </p:nvPr>
        </p:nvSpPr>
        <p:spPr>
          <a:xfrm>
            <a:off x="5121763" y="3065675"/>
            <a:ext cx="2795100" cy="100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028" name="Google Shape;1028;p21"/>
          <p:cNvSpPr txBox="1"/>
          <p:nvPr>
            <p:ph type="subTitle" idx="2"/>
          </p:nvPr>
        </p:nvSpPr>
        <p:spPr>
          <a:xfrm>
            <a:off x="1334213" y="3065675"/>
            <a:ext cx="2795100" cy="100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029" name="Google Shape;1029;p21"/>
          <p:cNvSpPr txBox="1"/>
          <p:nvPr>
            <p:ph type="subTitle" idx="3"/>
          </p:nvPr>
        </p:nvSpPr>
        <p:spPr>
          <a:xfrm>
            <a:off x="1334213" y="2624328"/>
            <a:ext cx="27951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030" name="Google Shape;1030;p21"/>
          <p:cNvSpPr txBox="1"/>
          <p:nvPr>
            <p:ph type="subTitle" idx="4"/>
          </p:nvPr>
        </p:nvSpPr>
        <p:spPr>
          <a:xfrm>
            <a:off x="5121764" y="2624328"/>
            <a:ext cx="27951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031" name="Google Shape;1031;p21"/>
          <p:cNvSpPr/>
          <p:nvPr/>
        </p:nvSpPr>
        <p:spPr>
          <a:xfrm>
            <a:off x="-826221" y="-405023"/>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32" name="Google Shape;1032;p21"/>
          <p:cNvGrpSpPr/>
          <p:nvPr/>
        </p:nvGrpSpPr>
        <p:grpSpPr>
          <a:xfrm>
            <a:off x="-408241" y="576424"/>
            <a:ext cx="1365914" cy="890062"/>
            <a:chOff x="4042250" y="1243325"/>
            <a:chExt cx="762825" cy="497075"/>
          </a:xfrm>
        </p:grpSpPr>
        <p:sp>
          <p:nvSpPr>
            <p:cNvPr id="1033" name="Google Shape;1033;p21"/>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21"/>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21"/>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21"/>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21"/>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21"/>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21"/>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21"/>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21"/>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2" name="Google Shape;1042;p21"/>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3" name="Google Shape;1043;p21"/>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21"/>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21"/>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21"/>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21"/>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21"/>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21"/>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21"/>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1" name="Google Shape;1051;p21"/>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2" name="Google Shape;1052;p21"/>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3" name="Google Shape;1053;p21"/>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4" name="Google Shape;1054;p21"/>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5" name="Google Shape;1055;p21"/>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6" name="Google Shape;1056;p21"/>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7" name="Google Shape;1057;p21"/>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8" name="Google Shape;1058;p21"/>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9" name="Google Shape;1059;p21"/>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0" name="Google Shape;1060;p21"/>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1" name="Google Shape;1061;p21"/>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2" name="Google Shape;1062;p21"/>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3" name="Google Shape;1063;p21"/>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21"/>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5" name="Google Shape;1065;p21"/>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6" name="Google Shape;1066;p21"/>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7" name="Google Shape;1067;p21"/>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8" name="Google Shape;1068;p21"/>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9" name="Google Shape;1069;p21"/>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0" name="Google Shape;1070;p21"/>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1" name="Google Shape;1071;p21"/>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2" name="Google Shape;1072;p21"/>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3" name="Google Shape;1073;p21"/>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4" name="Google Shape;1074;p21"/>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5" name="Google Shape;1075;p21"/>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6" name="Google Shape;1076;p21"/>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7" name="Google Shape;1077;p21"/>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8" name="Google Shape;1078;p21"/>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9" name="Google Shape;1079;p21"/>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0" name="Google Shape;1080;p21"/>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1" name="Google Shape;1081;p21"/>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2" name="Google Shape;1082;p21"/>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3" name="Google Shape;1083;p21"/>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4" name="Google Shape;1084;p21"/>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5" name="Google Shape;1085;p21"/>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6" name="Google Shape;1086;p21"/>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7" name="Google Shape;1087;p21"/>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8" name="Google Shape;1088;p21"/>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9" name="Google Shape;1089;p21"/>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0" name="Google Shape;1090;p21"/>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1" name="Google Shape;1091;p21"/>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2" name="Google Shape;1092;p21"/>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3" name="Google Shape;1093;p21"/>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4" name="Google Shape;1094;p21"/>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5" name="Google Shape;1095;p21"/>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6" name="Google Shape;1096;p21"/>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7" name="Google Shape;1097;p21"/>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8" name="Google Shape;1098;p21"/>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9" name="Google Shape;1099;p21"/>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0" name="Google Shape;1100;p21"/>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1" name="Google Shape;1101;p21"/>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2" name="Google Shape;1102;p21"/>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03" name="Google Shape;1103;p21"/>
          <p:cNvSpPr/>
          <p:nvPr/>
        </p:nvSpPr>
        <p:spPr>
          <a:xfrm>
            <a:off x="7871651" y="-638874"/>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4" name="Google Shape;1104;p21"/>
          <p:cNvSpPr/>
          <p:nvPr/>
        </p:nvSpPr>
        <p:spPr>
          <a:xfrm>
            <a:off x="6907047" y="3183225"/>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2">
    <p:spTree>
      <p:nvGrpSpPr>
        <p:cNvPr id="1105" name="Shape 1105"/>
        <p:cNvGrpSpPr/>
        <p:nvPr/>
      </p:nvGrpSpPr>
      <p:grpSpPr>
        <a:xfrm>
          <a:off x="0" y="0"/>
          <a:ext cx="0" cy="0"/>
          <a:chOff x="0" y="0"/>
          <a:chExt cx="0" cy="0"/>
        </a:xfrm>
      </p:grpSpPr>
      <p:sp>
        <p:nvSpPr>
          <p:cNvPr id="1106" name="Google Shape;1106;p22"/>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7" name="Google Shape;1107;p22"/>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08" name="Google Shape;1108;p22"/>
          <p:cNvSpPr txBox="1"/>
          <p:nvPr>
            <p:ph type="subTitle" idx="1"/>
          </p:nvPr>
        </p:nvSpPr>
        <p:spPr>
          <a:xfrm>
            <a:off x="907101" y="2184393"/>
            <a:ext cx="3293400" cy="56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09" name="Google Shape;1109;p22"/>
          <p:cNvSpPr txBox="1"/>
          <p:nvPr>
            <p:ph type="subTitle" idx="2"/>
          </p:nvPr>
        </p:nvSpPr>
        <p:spPr>
          <a:xfrm>
            <a:off x="907101" y="3993450"/>
            <a:ext cx="3293400" cy="5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10" name="Google Shape;1110;p22"/>
          <p:cNvSpPr txBox="1"/>
          <p:nvPr>
            <p:ph type="subTitle" idx="3"/>
          </p:nvPr>
        </p:nvSpPr>
        <p:spPr>
          <a:xfrm>
            <a:off x="907101" y="1935600"/>
            <a:ext cx="3297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111" name="Google Shape;1111;p22"/>
          <p:cNvSpPr txBox="1"/>
          <p:nvPr>
            <p:ph type="subTitle" idx="4"/>
          </p:nvPr>
        </p:nvSpPr>
        <p:spPr>
          <a:xfrm>
            <a:off x="907101" y="3748851"/>
            <a:ext cx="3297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112" name="Google Shape;1112;p22"/>
          <p:cNvSpPr/>
          <p:nvPr/>
        </p:nvSpPr>
        <p:spPr>
          <a:xfrm>
            <a:off x="6879422" y="4168593"/>
            <a:ext cx="2843249" cy="1446491"/>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13" name="Google Shape;1113;p22"/>
          <p:cNvGrpSpPr/>
          <p:nvPr/>
        </p:nvGrpSpPr>
        <p:grpSpPr>
          <a:xfrm>
            <a:off x="8157690" y="288160"/>
            <a:ext cx="546184" cy="502678"/>
            <a:chOff x="-357900" y="2348840"/>
            <a:chExt cx="1101177" cy="1013464"/>
          </a:xfrm>
        </p:grpSpPr>
        <p:sp>
          <p:nvSpPr>
            <p:cNvPr id="1114" name="Google Shape;1114;p22"/>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22"/>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1116;p22"/>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22"/>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22"/>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22"/>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22"/>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22"/>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22" name="Google Shape;1122;p22"/>
          <p:cNvSpPr/>
          <p:nvPr/>
        </p:nvSpPr>
        <p:spPr>
          <a:xfrm>
            <a:off x="-787846" y="-462273"/>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
    <p:spTree>
      <p:nvGrpSpPr>
        <p:cNvPr id="1123" name="Shape 1123"/>
        <p:cNvGrpSpPr/>
        <p:nvPr/>
      </p:nvGrpSpPr>
      <p:grpSpPr>
        <a:xfrm>
          <a:off x="0" y="0"/>
          <a:ext cx="0" cy="0"/>
          <a:chOff x="0" y="0"/>
          <a:chExt cx="0" cy="0"/>
        </a:xfrm>
      </p:grpSpPr>
      <p:sp>
        <p:nvSpPr>
          <p:cNvPr id="1124" name="Google Shape;1124;p23"/>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1125;p23"/>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26" name="Google Shape;1126;p23"/>
          <p:cNvSpPr txBox="1"/>
          <p:nvPr>
            <p:ph type="subTitle" idx="1"/>
          </p:nvPr>
        </p:nvSpPr>
        <p:spPr>
          <a:xfrm>
            <a:off x="4544375" y="1147250"/>
            <a:ext cx="3879600" cy="345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p:txBody>
      </p:sp>
      <p:sp>
        <p:nvSpPr>
          <p:cNvPr id="1127" name="Google Shape;1127;p23"/>
          <p:cNvSpPr txBox="1"/>
          <p:nvPr>
            <p:ph type="subTitle" idx="2"/>
          </p:nvPr>
        </p:nvSpPr>
        <p:spPr>
          <a:xfrm>
            <a:off x="713225" y="1147250"/>
            <a:ext cx="3831300" cy="345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p:txBody>
      </p:sp>
      <p:sp>
        <p:nvSpPr>
          <p:cNvPr id="1128" name="Google Shape;1128;p23"/>
          <p:cNvSpPr/>
          <p:nvPr/>
        </p:nvSpPr>
        <p:spPr>
          <a:xfrm>
            <a:off x="-2049928" y="-132820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23"/>
          <p:cNvSpPr/>
          <p:nvPr/>
        </p:nvSpPr>
        <p:spPr>
          <a:xfrm>
            <a:off x="7263247" y="4039818"/>
            <a:ext cx="2843249" cy="1446491"/>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130" name="Shape 1130"/>
        <p:cNvGrpSpPr/>
        <p:nvPr/>
      </p:nvGrpSpPr>
      <p:grpSpPr>
        <a:xfrm>
          <a:off x="0" y="0"/>
          <a:ext cx="0" cy="0"/>
          <a:chOff x="0" y="0"/>
          <a:chExt cx="0" cy="0"/>
        </a:xfrm>
      </p:grpSpPr>
      <p:sp>
        <p:nvSpPr>
          <p:cNvPr id="1131" name="Google Shape;1131;p24"/>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24"/>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33" name="Google Shape;1133;p24"/>
          <p:cNvSpPr txBox="1"/>
          <p:nvPr>
            <p:ph type="subTitle" idx="1"/>
          </p:nvPr>
        </p:nvSpPr>
        <p:spPr>
          <a:xfrm>
            <a:off x="855275" y="3050762"/>
            <a:ext cx="2364600" cy="76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34" name="Google Shape;1134;p24"/>
          <p:cNvSpPr txBox="1"/>
          <p:nvPr>
            <p:ph type="subTitle" idx="2"/>
          </p:nvPr>
        </p:nvSpPr>
        <p:spPr>
          <a:xfrm>
            <a:off x="3456113" y="3047770"/>
            <a:ext cx="2368200" cy="76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35" name="Google Shape;1135;p24"/>
          <p:cNvSpPr txBox="1"/>
          <p:nvPr>
            <p:ph type="subTitle" idx="3"/>
          </p:nvPr>
        </p:nvSpPr>
        <p:spPr>
          <a:xfrm>
            <a:off x="6052811" y="3047770"/>
            <a:ext cx="2368200" cy="76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36" name="Google Shape;1136;p24"/>
          <p:cNvSpPr txBox="1"/>
          <p:nvPr>
            <p:ph type="subTitle" idx="4"/>
          </p:nvPr>
        </p:nvSpPr>
        <p:spPr>
          <a:xfrm>
            <a:off x="855275" y="2657721"/>
            <a:ext cx="23646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137" name="Google Shape;1137;p24"/>
          <p:cNvSpPr txBox="1"/>
          <p:nvPr>
            <p:ph type="subTitle" idx="5"/>
          </p:nvPr>
        </p:nvSpPr>
        <p:spPr>
          <a:xfrm>
            <a:off x="3456113" y="2661249"/>
            <a:ext cx="23682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138" name="Google Shape;1138;p24"/>
          <p:cNvSpPr txBox="1"/>
          <p:nvPr>
            <p:ph type="subTitle" idx="6"/>
          </p:nvPr>
        </p:nvSpPr>
        <p:spPr>
          <a:xfrm>
            <a:off x="6052811" y="2661249"/>
            <a:ext cx="23682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139" name="Google Shape;1139;p24"/>
          <p:cNvSpPr/>
          <p:nvPr/>
        </p:nvSpPr>
        <p:spPr>
          <a:xfrm rot="-2308315">
            <a:off x="7759209" y="-521748"/>
            <a:ext cx="1733007" cy="182871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24"/>
          <p:cNvSpPr/>
          <p:nvPr/>
        </p:nvSpPr>
        <p:spPr>
          <a:xfrm>
            <a:off x="-1096175" y="4218900"/>
            <a:ext cx="3195460" cy="157734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24"/>
          <p:cNvSpPr/>
          <p:nvPr/>
        </p:nvSpPr>
        <p:spPr>
          <a:xfrm>
            <a:off x="-1541928" y="-1884175"/>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42" name="Google Shape;1142;p24"/>
          <p:cNvGrpSpPr/>
          <p:nvPr/>
        </p:nvGrpSpPr>
        <p:grpSpPr>
          <a:xfrm>
            <a:off x="8100202" y="4522835"/>
            <a:ext cx="546184" cy="502678"/>
            <a:chOff x="-357900" y="2348840"/>
            <a:chExt cx="1101177" cy="1013464"/>
          </a:xfrm>
        </p:grpSpPr>
        <p:sp>
          <p:nvSpPr>
            <p:cNvPr id="1143" name="Google Shape;1143;p24"/>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24"/>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24"/>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24"/>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24"/>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24"/>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24"/>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24"/>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151" name="Shape 1151"/>
        <p:cNvGrpSpPr/>
        <p:nvPr/>
      </p:nvGrpSpPr>
      <p:grpSpPr>
        <a:xfrm>
          <a:off x="0" y="0"/>
          <a:ext cx="0" cy="0"/>
          <a:chOff x="0" y="0"/>
          <a:chExt cx="0" cy="0"/>
        </a:xfrm>
      </p:grpSpPr>
      <p:sp>
        <p:nvSpPr>
          <p:cNvPr id="1152" name="Google Shape;1152;p25"/>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25"/>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54" name="Google Shape;1154;p25"/>
          <p:cNvSpPr txBox="1"/>
          <p:nvPr>
            <p:ph type="subTitle" idx="1"/>
          </p:nvPr>
        </p:nvSpPr>
        <p:spPr>
          <a:xfrm>
            <a:off x="855275" y="3671324"/>
            <a:ext cx="2364600" cy="55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55" name="Google Shape;1155;p25"/>
          <p:cNvSpPr txBox="1"/>
          <p:nvPr>
            <p:ph type="subTitle" idx="2"/>
          </p:nvPr>
        </p:nvSpPr>
        <p:spPr>
          <a:xfrm>
            <a:off x="3456116" y="3671324"/>
            <a:ext cx="2368200" cy="55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56" name="Google Shape;1156;p25"/>
          <p:cNvSpPr txBox="1"/>
          <p:nvPr>
            <p:ph type="subTitle" idx="3"/>
          </p:nvPr>
        </p:nvSpPr>
        <p:spPr>
          <a:xfrm>
            <a:off x="6051645" y="3671324"/>
            <a:ext cx="2368200" cy="55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57" name="Google Shape;1157;p25"/>
          <p:cNvSpPr txBox="1"/>
          <p:nvPr>
            <p:ph type="subTitle" idx="4"/>
          </p:nvPr>
        </p:nvSpPr>
        <p:spPr>
          <a:xfrm>
            <a:off x="855275" y="3304279"/>
            <a:ext cx="2364600" cy="43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158" name="Google Shape;1158;p25"/>
          <p:cNvSpPr txBox="1"/>
          <p:nvPr>
            <p:ph type="subTitle" idx="5"/>
          </p:nvPr>
        </p:nvSpPr>
        <p:spPr>
          <a:xfrm>
            <a:off x="3456116" y="3304279"/>
            <a:ext cx="2368200" cy="43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159" name="Google Shape;1159;p25"/>
          <p:cNvSpPr txBox="1"/>
          <p:nvPr>
            <p:ph type="subTitle" idx="6"/>
          </p:nvPr>
        </p:nvSpPr>
        <p:spPr>
          <a:xfrm>
            <a:off x="6051645" y="3304279"/>
            <a:ext cx="2368200" cy="43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160" name="Google Shape;1160;p25"/>
          <p:cNvSpPr/>
          <p:nvPr/>
        </p:nvSpPr>
        <p:spPr>
          <a:xfrm rot="6179404">
            <a:off x="-1124473" y="-753302"/>
            <a:ext cx="3195502" cy="157736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25"/>
          <p:cNvSpPr/>
          <p:nvPr/>
        </p:nvSpPr>
        <p:spPr>
          <a:xfrm>
            <a:off x="6940547" y="383430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62" name="Google Shape;1162;p25"/>
          <p:cNvGrpSpPr/>
          <p:nvPr/>
        </p:nvGrpSpPr>
        <p:grpSpPr>
          <a:xfrm>
            <a:off x="8157690" y="288160"/>
            <a:ext cx="546184" cy="502678"/>
            <a:chOff x="-357900" y="2348840"/>
            <a:chExt cx="1101177" cy="1013464"/>
          </a:xfrm>
        </p:grpSpPr>
        <p:sp>
          <p:nvSpPr>
            <p:cNvPr id="1163" name="Google Shape;1163;p25"/>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25"/>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25"/>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25"/>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25"/>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25"/>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25"/>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25"/>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2">
  <p:cSld name="CUSTOM_6_1_1">
    <p:spTree>
      <p:nvGrpSpPr>
        <p:cNvPr id="1171" name="Shape 1171"/>
        <p:cNvGrpSpPr/>
        <p:nvPr/>
      </p:nvGrpSpPr>
      <p:grpSpPr>
        <a:xfrm>
          <a:off x="0" y="0"/>
          <a:ext cx="0" cy="0"/>
          <a:chOff x="0" y="0"/>
          <a:chExt cx="0" cy="0"/>
        </a:xfrm>
      </p:grpSpPr>
      <p:sp>
        <p:nvSpPr>
          <p:cNvPr id="1172" name="Google Shape;1172;p26"/>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26"/>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74" name="Google Shape;1174;p26"/>
          <p:cNvSpPr txBox="1"/>
          <p:nvPr>
            <p:ph type="subTitle" idx="1"/>
          </p:nvPr>
        </p:nvSpPr>
        <p:spPr>
          <a:xfrm>
            <a:off x="2063632" y="1936444"/>
            <a:ext cx="5855400" cy="36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75" name="Google Shape;1175;p26"/>
          <p:cNvSpPr txBox="1"/>
          <p:nvPr>
            <p:ph type="subTitle" idx="2"/>
          </p:nvPr>
        </p:nvSpPr>
        <p:spPr>
          <a:xfrm>
            <a:off x="2059152" y="3088808"/>
            <a:ext cx="5864100" cy="36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76" name="Google Shape;1176;p26"/>
          <p:cNvSpPr txBox="1"/>
          <p:nvPr>
            <p:ph type="subTitle" idx="3"/>
          </p:nvPr>
        </p:nvSpPr>
        <p:spPr>
          <a:xfrm>
            <a:off x="2059167" y="4241601"/>
            <a:ext cx="5864100" cy="36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rgbClr val="191919"/>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77" name="Google Shape;1177;p26"/>
          <p:cNvSpPr txBox="1"/>
          <p:nvPr>
            <p:ph type="subTitle" idx="4"/>
          </p:nvPr>
        </p:nvSpPr>
        <p:spPr>
          <a:xfrm>
            <a:off x="2063625" y="1598783"/>
            <a:ext cx="5855400" cy="42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178" name="Google Shape;1178;p26"/>
          <p:cNvSpPr txBox="1"/>
          <p:nvPr>
            <p:ph type="subTitle" idx="5"/>
          </p:nvPr>
        </p:nvSpPr>
        <p:spPr>
          <a:xfrm>
            <a:off x="2059150" y="2748450"/>
            <a:ext cx="5864100" cy="42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179" name="Google Shape;1179;p26"/>
          <p:cNvSpPr txBox="1"/>
          <p:nvPr>
            <p:ph type="subTitle" idx="6"/>
          </p:nvPr>
        </p:nvSpPr>
        <p:spPr>
          <a:xfrm>
            <a:off x="2059150" y="3901250"/>
            <a:ext cx="5864100" cy="42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180" name="Google Shape;1180;p26"/>
          <p:cNvSpPr/>
          <p:nvPr/>
        </p:nvSpPr>
        <p:spPr>
          <a:xfrm>
            <a:off x="-2318003" y="291530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81" name="Google Shape;1181;p26"/>
          <p:cNvGrpSpPr/>
          <p:nvPr/>
        </p:nvGrpSpPr>
        <p:grpSpPr>
          <a:xfrm>
            <a:off x="8157690" y="1587310"/>
            <a:ext cx="546184" cy="502678"/>
            <a:chOff x="-357900" y="2348840"/>
            <a:chExt cx="1101177" cy="1013464"/>
          </a:xfrm>
        </p:grpSpPr>
        <p:sp>
          <p:nvSpPr>
            <p:cNvPr id="1182" name="Google Shape;1182;p26"/>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26"/>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26"/>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26"/>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26"/>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7" name="Google Shape;1187;p26"/>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8" name="Google Shape;1188;p26"/>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9" name="Google Shape;1189;p26"/>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190" name="Shape 1190"/>
        <p:cNvGrpSpPr/>
        <p:nvPr/>
      </p:nvGrpSpPr>
      <p:grpSpPr>
        <a:xfrm>
          <a:off x="0" y="0"/>
          <a:ext cx="0" cy="0"/>
          <a:chOff x="0" y="0"/>
          <a:chExt cx="0" cy="0"/>
        </a:xfrm>
      </p:grpSpPr>
      <p:sp>
        <p:nvSpPr>
          <p:cNvPr id="1191" name="Google Shape;1191;p27"/>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2" name="Google Shape;1192;p27"/>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93" name="Google Shape;1193;p27"/>
          <p:cNvSpPr txBox="1"/>
          <p:nvPr>
            <p:ph type="subTitle" idx="1"/>
          </p:nvPr>
        </p:nvSpPr>
        <p:spPr>
          <a:xfrm>
            <a:off x="1067225" y="2211825"/>
            <a:ext cx="3154200" cy="53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94" name="Google Shape;1194;p27"/>
          <p:cNvSpPr txBox="1"/>
          <p:nvPr>
            <p:ph type="subTitle" idx="2"/>
          </p:nvPr>
        </p:nvSpPr>
        <p:spPr>
          <a:xfrm>
            <a:off x="5005258" y="2211825"/>
            <a:ext cx="3154800" cy="53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95" name="Google Shape;1195;p27"/>
          <p:cNvSpPr txBox="1"/>
          <p:nvPr>
            <p:ph type="subTitle" idx="3"/>
          </p:nvPr>
        </p:nvSpPr>
        <p:spPr>
          <a:xfrm>
            <a:off x="1067225" y="4012114"/>
            <a:ext cx="3154200" cy="53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96" name="Google Shape;1196;p27"/>
          <p:cNvSpPr txBox="1"/>
          <p:nvPr>
            <p:ph type="subTitle" idx="4"/>
          </p:nvPr>
        </p:nvSpPr>
        <p:spPr>
          <a:xfrm>
            <a:off x="5005257" y="4012114"/>
            <a:ext cx="3154800" cy="53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97" name="Google Shape;1197;p27"/>
          <p:cNvSpPr txBox="1"/>
          <p:nvPr>
            <p:ph type="subTitle" idx="5"/>
          </p:nvPr>
        </p:nvSpPr>
        <p:spPr>
          <a:xfrm>
            <a:off x="1067225" y="1928225"/>
            <a:ext cx="3154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198" name="Google Shape;1198;p27"/>
          <p:cNvSpPr txBox="1"/>
          <p:nvPr>
            <p:ph type="subTitle" idx="6"/>
          </p:nvPr>
        </p:nvSpPr>
        <p:spPr>
          <a:xfrm>
            <a:off x="1067225" y="3728589"/>
            <a:ext cx="3154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199" name="Google Shape;1199;p27"/>
          <p:cNvSpPr txBox="1"/>
          <p:nvPr>
            <p:ph type="subTitle" idx="7"/>
          </p:nvPr>
        </p:nvSpPr>
        <p:spPr>
          <a:xfrm>
            <a:off x="5005256" y="1928225"/>
            <a:ext cx="31548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00" name="Google Shape;1200;p27"/>
          <p:cNvSpPr txBox="1"/>
          <p:nvPr>
            <p:ph type="subTitle" idx="8"/>
          </p:nvPr>
        </p:nvSpPr>
        <p:spPr>
          <a:xfrm>
            <a:off x="5005256" y="3728589"/>
            <a:ext cx="31548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01" name="Google Shape;1201;p27"/>
          <p:cNvSpPr/>
          <p:nvPr/>
        </p:nvSpPr>
        <p:spPr>
          <a:xfrm rot="-1880681">
            <a:off x="-2439546" y="-1425812"/>
            <a:ext cx="3597737" cy="2711850"/>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02" name="Google Shape;1202;p27"/>
          <p:cNvGrpSpPr/>
          <p:nvPr/>
        </p:nvGrpSpPr>
        <p:grpSpPr>
          <a:xfrm>
            <a:off x="8213252" y="1305835"/>
            <a:ext cx="546184" cy="502678"/>
            <a:chOff x="-357900" y="2348840"/>
            <a:chExt cx="1101177" cy="1013464"/>
          </a:xfrm>
        </p:grpSpPr>
        <p:sp>
          <p:nvSpPr>
            <p:cNvPr id="1203" name="Google Shape;1203;p27"/>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4" name="Google Shape;1204;p27"/>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5" name="Google Shape;1205;p27"/>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6" name="Google Shape;1206;p27"/>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7" name="Google Shape;1207;p27"/>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8" name="Google Shape;1208;p27"/>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9" name="Google Shape;1209;p27"/>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0" name="Google Shape;1210;p27"/>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ive columns">
  <p:cSld name="CUSTOM_7_1">
    <p:spTree>
      <p:nvGrpSpPr>
        <p:cNvPr id="1211" name="Shape 1211"/>
        <p:cNvGrpSpPr/>
        <p:nvPr/>
      </p:nvGrpSpPr>
      <p:grpSpPr>
        <a:xfrm>
          <a:off x="0" y="0"/>
          <a:ext cx="0" cy="0"/>
          <a:chOff x="0" y="0"/>
          <a:chExt cx="0" cy="0"/>
        </a:xfrm>
      </p:grpSpPr>
      <p:sp>
        <p:nvSpPr>
          <p:cNvPr id="1212" name="Google Shape;1212;p28"/>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3" name="Google Shape;1213;p28"/>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14" name="Google Shape;1214;p28"/>
          <p:cNvSpPr txBox="1"/>
          <p:nvPr>
            <p:ph type="subTitle" idx="1"/>
          </p:nvPr>
        </p:nvSpPr>
        <p:spPr>
          <a:xfrm>
            <a:off x="829625" y="2259439"/>
            <a:ext cx="2192100" cy="56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215" name="Google Shape;1215;p28"/>
          <p:cNvSpPr txBox="1"/>
          <p:nvPr>
            <p:ph type="subTitle" idx="2"/>
          </p:nvPr>
        </p:nvSpPr>
        <p:spPr>
          <a:xfrm>
            <a:off x="3530277" y="2259425"/>
            <a:ext cx="2194500" cy="56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216" name="Google Shape;1216;p28"/>
          <p:cNvSpPr txBox="1"/>
          <p:nvPr>
            <p:ph type="subTitle" idx="3"/>
          </p:nvPr>
        </p:nvSpPr>
        <p:spPr>
          <a:xfrm>
            <a:off x="2190200" y="3989928"/>
            <a:ext cx="2192100" cy="5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217" name="Google Shape;1217;p28"/>
          <p:cNvSpPr txBox="1"/>
          <p:nvPr>
            <p:ph type="subTitle" idx="4"/>
          </p:nvPr>
        </p:nvSpPr>
        <p:spPr>
          <a:xfrm>
            <a:off x="6229499" y="2249424"/>
            <a:ext cx="21945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218" name="Google Shape;1218;p28"/>
          <p:cNvSpPr txBox="1"/>
          <p:nvPr>
            <p:ph type="subTitle" idx="5"/>
          </p:nvPr>
        </p:nvSpPr>
        <p:spPr>
          <a:xfrm>
            <a:off x="4889613" y="3994757"/>
            <a:ext cx="2194500" cy="5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219" name="Google Shape;1219;p28"/>
          <p:cNvSpPr txBox="1"/>
          <p:nvPr>
            <p:ph type="subTitle" idx="6"/>
          </p:nvPr>
        </p:nvSpPr>
        <p:spPr>
          <a:xfrm>
            <a:off x="829624" y="2042942"/>
            <a:ext cx="219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20" name="Google Shape;1220;p28"/>
          <p:cNvSpPr txBox="1"/>
          <p:nvPr>
            <p:ph type="subTitle" idx="7"/>
          </p:nvPr>
        </p:nvSpPr>
        <p:spPr>
          <a:xfrm>
            <a:off x="3530275" y="2042930"/>
            <a:ext cx="219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21" name="Google Shape;1221;p28"/>
          <p:cNvSpPr txBox="1"/>
          <p:nvPr>
            <p:ph type="subTitle" idx="8"/>
          </p:nvPr>
        </p:nvSpPr>
        <p:spPr>
          <a:xfrm>
            <a:off x="6229495" y="2039112"/>
            <a:ext cx="21945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22" name="Google Shape;1222;p28"/>
          <p:cNvSpPr txBox="1"/>
          <p:nvPr>
            <p:ph type="subTitle" idx="9"/>
          </p:nvPr>
        </p:nvSpPr>
        <p:spPr>
          <a:xfrm>
            <a:off x="2190199" y="3781404"/>
            <a:ext cx="219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23" name="Google Shape;1223;p28"/>
          <p:cNvSpPr txBox="1"/>
          <p:nvPr>
            <p:ph type="subTitle" idx="13"/>
          </p:nvPr>
        </p:nvSpPr>
        <p:spPr>
          <a:xfrm>
            <a:off x="4889609" y="3785616"/>
            <a:ext cx="219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24" name="Google Shape;1224;p28"/>
          <p:cNvSpPr/>
          <p:nvPr/>
        </p:nvSpPr>
        <p:spPr>
          <a:xfrm>
            <a:off x="-896596" y="4118277"/>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5" name="Google Shape;1225;p28"/>
          <p:cNvSpPr/>
          <p:nvPr/>
        </p:nvSpPr>
        <p:spPr>
          <a:xfrm>
            <a:off x="7884451" y="-947786"/>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6" name="Google Shape;1226;p28"/>
          <p:cNvSpPr/>
          <p:nvPr/>
        </p:nvSpPr>
        <p:spPr>
          <a:xfrm>
            <a:off x="-2183703" y="-163135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rgbClr val="3847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27" name="Google Shape;1227;p28"/>
          <p:cNvGrpSpPr/>
          <p:nvPr/>
        </p:nvGrpSpPr>
        <p:grpSpPr>
          <a:xfrm>
            <a:off x="8078902" y="4181860"/>
            <a:ext cx="546184" cy="502678"/>
            <a:chOff x="-357900" y="2348840"/>
            <a:chExt cx="1101177" cy="1013464"/>
          </a:xfrm>
        </p:grpSpPr>
        <p:sp>
          <p:nvSpPr>
            <p:cNvPr id="1228" name="Google Shape;1228;p28"/>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9" name="Google Shape;1229;p28"/>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0" name="Google Shape;1230;p28"/>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1" name="Google Shape;1231;p28"/>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2" name="Google Shape;1232;p28"/>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3" name="Google Shape;1233;p28"/>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4" name="Google Shape;1234;p28"/>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5" name="Google Shape;1235;p28"/>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236" name="Shape 1236"/>
        <p:cNvGrpSpPr/>
        <p:nvPr/>
      </p:nvGrpSpPr>
      <p:grpSpPr>
        <a:xfrm>
          <a:off x="0" y="0"/>
          <a:ext cx="0" cy="0"/>
          <a:chOff x="0" y="0"/>
          <a:chExt cx="0" cy="0"/>
        </a:xfrm>
      </p:grpSpPr>
      <p:sp>
        <p:nvSpPr>
          <p:cNvPr id="1237" name="Google Shape;1237;p29"/>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8" name="Google Shape;1238;p29"/>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39" name="Google Shape;1239;p29"/>
          <p:cNvSpPr txBox="1"/>
          <p:nvPr>
            <p:ph type="subTitle" idx="1"/>
          </p:nvPr>
        </p:nvSpPr>
        <p:spPr>
          <a:xfrm>
            <a:off x="829625" y="2193189"/>
            <a:ext cx="21921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240" name="Google Shape;1240;p29"/>
          <p:cNvSpPr txBox="1"/>
          <p:nvPr>
            <p:ph type="subTitle" idx="2"/>
          </p:nvPr>
        </p:nvSpPr>
        <p:spPr>
          <a:xfrm>
            <a:off x="3530277" y="2193175"/>
            <a:ext cx="21945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241" name="Google Shape;1241;p29"/>
          <p:cNvSpPr txBox="1"/>
          <p:nvPr>
            <p:ph type="subTitle" idx="3"/>
          </p:nvPr>
        </p:nvSpPr>
        <p:spPr>
          <a:xfrm>
            <a:off x="829625" y="4007578"/>
            <a:ext cx="2192100" cy="5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242" name="Google Shape;1242;p29"/>
          <p:cNvSpPr txBox="1"/>
          <p:nvPr>
            <p:ph type="subTitle" idx="4"/>
          </p:nvPr>
        </p:nvSpPr>
        <p:spPr>
          <a:xfrm>
            <a:off x="3530277" y="4007575"/>
            <a:ext cx="2194500" cy="5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243" name="Google Shape;1243;p29"/>
          <p:cNvSpPr txBox="1"/>
          <p:nvPr>
            <p:ph type="subTitle" idx="5"/>
          </p:nvPr>
        </p:nvSpPr>
        <p:spPr>
          <a:xfrm>
            <a:off x="6229499" y="2197966"/>
            <a:ext cx="21945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244" name="Google Shape;1244;p29"/>
          <p:cNvSpPr txBox="1"/>
          <p:nvPr>
            <p:ph type="subTitle" idx="6"/>
          </p:nvPr>
        </p:nvSpPr>
        <p:spPr>
          <a:xfrm>
            <a:off x="6229499" y="4005072"/>
            <a:ext cx="2194500" cy="5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245" name="Google Shape;1245;p29"/>
          <p:cNvSpPr txBox="1"/>
          <p:nvPr>
            <p:ph type="subTitle" idx="7"/>
          </p:nvPr>
        </p:nvSpPr>
        <p:spPr>
          <a:xfrm>
            <a:off x="829624" y="1984212"/>
            <a:ext cx="21945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46" name="Google Shape;1246;p29"/>
          <p:cNvSpPr txBox="1"/>
          <p:nvPr>
            <p:ph type="subTitle" idx="8"/>
          </p:nvPr>
        </p:nvSpPr>
        <p:spPr>
          <a:xfrm>
            <a:off x="3530275" y="1985788"/>
            <a:ext cx="21945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47" name="Google Shape;1247;p29"/>
          <p:cNvSpPr txBox="1"/>
          <p:nvPr>
            <p:ph type="subTitle" idx="9"/>
          </p:nvPr>
        </p:nvSpPr>
        <p:spPr>
          <a:xfrm>
            <a:off x="829624" y="3799054"/>
            <a:ext cx="219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48" name="Google Shape;1248;p29"/>
          <p:cNvSpPr txBox="1"/>
          <p:nvPr>
            <p:ph type="subTitle" idx="13"/>
          </p:nvPr>
        </p:nvSpPr>
        <p:spPr>
          <a:xfrm>
            <a:off x="3530275" y="3799050"/>
            <a:ext cx="219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49" name="Google Shape;1249;p29"/>
          <p:cNvSpPr txBox="1"/>
          <p:nvPr>
            <p:ph type="subTitle" idx="14"/>
          </p:nvPr>
        </p:nvSpPr>
        <p:spPr>
          <a:xfrm>
            <a:off x="6229495" y="3797808"/>
            <a:ext cx="219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50" name="Google Shape;1250;p29"/>
          <p:cNvSpPr txBox="1"/>
          <p:nvPr>
            <p:ph type="subTitle" idx="15"/>
          </p:nvPr>
        </p:nvSpPr>
        <p:spPr>
          <a:xfrm>
            <a:off x="6230925" y="1983846"/>
            <a:ext cx="219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51" name="Google Shape;1251;p29"/>
          <p:cNvSpPr/>
          <p:nvPr/>
        </p:nvSpPr>
        <p:spPr>
          <a:xfrm rot="7484453">
            <a:off x="8140326" y="4326312"/>
            <a:ext cx="1732984" cy="1828691"/>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2" name="Google Shape;1252;p29"/>
          <p:cNvSpPr/>
          <p:nvPr/>
        </p:nvSpPr>
        <p:spPr>
          <a:xfrm rot="6680846">
            <a:off x="-1533543" y="-326305"/>
            <a:ext cx="2843168" cy="1446450"/>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1">
  <p:cSld name="CUSTOM_7_2">
    <p:spTree>
      <p:nvGrpSpPr>
        <p:cNvPr id="1253" name="Shape 1253"/>
        <p:cNvGrpSpPr/>
        <p:nvPr/>
      </p:nvGrpSpPr>
      <p:grpSpPr>
        <a:xfrm>
          <a:off x="0" y="0"/>
          <a:ext cx="0" cy="0"/>
          <a:chOff x="0" y="0"/>
          <a:chExt cx="0" cy="0"/>
        </a:xfrm>
      </p:grpSpPr>
      <p:sp>
        <p:nvSpPr>
          <p:cNvPr id="1254" name="Google Shape;1254;p30"/>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5" name="Google Shape;1255;p30"/>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56" name="Google Shape;1256;p30"/>
          <p:cNvSpPr txBox="1"/>
          <p:nvPr>
            <p:ph type="subTitle" idx="1"/>
          </p:nvPr>
        </p:nvSpPr>
        <p:spPr>
          <a:xfrm>
            <a:off x="829624" y="1905468"/>
            <a:ext cx="2192100" cy="563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257" name="Google Shape;1257;p30"/>
          <p:cNvSpPr txBox="1"/>
          <p:nvPr>
            <p:ph type="subTitle" idx="2"/>
          </p:nvPr>
        </p:nvSpPr>
        <p:spPr>
          <a:xfrm>
            <a:off x="3530275" y="1905468"/>
            <a:ext cx="2194500" cy="563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258" name="Google Shape;1258;p30"/>
          <p:cNvSpPr txBox="1"/>
          <p:nvPr>
            <p:ph type="subTitle" idx="3"/>
          </p:nvPr>
        </p:nvSpPr>
        <p:spPr>
          <a:xfrm>
            <a:off x="829624" y="3717938"/>
            <a:ext cx="2192100" cy="567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259" name="Google Shape;1259;p30"/>
          <p:cNvSpPr txBox="1"/>
          <p:nvPr>
            <p:ph type="subTitle" idx="4"/>
          </p:nvPr>
        </p:nvSpPr>
        <p:spPr>
          <a:xfrm>
            <a:off x="3530275" y="3717938"/>
            <a:ext cx="2194500" cy="567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260" name="Google Shape;1260;p30"/>
          <p:cNvSpPr txBox="1"/>
          <p:nvPr>
            <p:ph type="subTitle" idx="5"/>
          </p:nvPr>
        </p:nvSpPr>
        <p:spPr>
          <a:xfrm>
            <a:off x="6229497" y="1903518"/>
            <a:ext cx="2194500" cy="56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261" name="Google Shape;1261;p30"/>
          <p:cNvSpPr txBox="1"/>
          <p:nvPr>
            <p:ph type="subTitle" idx="6"/>
          </p:nvPr>
        </p:nvSpPr>
        <p:spPr>
          <a:xfrm>
            <a:off x="6229497" y="3717938"/>
            <a:ext cx="2194500" cy="567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262" name="Google Shape;1262;p30"/>
          <p:cNvSpPr txBox="1"/>
          <p:nvPr>
            <p:ph type="subTitle" idx="7"/>
          </p:nvPr>
        </p:nvSpPr>
        <p:spPr>
          <a:xfrm>
            <a:off x="829624" y="2379547"/>
            <a:ext cx="2194500" cy="3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63" name="Google Shape;1263;p30"/>
          <p:cNvSpPr txBox="1"/>
          <p:nvPr>
            <p:ph type="subTitle" idx="8"/>
          </p:nvPr>
        </p:nvSpPr>
        <p:spPr>
          <a:xfrm>
            <a:off x="3530275" y="2379535"/>
            <a:ext cx="2194500" cy="3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64" name="Google Shape;1264;p30"/>
          <p:cNvSpPr txBox="1"/>
          <p:nvPr>
            <p:ph type="subTitle" idx="9"/>
          </p:nvPr>
        </p:nvSpPr>
        <p:spPr>
          <a:xfrm>
            <a:off x="6229497" y="2377440"/>
            <a:ext cx="2194500" cy="3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65" name="Google Shape;1265;p30"/>
          <p:cNvSpPr txBox="1"/>
          <p:nvPr>
            <p:ph type="subTitle" idx="13"/>
          </p:nvPr>
        </p:nvSpPr>
        <p:spPr>
          <a:xfrm>
            <a:off x="829624" y="4192801"/>
            <a:ext cx="2194500" cy="3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66" name="Google Shape;1266;p30"/>
          <p:cNvSpPr txBox="1"/>
          <p:nvPr>
            <p:ph type="subTitle" idx="14"/>
          </p:nvPr>
        </p:nvSpPr>
        <p:spPr>
          <a:xfrm>
            <a:off x="3530275" y="4192797"/>
            <a:ext cx="2194500" cy="3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67" name="Google Shape;1267;p30"/>
          <p:cNvSpPr txBox="1"/>
          <p:nvPr>
            <p:ph type="subTitle" idx="15"/>
          </p:nvPr>
        </p:nvSpPr>
        <p:spPr>
          <a:xfrm>
            <a:off x="6229497" y="4191555"/>
            <a:ext cx="2194500" cy="3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68" name="Google Shape;1268;p30"/>
          <p:cNvSpPr/>
          <p:nvPr/>
        </p:nvSpPr>
        <p:spPr>
          <a:xfrm rot="7698060">
            <a:off x="-1118223" y="-808904"/>
            <a:ext cx="3195457" cy="1577338"/>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9" name="Google Shape;1269;p30"/>
          <p:cNvSpPr/>
          <p:nvPr/>
        </p:nvSpPr>
        <p:spPr>
          <a:xfrm rot="2300519">
            <a:off x="7768645" y="-60369"/>
            <a:ext cx="2843235" cy="1446484"/>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90" name="Shape 90"/>
        <p:cNvGrpSpPr/>
        <p:nvPr/>
      </p:nvGrpSpPr>
      <p:grpSpPr>
        <a:xfrm>
          <a:off x="0" y="0"/>
          <a:ext cx="0" cy="0"/>
          <a:chOff x="0" y="0"/>
          <a:chExt cx="0" cy="0"/>
        </a:xfrm>
      </p:grpSpPr>
      <p:sp>
        <p:nvSpPr>
          <p:cNvPr id="91" name="Google Shape;91;p4"/>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4"/>
          <p:cNvSpPr txBox="1"/>
          <p:nvPr>
            <p:ph type="title"/>
          </p:nvPr>
        </p:nvSpPr>
        <p:spPr>
          <a:xfrm>
            <a:off x="841248" y="1353312"/>
            <a:ext cx="3118200" cy="1316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3" name="Google Shape;93;p4"/>
          <p:cNvSpPr txBox="1"/>
          <p:nvPr>
            <p:ph type="body" idx="1"/>
          </p:nvPr>
        </p:nvSpPr>
        <p:spPr>
          <a:xfrm>
            <a:off x="841248" y="2670048"/>
            <a:ext cx="3118200" cy="1115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vl1pPr>
            <a:lvl2pPr marL="914400" lvl="1" indent="-317500" rtl="0">
              <a:lnSpc>
                <a:spcPct val="100000"/>
              </a:lnSpc>
              <a:spcBef>
                <a:spcPts val="160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p:txBody>
      </p:sp>
      <p:sp>
        <p:nvSpPr>
          <p:cNvPr id="94" name="Google Shape;94;p4"/>
          <p:cNvSpPr/>
          <p:nvPr>
            <p:ph type="pic" idx="2"/>
          </p:nvPr>
        </p:nvSpPr>
        <p:spPr>
          <a:xfrm>
            <a:off x="4562856" y="694944"/>
            <a:ext cx="3739800" cy="3757500"/>
          </a:xfrm>
          <a:prstGeom prst="rect">
            <a:avLst/>
          </a:prstGeom>
          <a:noFill/>
          <a:ln w="19050" cap="flat" cmpd="sng">
            <a:solidFill>
              <a:schemeClr val="dk1"/>
            </a:solidFill>
            <a:prstDash val="solid"/>
            <a:round/>
            <a:headEnd type="none" w="sm" len="sm"/>
            <a:tailEnd type="none" w="sm" len="sm"/>
          </a:ln>
        </p:spPr>
      </p:sp>
      <p:sp>
        <p:nvSpPr>
          <p:cNvPr id="95" name="Google Shape;95;p4"/>
          <p:cNvSpPr/>
          <p:nvPr/>
        </p:nvSpPr>
        <p:spPr>
          <a:xfrm>
            <a:off x="-637021" y="-712648"/>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6" name="Google Shape;96;p4"/>
          <p:cNvGrpSpPr/>
          <p:nvPr/>
        </p:nvGrpSpPr>
        <p:grpSpPr>
          <a:xfrm>
            <a:off x="30271" y="-313426"/>
            <a:ext cx="1365914" cy="890062"/>
            <a:chOff x="4042250" y="1243325"/>
            <a:chExt cx="762825" cy="497075"/>
          </a:xfrm>
        </p:grpSpPr>
        <p:sp>
          <p:nvSpPr>
            <p:cNvPr id="97" name="Google Shape;97;p4"/>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4"/>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4"/>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4"/>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4"/>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4"/>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4"/>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4"/>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4"/>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4"/>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4"/>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4"/>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4"/>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4"/>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4"/>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4"/>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4"/>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4"/>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4"/>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4"/>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4"/>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4"/>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4"/>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4"/>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4"/>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4"/>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4"/>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4"/>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4"/>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4"/>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4"/>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4"/>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4"/>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4"/>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4"/>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4"/>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4"/>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4"/>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4"/>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4"/>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4"/>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4"/>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4"/>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4"/>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4"/>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4"/>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4"/>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4"/>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4"/>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4"/>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4"/>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4"/>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4"/>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4"/>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4"/>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4"/>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4"/>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4"/>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4"/>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4"/>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4"/>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4"/>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4"/>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4"/>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4"/>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4"/>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4"/>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4"/>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4"/>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4"/>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7" name="Google Shape;167;p4"/>
          <p:cNvSpPr/>
          <p:nvPr/>
        </p:nvSpPr>
        <p:spPr>
          <a:xfrm rot="-10570616">
            <a:off x="7439768" y="3903926"/>
            <a:ext cx="3597725" cy="2711841"/>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8" name="Google Shape;168;p4"/>
          <p:cNvGrpSpPr/>
          <p:nvPr/>
        </p:nvGrpSpPr>
        <p:grpSpPr>
          <a:xfrm>
            <a:off x="471065" y="4275060"/>
            <a:ext cx="546184" cy="502678"/>
            <a:chOff x="-357900" y="2348840"/>
            <a:chExt cx="1101177" cy="1013464"/>
          </a:xfrm>
        </p:grpSpPr>
        <p:sp>
          <p:nvSpPr>
            <p:cNvPr id="169" name="Google Shape;169;p4"/>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4"/>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4"/>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4"/>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4"/>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4"/>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4"/>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4"/>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eigth columns">
  <p:cSld name="CUSTOM_7_3">
    <p:spTree>
      <p:nvGrpSpPr>
        <p:cNvPr id="1270" name="Shape 1270"/>
        <p:cNvGrpSpPr/>
        <p:nvPr/>
      </p:nvGrpSpPr>
      <p:grpSpPr>
        <a:xfrm>
          <a:off x="0" y="0"/>
          <a:ext cx="0" cy="0"/>
          <a:chOff x="0" y="0"/>
          <a:chExt cx="0" cy="0"/>
        </a:xfrm>
      </p:grpSpPr>
      <p:sp>
        <p:nvSpPr>
          <p:cNvPr id="1271" name="Google Shape;1271;p31"/>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2" name="Google Shape;1272;p31"/>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73" name="Google Shape;1273;p31"/>
          <p:cNvSpPr txBox="1"/>
          <p:nvPr>
            <p:ph type="subTitle" idx="1"/>
          </p:nvPr>
        </p:nvSpPr>
        <p:spPr>
          <a:xfrm>
            <a:off x="2669112" y="4030801"/>
            <a:ext cx="185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74" name="Google Shape;1274;p31"/>
          <p:cNvSpPr txBox="1"/>
          <p:nvPr>
            <p:ph type="subTitle" idx="2"/>
          </p:nvPr>
        </p:nvSpPr>
        <p:spPr>
          <a:xfrm>
            <a:off x="2669113" y="3657650"/>
            <a:ext cx="18567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Lexend Deca"/>
              <a:buNone/>
              <a:defRPr sz="2200">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rtl="0">
              <a:spcBef>
                <a:spcPts val="0"/>
              </a:spcBef>
              <a:spcAft>
                <a:spcPts val="0"/>
              </a:spcAft>
              <a:buSzPts val="2000"/>
              <a:buFont typeface="Lexend Deca"/>
              <a:buNone/>
              <a:defRPr sz="2000" b="1">
                <a:latin typeface="Lexend Deca"/>
                <a:ea typeface="Lexend Deca"/>
                <a:cs typeface="Lexend Deca"/>
                <a:sym typeface="Lexend Deca"/>
              </a:defRPr>
            </a:lvl2pPr>
            <a:lvl3pPr lvl="2" rtl="0">
              <a:spcBef>
                <a:spcPts val="1600"/>
              </a:spcBef>
              <a:spcAft>
                <a:spcPts val="0"/>
              </a:spcAft>
              <a:buSzPts val="2000"/>
              <a:buFont typeface="Lexend Deca"/>
              <a:buNone/>
              <a:defRPr sz="2000" b="1">
                <a:latin typeface="Lexend Deca"/>
                <a:ea typeface="Lexend Deca"/>
                <a:cs typeface="Lexend Deca"/>
                <a:sym typeface="Lexend Deca"/>
              </a:defRPr>
            </a:lvl3pPr>
            <a:lvl4pPr lvl="3" rtl="0">
              <a:spcBef>
                <a:spcPts val="1600"/>
              </a:spcBef>
              <a:spcAft>
                <a:spcPts val="0"/>
              </a:spcAft>
              <a:buSzPts val="2000"/>
              <a:buFont typeface="Lexend Deca"/>
              <a:buNone/>
              <a:defRPr sz="2000" b="1">
                <a:latin typeface="Lexend Deca"/>
                <a:ea typeface="Lexend Deca"/>
                <a:cs typeface="Lexend Deca"/>
                <a:sym typeface="Lexend Deca"/>
              </a:defRPr>
            </a:lvl4pPr>
            <a:lvl5pPr lvl="4" rtl="0">
              <a:spcBef>
                <a:spcPts val="1600"/>
              </a:spcBef>
              <a:spcAft>
                <a:spcPts val="0"/>
              </a:spcAft>
              <a:buSzPts val="2000"/>
              <a:buFont typeface="Lexend Deca"/>
              <a:buNone/>
              <a:defRPr sz="2000" b="1">
                <a:latin typeface="Lexend Deca"/>
                <a:ea typeface="Lexend Deca"/>
                <a:cs typeface="Lexend Deca"/>
                <a:sym typeface="Lexend Deca"/>
              </a:defRPr>
            </a:lvl5pPr>
            <a:lvl6pPr lvl="5" rtl="0">
              <a:spcBef>
                <a:spcPts val="1600"/>
              </a:spcBef>
              <a:spcAft>
                <a:spcPts val="0"/>
              </a:spcAft>
              <a:buSzPts val="2000"/>
              <a:buFont typeface="Lexend Deca"/>
              <a:buNone/>
              <a:defRPr sz="2000" b="1">
                <a:latin typeface="Lexend Deca"/>
                <a:ea typeface="Lexend Deca"/>
                <a:cs typeface="Lexend Deca"/>
                <a:sym typeface="Lexend Deca"/>
              </a:defRPr>
            </a:lvl6pPr>
            <a:lvl7pPr lvl="6" rtl="0">
              <a:spcBef>
                <a:spcPts val="1600"/>
              </a:spcBef>
              <a:spcAft>
                <a:spcPts val="0"/>
              </a:spcAft>
              <a:buSzPts val="2000"/>
              <a:buFont typeface="Lexend Deca"/>
              <a:buNone/>
              <a:defRPr sz="2000" b="1">
                <a:latin typeface="Lexend Deca"/>
                <a:ea typeface="Lexend Deca"/>
                <a:cs typeface="Lexend Deca"/>
                <a:sym typeface="Lexend Deca"/>
              </a:defRPr>
            </a:lvl7pPr>
            <a:lvl8pPr lvl="7" rtl="0">
              <a:spcBef>
                <a:spcPts val="1600"/>
              </a:spcBef>
              <a:spcAft>
                <a:spcPts val="0"/>
              </a:spcAft>
              <a:buSzPts val="2000"/>
              <a:buFont typeface="Lexend Deca"/>
              <a:buNone/>
              <a:defRPr sz="2000" b="1">
                <a:latin typeface="Lexend Deca"/>
                <a:ea typeface="Lexend Deca"/>
                <a:cs typeface="Lexend Deca"/>
                <a:sym typeface="Lexend Deca"/>
              </a:defRPr>
            </a:lvl8pPr>
            <a:lvl9pPr lvl="8" rtl="0">
              <a:spcBef>
                <a:spcPts val="1600"/>
              </a:spcBef>
              <a:spcAft>
                <a:spcPts val="1600"/>
              </a:spcAft>
              <a:buSzPts val="2000"/>
              <a:buFont typeface="Lexend Deca"/>
              <a:buNone/>
              <a:defRPr sz="2000" b="1">
                <a:latin typeface="Lexend Deca"/>
                <a:ea typeface="Lexend Deca"/>
                <a:cs typeface="Lexend Deca"/>
                <a:sym typeface="Lexend Deca"/>
              </a:defRPr>
            </a:lvl9pPr>
          </a:lstStyle>
          <a:p/>
        </p:txBody>
      </p:sp>
      <p:sp>
        <p:nvSpPr>
          <p:cNvPr id="1275" name="Google Shape;1275;p31"/>
          <p:cNvSpPr txBox="1"/>
          <p:nvPr>
            <p:ph type="subTitle" idx="3"/>
          </p:nvPr>
        </p:nvSpPr>
        <p:spPr>
          <a:xfrm>
            <a:off x="720000" y="4030801"/>
            <a:ext cx="185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76" name="Google Shape;1276;p31"/>
          <p:cNvSpPr txBox="1"/>
          <p:nvPr>
            <p:ph type="subTitle" idx="4"/>
          </p:nvPr>
        </p:nvSpPr>
        <p:spPr>
          <a:xfrm>
            <a:off x="720000" y="3657650"/>
            <a:ext cx="18567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Lexend Deca"/>
              <a:buNone/>
              <a:defRPr sz="2200">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rtl="0">
              <a:spcBef>
                <a:spcPts val="0"/>
              </a:spcBef>
              <a:spcAft>
                <a:spcPts val="0"/>
              </a:spcAft>
              <a:buSzPts val="2000"/>
              <a:buFont typeface="Lexend Deca"/>
              <a:buNone/>
              <a:defRPr sz="2000" b="1">
                <a:latin typeface="Lexend Deca"/>
                <a:ea typeface="Lexend Deca"/>
                <a:cs typeface="Lexend Deca"/>
                <a:sym typeface="Lexend Deca"/>
              </a:defRPr>
            </a:lvl2pPr>
            <a:lvl3pPr lvl="2" rtl="0">
              <a:spcBef>
                <a:spcPts val="1600"/>
              </a:spcBef>
              <a:spcAft>
                <a:spcPts val="0"/>
              </a:spcAft>
              <a:buSzPts val="2000"/>
              <a:buFont typeface="Lexend Deca"/>
              <a:buNone/>
              <a:defRPr sz="2000" b="1">
                <a:latin typeface="Lexend Deca"/>
                <a:ea typeface="Lexend Deca"/>
                <a:cs typeface="Lexend Deca"/>
                <a:sym typeface="Lexend Deca"/>
              </a:defRPr>
            </a:lvl3pPr>
            <a:lvl4pPr lvl="3" rtl="0">
              <a:spcBef>
                <a:spcPts val="1600"/>
              </a:spcBef>
              <a:spcAft>
                <a:spcPts val="0"/>
              </a:spcAft>
              <a:buSzPts val="2000"/>
              <a:buFont typeface="Lexend Deca"/>
              <a:buNone/>
              <a:defRPr sz="2000" b="1">
                <a:latin typeface="Lexend Deca"/>
                <a:ea typeface="Lexend Deca"/>
                <a:cs typeface="Lexend Deca"/>
                <a:sym typeface="Lexend Deca"/>
              </a:defRPr>
            </a:lvl4pPr>
            <a:lvl5pPr lvl="4" rtl="0">
              <a:spcBef>
                <a:spcPts val="1600"/>
              </a:spcBef>
              <a:spcAft>
                <a:spcPts val="0"/>
              </a:spcAft>
              <a:buSzPts val="2000"/>
              <a:buFont typeface="Lexend Deca"/>
              <a:buNone/>
              <a:defRPr sz="2000" b="1">
                <a:latin typeface="Lexend Deca"/>
                <a:ea typeface="Lexend Deca"/>
                <a:cs typeface="Lexend Deca"/>
                <a:sym typeface="Lexend Deca"/>
              </a:defRPr>
            </a:lvl5pPr>
            <a:lvl6pPr lvl="5" rtl="0">
              <a:spcBef>
                <a:spcPts val="1600"/>
              </a:spcBef>
              <a:spcAft>
                <a:spcPts val="0"/>
              </a:spcAft>
              <a:buSzPts val="2000"/>
              <a:buFont typeface="Lexend Deca"/>
              <a:buNone/>
              <a:defRPr sz="2000" b="1">
                <a:latin typeface="Lexend Deca"/>
                <a:ea typeface="Lexend Deca"/>
                <a:cs typeface="Lexend Deca"/>
                <a:sym typeface="Lexend Deca"/>
              </a:defRPr>
            </a:lvl6pPr>
            <a:lvl7pPr lvl="6" rtl="0">
              <a:spcBef>
                <a:spcPts val="1600"/>
              </a:spcBef>
              <a:spcAft>
                <a:spcPts val="0"/>
              </a:spcAft>
              <a:buSzPts val="2000"/>
              <a:buFont typeface="Lexend Deca"/>
              <a:buNone/>
              <a:defRPr sz="2000" b="1">
                <a:latin typeface="Lexend Deca"/>
                <a:ea typeface="Lexend Deca"/>
                <a:cs typeface="Lexend Deca"/>
                <a:sym typeface="Lexend Deca"/>
              </a:defRPr>
            </a:lvl7pPr>
            <a:lvl8pPr lvl="7" rtl="0">
              <a:spcBef>
                <a:spcPts val="1600"/>
              </a:spcBef>
              <a:spcAft>
                <a:spcPts val="0"/>
              </a:spcAft>
              <a:buSzPts val="2000"/>
              <a:buFont typeface="Lexend Deca"/>
              <a:buNone/>
              <a:defRPr sz="2000" b="1">
                <a:latin typeface="Lexend Deca"/>
                <a:ea typeface="Lexend Deca"/>
                <a:cs typeface="Lexend Deca"/>
                <a:sym typeface="Lexend Deca"/>
              </a:defRPr>
            </a:lvl8pPr>
            <a:lvl9pPr lvl="8" rtl="0">
              <a:spcBef>
                <a:spcPts val="1600"/>
              </a:spcBef>
              <a:spcAft>
                <a:spcPts val="1600"/>
              </a:spcAft>
              <a:buSzPts val="2000"/>
              <a:buFont typeface="Lexend Deca"/>
              <a:buNone/>
              <a:defRPr sz="2000" b="1">
                <a:latin typeface="Lexend Deca"/>
                <a:ea typeface="Lexend Deca"/>
                <a:cs typeface="Lexend Deca"/>
                <a:sym typeface="Lexend Deca"/>
              </a:defRPr>
            </a:lvl9pPr>
          </a:lstStyle>
          <a:p/>
        </p:txBody>
      </p:sp>
      <p:sp>
        <p:nvSpPr>
          <p:cNvPr id="1277" name="Google Shape;1277;p31"/>
          <p:cNvSpPr txBox="1"/>
          <p:nvPr>
            <p:ph type="subTitle" idx="5"/>
          </p:nvPr>
        </p:nvSpPr>
        <p:spPr>
          <a:xfrm>
            <a:off x="4618224" y="4030801"/>
            <a:ext cx="185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78" name="Google Shape;1278;p31"/>
          <p:cNvSpPr txBox="1"/>
          <p:nvPr>
            <p:ph type="subTitle" idx="6"/>
          </p:nvPr>
        </p:nvSpPr>
        <p:spPr>
          <a:xfrm>
            <a:off x="4618229" y="3657650"/>
            <a:ext cx="18567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Lexend Deca"/>
              <a:buNone/>
              <a:defRPr sz="2200">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rtl="0">
              <a:spcBef>
                <a:spcPts val="0"/>
              </a:spcBef>
              <a:spcAft>
                <a:spcPts val="0"/>
              </a:spcAft>
              <a:buSzPts val="2000"/>
              <a:buFont typeface="Lexend Deca"/>
              <a:buNone/>
              <a:defRPr sz="2000" b="1">
                <a:latin typeface="Lexend Deca"/>
                <a:ea typeface="Lexend Deca"/>
                <a:cs typeface="Lexend Deca"/>
                <a:sym typeface="Lexend Deca"/>
              </a:defRPr>
            </a:lvl2pPr>
            <a:lvl3pPr lvl="2" rtl="0">
              <a:spcBef>
                <a:spcPts val="1600"/>
              </a:spcBef>
              <a:spcAft>
                <a:spcPts val="0"/>
              </a:spcAft>
              <a:buSzPts val="2000"/>
              <a:buFont typeface="Lexend Deca"/>
              <a:buNone/>
              <a:defRPr sz="2000" b="1">
                <a:latin typeface="Lexend Deca"/>
                <a:ea typeface="Lexend Deca"/>
                <a:cs typeface="Lexend Deca"/>
                <a:sym typeface="Lexend Deca"/>
              </a:defRPr>
            </a:lvl3pPr>
            <a:lvl4pPr lvl="3" rtl="0">
              <a:spcBef>
                <a:spcPts val="1600"/>
              </a:spcBef>
              <a:spcAft>
                <a:spcPts val="0"/>
              </a:spcAft>
              <a:buSzPts val="2000"/>
              <a:buFont typeface="Lexend Deca"/>
              <a:buNone/>
              <a:defRPr sz="2000" b="1">
                <a:latin typeface="Lexend Deca"/>
                <a:ea typeface="Lexend Deca"/>
                <a:cs typeface="Lexend Deca"/>
                <a:sym typeface="Lexend Deca"/>
              </a:defRPr>
            </a:lvl4pPr>
            <a:lvl5pPr lvl="4" rtl="0">
              <a:spcBef>
                <a:spcPts val="1600"/>
              </a:spcBef>
              <a:spcAft>
                <a:spcPts val="0"/>
              </a:spcAft>
              <a:buSzPts val="2000"/>
              <a:buFont typeface="Lexend Deca"/>
              <a:buNone/>
              <a:defRPr sz="2000" b="1">
                <a:latin typeface="Lexend Deca"/>
                <a:ea typeface="Lexend Deca"/>
                <a:cs typeface="Lexend Deca"/>
                <a:sym typeface="Lexend Deca"/>
              </a:defRPr>
            </a:lvl5pPr>
            <a:lvl6pPr lvl="5" rtl="0">
              <a:spcBef>
                <a:spcPts val="1600"/>
              </a:spcBef>
              <a:spcAft>
                <a:spcPts val="0"/>
              </a:spcAft>
              <a:buSzPts val="2000"/>
              <a:buFont typeface="Lexend Deca"/>
              <a:buNone/>
              <a:defRPr sz="2000" b="1">
                <a:latin typeface="Lexend Deca"/>
                <a:ea typeface="Lexend Deca"/>
                <a:cs typeface="Lexend Deca"/>
                <a:sym typeface="Lexend Deca"/>
              </a:defRPr>
            </a:lvl6pPr>
            <a:lvl7pPr lvl="6" rtl="0">
              <a:spcBef>
                <a:spcPts val="1600"/>
              </a:spcBef>
              <a:spcAft>
                <a:spcPts val="0"/>
              </a:spcAft>
              <a:buSzPts val="2000"/>
              <a:buFont typeface="Lexend Deca"/>
              <a:buNone/>
              <a:defRPr sz="2000" b="1">
                <a:latin typeface="Lexend Deca"/>
                <a:ea typeface="Lexend Deca"/>
                <a:cs typeface="Lexend Deca"/>
                <a:sym typeface="Lexend Deca"/>
              </a:defRPr>
            </a:lvl7pPr>
            <a:lvl8pPr lvl="7" rtl="0">
              <a:spcBef>
                <a:spcPts val="1600"/>
              </a:spcBef>
              <a:spcAft>
                <a:spcPts val="0"/>
              </a:spcAft>
              <a:buSzPts val="2000"/>
              <a:buFont typeface="Lexend Deca"/>
              <a:buNone/>
              <a:defRPr sz="2000" b="1">
                <a:latin typeface="Lexend Deca"/>
                <a:ea typeface="Lexend Deca"/>
                <a:cs typeface="Lexend Deca"/>
                <a:sym typeface="Lexend Deca"/>
              </a:defRPr>
            </a:lvl8pPr>
            <a:lvl9pPr lvl="8" rtl="0">
              <a:spcBef>
                <a:spcPts val="1600"/>
              </a:spcBef>
              <a:spcAft>
                <a:spcPts val="1600"/>
              </a:spcAft>
              <a:buSzPts val="2000"/>
              <a:buFont typeface="Lexend Deca"/>
              <a:buNone/>
              <a:defRPr sz="2000" b="1">
                <a:latin typeface="Lexend Deca"/>
                <a:ea typeface="Lexend Deca"/>
                <a:cs typeface="Lexend Deca"/>
                <a:sym typeface="Lexend Deca"/>
              </a:defRPr>
            </a:lvl9pPr>
          </a:lstStyle>
          <a:p/>
        </p:txBody>
      </p:sp>
      <p:sp>
        <p:nvSpPr>
          <p:cNvPr id="1279" name="Google Shape;1279;p31"/>
          <p:cNvSpPr txBox="1"/>
          <p:nvPr>
            <p:ph type="subTitle" idx="7"/>
          </p:nvPr>
        </p:nvSpPr>
        <p:spPr>
          <a:xfrm>
            <a:off x="2669112" y="2245997"/>
            <a:ext cx="185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80" name="Google Shape;1280;p31"/>
          <p:cNvSpPr txBox="1"/>
          <p:nvPr>
            <p:ph type="subTitle" idx="8"/>
          </p:nvPr>
        </p:nvSpPr>
        <p:spPr>
          <a:xfrm>
            <a:off x="2669113" y="1872725"/>
            <a:ext cx="18567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Lexend Deca"/>
              <a:buNone/>
              <a:defRPr sz="2200">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rtl="0">
              <a:spcBef>
                <a:spcPts val="0"/>
              </a:spcBef>
              <a:spcAft>
                <a:spcPts val="0"/>
              </a:spcAft>
              <a:buSzPts val="2000"/>
              <a:buFont typeface="Lexend Deca"/>
              <a:buNone/>
              <a:defRPr sz="2000" b="1">
                <a:latin typeface="Lexend Deca"/>
                <a:ea typeface="Lexend Deca"/>
                <a:cs typeface="Lexend Deca"/>
                <a:sym typeface="Lexend Deca"/>
              </a:defRPr>
            </a:lvl2pPr>
            <a:lvl3pPr lvl="2" rtl="0">
              <a:spcBef>
                <a:spcPts val="1600"/>
              </a:spcBef>
              <a:spcAft>
                <a:spcPts val="0"/>
              </a:spcAft>
              <a:buSzPts val="2000"/>
              <a:buFont typeface="Lexend Deca"/>
              <a:buNone/>
              <a:defRPr sz="2000" b="1">
                <a:latin typeface="Lexend Deca"/>
                <a:ea typeface="Lexend Deca"/>
                <a:cs typeface="Lexend Deca"/>
                <a:sym typeface="Lexend Deca"/>
              </a:defRPr>
            </a:lvl3pPr>
            <a:lvl4pPr lvl="3" rtl="0">
              <a:spcBef>
                <a:spcPts val="1600"/>
              </a:spcBef>
              <a:spcAft>
                <a:spcPts val="0"/>
              </a:spcAft>
              <a:buSzPts val="2000"/>
              <a:buFont typeface="Lexend Deca"/>
              <a:buNone/>
              <a:defRPr sz="2000" b="1">
                <a:latin typeface="Lexend Deca"/>
                <a:ea typeface="Lexend Deca"/>
                <a:cs typeface="Lexend Deca"/>
                <a:sym typeface="Lexend Deca"/>
              </a:defRPr>
            </a:lvl4pPr>
            <a:lvl5pPr lvl="4" rtl="0">
              <a:spcBef>
                <a:spcPts val="1600"/>
              </a:spcBef>
              <a:spcAft>
                <a:spcPts val="0"/>
              </a:spcAft>
              <a:buSzPts val="2000"/>
              <a:buFont typeface="Lexend Deca"/>
              <a:buNone/>
              <a:defRPr sz="2000" b="1">
                <a:latin typeface="Lexend Deca"/>
                <a:ea typeface="Lexend Deca"/>
                <a:cs typeface="Lexend Deca"/>
                <a:sym typeface="Lexend Deca"/>
              </a:defRPr>
            </a:lvl5pPr>
            <a:lvl6pPr lvl="5" rtl="0">
              <a:spcBef>
                <a:spcPts val="1600"/>
              </a:spcBef>
              <a:spcAft>
                <a:spcPts val="0"/>
              </a:spcAft>
              <a:buSzPts val="2000"/>
              <a:buFont typeface="Lexend Deca"/>
              <a:buNone/>
              <a:defRPr sz="2000" b="1">
                <a:latin typeface="Lexend Deca"/>
                <a:ea typeface="Lexend Deca"/>
                <a:cs typeface="Lexend Deca"/>
                <a:sym typeface="Lexend Deca"/>
              </a:defRPr>
            </a:lvl6pPr>
            <a:lvl7pPr lvl="6" rtl="0">
              <a:spcBef>
                <a:spcPts val="1600"/>
              </a:spcBef>
              <a:spcAft>
                <a:spcPts val="0"/>
              </a:spcAft>
              <a:buSzPts val="2000"/>
              <a:buFont typeface="Lexend Deca"/>
              <a:buNone/>
              <a:defRPr sz="2000" b="1">
                <a:latin typeface="Lexend Deca"/>
                <a:ea typeface="Lexend Deca"/>
                <a:cs typeface="Lexend Deca"/>
                <a:sym typeface="Lexend Deca"/>
              </a:defRPr>
            </a:lvl7pPr>
            <a:lvl8pPr lvl="7" rtl="0">
              <a:spcBef>
                <a:spcPts val="1600"/>
              </a:spcBef>
              <a:spcAft>
                <a:spcPts val="0"/>
              </a:spcAft>
              <a:buSzPts val="2000"/>
              <a:buFont typeface="Lexend Deca"/>
              <a:buNone/>
              <a:defRPr sz="2000" b="1">
                <a:latin typeface="Lexend Deca"/>
                <a:ea typeface="Lexend Deca"/>
                <a:cs typeface="Lexend Deca"/>
                <a:sym typeface="Lexend Deca"/>
              </a:defRPr>
            </a:lvl8pPr>
            <a:lvl9pPr lvl="8" rtl="0">
              <a:spcBef>
                <a:spcPts val="1600"/>
              </a:spcBef>
              <a:spcAft>
                <a:spcPts val="1600"/>
              </a:spcAft>
              <a:buSzPts val="2000"/>
              <a:buFont typeface="Lexend Deca"/>
              <a:buNone/>
              <a:defRPr sz="2000" b="1">
                <a:latin typeface="Lexend Deca"/>
                <a:ea typeface="Lexend Deca"/>
                <a:cs typeface="Lexend Deca"/>
                <a:sym typeface="Lexend Deca"/>
              </a:defRPr>
            </a:lvl9pPr>
          </a:lstStyle>
          <a:p/>
        </p:txBody>
      </p:sp>
      <p:sp>
        <p:nvSpPr>
          <p:cNvPr id="1281" name="Google Shape;1281;p31"/>
          <p:cNvSpPr txBox="1"/>
          <p:nvPr>
            <p:ph type="subTitle" idx="9"/>
          </p:nvPr>
        </p:nvSpPr>
        <p:spPr>
          <a:xfrm>
            <a:off x="720000" y="2245997"/>
            <a:ext cx="185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82" name="Google Shape;1282;p31"/>
          <p:cNvSpPr txBox="1"/>
          <p:nvPr>
            <p:ph type="subTitle" idx="13"/>
          </p:nvPr>
        </p:nvSpPr>
        <p:spPr>
          <a:xfrm>
            <a:off x="720000" y="1872725"/>
            <a:ext cx="18567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Lexend Deca"/>
              <a:buNone/>
              <a:defRPr sz="2200">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rtl="0">
              <a:spcBef>
                <a:spcPts val="0"/>
              </a:spcBef>
              <a:spcAft>
                <a:spcPts val="0"/>
              </a:spcAft>
              <a:buSzPts val="2000"/>
              <a:buFont typeface="Lexend Deca"/>
              <a:buNone/>
              <a:defRPr sz="2000" b="1">
                <a:latin typeface="Lexend Deca"/>
                <a:ea typeface="Lexend Deca"/>
                <a:cs typeface="Lexend Deca"/>
                <a:sym typeface="Lexend Deca"/>
              </a:defRPr>
            </a:lvl2pPr>
            <a:lvl3pPr lvl="2" rtl="0">
              <a:spcBef>
                <a:spcPts val="1600"/>
              </a:spcBef>
              <a:spcAft>
                <a:spcPts val="0"/>
              </a:spcAft>
              <a:buSzPts val="2000"/>
              <a:buFont typeface="Lexend Deca"/>
              <a:buNone/>
              <a:defRPr sz="2000" b="1">
                <a:latin typeface="Lexend Deca"/>
                <a:ea typeface="Lexend Deca"/>
                <a:cs typeface="Lexend Deca"/>
                <a:sym typeface="Lexend Deca"/>
              </a:defRPr>
            </a:lvl3pPr>
            <a:lvl4pPr lvl="3" rtl="0">
              <a:spcBef>
                <a:spcPts val="1600"/>
              </a:spcBef>
              <a:spcAft>
                <a:spcPts val="0"/>
              </a:spcAft>
              <a:buSzPts val="2000"/>
              <a:buFont typeface="Lexend Deca"/>
              <a:buNone/>
              <a:defRPr sz="2000" b="1">
                <a:latin typeface="Lexend Deca"/>
                <a:ea typeface="Lexend Deca"/>
                <a:cs typeface="Lexend Deca"/>
                <a:sym typeface="Lexend Deca"/>
              </a:defRPr>
            </a:lvl4pPr>
            <a:lvl5pPr lvl="4" rtl="0">
              <a:spcBef>
                <a:spcPts val="1600"/>
              </a:spcBef>
              <a:spcAft>
                <a:spcPts val="0"/>
              </a:spcAft>
              <a:buSzPts val="2000"/>
              <a:buFont typeface="Lexend Deca"/>
              <a:buNone/>
              <a:defRPr sz="2000" b="1">
                <a:latin typeface="Lexend Deca"/>
                <a:ea typeface="Lexend Deca"/>
                <a:cs typeface="Lexend Deca"/>
                <a:sym typeface="Lexend Deca"/>
              </a:defRPr>
            </a:lvl5pPr>
            <a:lvl6pPr lvl="5" rtl="0">
              <a:spcBef>
                <a:spcPts val="1600"/>
              </a:spcBef>
              <a:spcAft>
                <a:spcPts val="0"/>
              </a:spcAft>
              <a:buSzPts val="2000"/>
              <a:buFont typeface="Lexend Deca"/>
              <a:buNone/>
              <a:defRPr sz="2000" b="1">
                <a:latin typeface="Lexend Deca"/>
                <a:ea typeface="Lexend Deca"/>
                <a:cs typeface="Lexend Deca"/>
                <a:sym typeface="Lexend Deca"/>
              </a:defRPr>
            </a:lvl6pPr>
            <a:lvl7pPr lvl="6" rtl="0">
              <a:spcBef>
                <a:spcPts val="1600"/>
              </a:spcBef>
              <a:spcAft>
                <a:spcPts val="0"/>
              </a:spcAft>
              <a:buSzPts val="2000"/>
              <a:buFont typeface="Lexend Deca"/>
              <a:buNone/>
              <a:defRPr sz="2000" b="1">
                <a:latin typeface="Lexend Deca"/>
                <a:ea typeface="Lexend Deca"/>
                <a:cs typeface="Lexend Deca"/>
                <a:sym typeface="Lexend Deca"/>
              </a:defRPr>
            </a:lvl7pPr>
            <a:lvl8pPr lvl="7" rtl="0">
              <a:spcBef>
                <a:spcPts val="1600"/>
              </a:spcBef>
              <a:spcAft>
                <a:spcPts val="0"/>
              </a:spcAft>
              <a:buSzPts val="2000"/>
              <a:buFont typeface="Lexend Deca"/>
              <a:buNone/>
              <a:defRPr sz="2000" b="1">
                <a:latin typeface="Lexend Deca"/>
                <a:ea typeface="Lexend Deca"/>
                <a:cs typeface="Lexend Deca"/>
                <a:sym typeface="Lexend Deca"/>
              </a:defRPr>
            </a:lvl8pPr>
            <a:lvl9pPr lvl="8" rtl="0">
              <a:spcBef>
                <a:spcPts val="1600"/>
              </a:spcBef>
              <a:spcAft>
                <a:spcPts val="1600"/>
              </a:spcAft>
              <a:buSzPts val="2000"/>
              <a:buFont typeface="Lexend Deca"/>
              <a:buNone/>
              <a:defRPr sz="2000" b="1">
                <a:latin typeface="Lexend Deca"/>
                <a:ea typeface="Lexend Deca"/>
                <a:cs typeface="Lexend Deca"/>
                <a:sym typeface="Lexend Deca"/>
              </a:defRPr>
            </a:lvl9pPr>
          </a:lstStyle>
          <a:p/>
        </p:txBody>
      </p:sp>
      <p:sp>
        <p:nvSpPr>
          <p:cNvPr id="1283" name="Google Shape;1283;p31"/>
          <p:cNvSpPr txBox="1"/>
          <p:nvPr>
            <p:ph type="subTitle" idx="14"/>
          </p:nvPr>
        </p:nvSpPr>
        <p:spPr>
          <a:xfrm>
            <a:off x="4618224" y="2245997"/>
            <a:ext cx="185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84" name="Google Shape;1284;p31"/>
          <p:cNvSpPr txBox="1"/>
          <p:nvPr>
            <p:ph type="subTitle" idx="15"/>
          </p:nvPr>
        </p:nvSpPr>
        <p:spPr>
          <a:xfrm>
            <a:off x="4618229" y="1872725"/>
            <a:ext cx="18567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Lexend Deca"/>
              <a:buNone/>
              <a:defRPr sz="2200">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rtl="0">
              <a:spcBef>
                <a:spcPts val="0"/>
              </a:spcBef>
              <a:spcAft>
                <a:spcPts val="0"/>
              </a:spcAft>
              <a:buSzPts val="2000"/>
              <a:buFont typeface="Lexend Deca"/>
              <a:buNone/>
              <a:defRPr sz="2000" b="1">
                <a:latin typeface="Lexend Deca"/>
                <a:ea typeface="Lexend Deca"/>
                <a:cs typeface="Lexend Deca"/>
                <a:sym typeface="Lexend Deca"/>
              </a:defRPr>
            </a:lvl2pPr>
            <a:lvl3pPr lvl="2" rtl="0">
              <a:spcBef>
                <a:spcPts val="1600"/>
              </a:spcBef>
              <a:spcAft>
                <a:spcPts val="0"/>
              </a:spcAft>
              <a:buSzPts val="2000"/>
              <a:buFont typeface="Lexend Deca"/>
              <a:buNone/>
              <a:defRPr sz="2000" b="1">
                <a:latin typeface="Lexend Deca"/>
                <a:ea typeface="Lexend Deca"/>
                <a:cs typeface="Lexend Deca"/>
                <a:sym typeface="Lexend Deca"/>
              </a:defRPr>
            </a:lvl3pPr>
            <a:lvl4pPr lvl="3" rtl="0">
              <a:spcBef>
                <a:spcPts val="1600"/>
              </a:spcBef>
              <a:spcAft>
                <a:spcPts val="0"/>
              </a:spcAft>
              <a:buSzPts val="2000"/>
              <a:buFont typeface="Lexend Deca"/>
              <a:buNone/>
              <a:defRPr sz="2000" b="1">
                <a:latin typeface="Lexend Deca"/>
                <a:ea typeface="Lexend Deca"/>
                <a:cs typeface="Lexend Deca"/>
                <a:sym typeface="Lexend Deca"/>
              </a:defRPr>
            </a:lvl4pPr>
            <a:lvl5pPr lvl="4" rtl="0">
              <a:spcBef>
                <a:spcPts val="1600"/>
              </a:spcBef>
              <a:spcAft>
                <a:spcPts val="0"/>
              </a:spcAft>
              <a:buSzPts val="2000"/>
              <a:buFont typeface="Lexend Deca"/>
              <a:buNone/>
              <a:defRPr sz="2000" b="1">
                <a:latin typeface="Lexend Deca"/>
                <a:ea typeface="Lexend Deca"/>
                <a:cs typeface="Lexend Deca"/>
                <a:sym typeface="Lexend Deca"/>
              </a:defRPr>
            </a:lvl5pPr>
            <a:lvl6pPr lvl="5" rtl="0">
              <a:spcBef>
                <a:spcPts val="1600"/>
              </a:spcBef>
              <a:spcAft>
                <a:spcPts val="0"/>
              </a:spcAft>
              <a:buSzPts val="2000"/>
              <a:buFont typeface="Lexend Deca"/>
              <a:buNone/>
              <a:defRPr sz="2000" b="1">
                <a:latin typeface="Lexend Deca"/>
                <a:ea typeface="Lexend Deca"/>
                <a:cs typeface="Lexend Deca"/>
                <a:sym typeface="Lexend Deca"/>
              </a:defRPr>
            </a:lvl6pPr>
            <a:lvl7pPr lvl="6" rtl="0">
              <a:spcBef>
                <a:spcPts val="1600"/>
              </a:spcBef>
              <a:spcAft>
                <a:spcPts val="0"/>
              </a:spcAft>
              <a:buSzPts val="2000"/>
              <a:buFont typeface="Lexend Deca"/>
              <a:buNone/>
              <a:defRPr sz="2000" b="1">
                <a:latin typeface="Lexend Deca"/>
                <a:ea typeface="Lexend Deca"/>
                <a:cs typeface="Lexend Deca"/>
                <a:sym typeface="Lexend Deca"/>
              </a:defRPr>
            </a:lvl7pPr>
            <a:lvl8pPr lvl="7" rtl="0">
              <a:spcBef>
                <a:spcPts val="1600"/>
              </a:spcBef>
              <a:spcAft>
                <a:spcPts val="0"/>
              </a:spcAft>
              <a:buSzPts val="2000"/>
              <a:buFont typeface="Lexend Deca"/>
              <a:buNone/>
              <a:defRPr sz="2000" b="1">
                <a:latin typeface="Lexend Deca"/>
                <a:ea typeface="Lexend Deca"/>
                <a:cs typeface="Lexend Deca"/>
                <a:sym typeface="Lexend Deca"/>
              </a:defRPr>
            </a:lvl8pPr>
            <a:lvl9pPr lvl="8" rtl="0">
              <a:spcBef>
                <a:spcPts val="1600"/>
              </a:spcBef>
              <a:spcAft>
                <a:spcPts val="1600"/>
              </a:spcAft>
              <a:buSzPts val="2000"/>
              <a:buFont typeface="Lexend Deca"/>
              <a:buNone/>
              <a:defRPr sz="2000" b="1">
                <a:latin typeface="Lexend Deca"/>
                <a:ea typeface="Lexend Deca"/>
                <a:cs typeface="Lexend Deca"/>
                <a:sym typeface="Lexend Deca"/>
              </a:defRPr>
            </a:lvl9pPr>
          </a:lstStyle>
          <a:p/>
        </p:txBody>
      </p:sp>
      <p:sp>
        <p:nvSpPr>
          <p:cNvPr id="1285" name="Google Shape;1285;p31"/>
          <p:cNvSpPr txBox="1"/>
          <p:nvPr>
            <p:ph type="subTitle" idx="16"/>
          </p:nvPr>
        </p:nvSpPr>
        <p:spPr>
          <a:xfrm>
            <a:off x="6567341" y="4030801"/>
            <a:ext cx="185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86" name="Google Shape;1286;p31"/>
          <p:cNvSpPr txBox="1"/>
          <p:nvPr>
            <p:ph type="subTitle" idx="17"/>
          </p:nvPr>
        </p:nvSpPr>
        <p:spPr>
          <a:xfrm>
            <a:off x="6567349" y="3657650"/>
            <a:ext cx="18567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Lexend Deca"/>
              <a:buNone/>
              <a:defRPr sz="2200">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rtl="0">
              <a:spcBef>
                <a:spcPts val="0"/>
              </a:spcBef>
              <a:spcAft>
                <a:spcPts val="0"/>
              </a:spcAft>
              <a:buSzPts val="2000"/>
              <a:buFont typeface="Lexend Deca"/>
              <a:buNone/>
              <a:defRPr sz="2000" b="1">
                <a:latin typeface="Lexend Deca"/>
                <a:ea typeface="Lexend Deca"/>
                <a:cs typeface="Lexend Deca"/>
                <a:sym typeface="Lexend Deca"/>
              </a:defRPr>
            </a:lvl2pPr>
            <a:lvl3pPr lvl="2" rtl="0">
              <a:spcBef>
                <a:spcPts val="1600"/>
              </a:spcBef>
              <a:spcAft>
                <a:spcPts val="0"/>
              </a:spcAft>
              <a:buSzPts val="2000"/>
              <a:buFont typeface="Lexend Deca"/>
              <a:buNone/>
              <a:defRPr sz="2000" b="1">
                <a:latin typeface="Lexend Deca"/>
                <a:ea typeface="Lexend Deca"/>
                <a:cs typeface="Lexend Deca"/>
                <a:sym typeface="Lexend Deca"/>
              </a:defRPr>
            </a:lvl3pPr>
            <a:lvl4pPr lvl="3" rtl="0">
              <a:spcBef>
                <a:spcPts val="1600"/>
              </a:spcBef>
              <a:spcAft>
                <a:spcPts val="0"/>
              </a:spcAft>
              <a:buSzPts val="2000"/>
              <a:buFont typeface="Lexend Deca"/>
              <a:buNone/>
              <a:defRPr sz="2000" b="1">
                <a:latin typeface="Lexend Deca"/>
                <a:ea typeface="Lexend Deca"/>
                <a:cs typeface="Lexend Deca"/>
                <a:sym typeface="Lexend Deca"/>
              </a:defRPr>
            </a:lvl4pPr>
            <a:lvl5pPr lvl="4" rtl="0">
              <a:spcBef>
                <a:spcPts val="1600"/>
              </a:spcBef>
              <a:spcAft>
                <a:spcPts val="0"/>
              </a:spcAft>
              <a:buSzPts val="2000"/>
              <a:buFont typeface="Lexend Deca"/>
              <a:buNone/>
              <a:defRPr sz="2000" b="1">
                <a:latin typeface="Lexend Deca"/>
                <a:ea typeface="Lexend Deca"/>
                <a:cs typeface="Lexend Deca"/>
                <a:sym typeface="Lexend Deca"/>
              </a:defRPr>
            </a:lvl5pPr>
            <a:lvl6pPr lvl="5" rtl="0">
              <a:spcBef>
                <a:spcPts val="1600"/>
              </a:spcBef>
              <a:spcAft>
                <a:spcPts val="0"/>
              </a:spcAft>
              <a:buSzPts val="2000"/>
              <a:buFont typeface="Lexend Deca"/>
              <a:buNone/>
              <a:defRPr sz="2000" b="1">
                <a:latin typeface="Lexend Deca"/>
                <a:ea typeface="Lexend Deca"/>
                <a:cs typeface="Lexend Deca"/>
                <a:sym typeface="Lexend Deca"/>
              </a:defRPr>
            </a:lvl6pPr>
            <a:lvl7pPr lvl="6" rtl="0">
              <a:spcBef>
                <a:spcPts val="1600"/>
              </a:spcBef>
              <a:spcAft>
                <a:spcPts val="0"/>
              </a:spcAft>
              <a:buSzPts val="2000"/>
              <a:buFont typeface="Lexend Deca"/>
              <a:buNone/>
              <a:defRPr sz="2000" b="1">
                <a:latin typeface="Lexend Deca"/>
                <a:ea typeface="Lexend Deca"/>
                <a:cs typeface="Lexend Deca"/>
                <a:sym typeface="Lexend Deca"/>
              </a:defRPr>
            </a:lvl7pPr>
            <a:lvl8pPr lvl="7" rtl="0">
              <a:spcBef>
                <a:spcPts val="1600"/>
              </a:spcBef>
              <a:spcAft>
                <a:spcPts val="0"/>
              </a:spcAft>
              <a:buSzPts val="2000"/>
              <a:buFont typeface="Lexend Deca"/>
              <a:buNone/>
              <a:defRPr sz="2000" b="1">
                <a:latin typeface="Lexend Deca"/>
                <a:ea typeface="Lexend Deca"/>
                <a:cs typeface="Lexend Deca"/>
                <a:sym typeface="Lexend Deca"/>
              </a:defRPr>
            </a:lvl8pPr>
            <a:lvl9pPr lvl="8" rtl="0">
              <a:spcBef>
                <a:spcPts val="1600"/>
              </a:spcBef>
              <a:spcAft>
                <a:spcPts val="1600"/>
              </a:spcAft>
              <a:buSzPts val="2000"/>
              <a:buFont typeface="Lexend Deca"/>
              <a:buNone/>
              <a:defRPr sz="2000" b="1">
                <a:latin typeface="Lexend Deca"/>
                <a:ea typeface="Lexend Deca"/>
                <a:cs typeface="Lexend Deca"/>
                <a:sym typeface="Lexend Deca"/>
              </a:defRPr>
            </a:lvl9pPr>
          </a:lstStyle>
          <a:p/>
        </p:txBody>
      </p:sp>
      <p:sp>
        <p:nvSpPr>
          <p:cNvPr id="1287" name="Google Shape;1287;p31"/>
          <p:cNvSpPr txBox="1"/>
          <p:nvPr>
            <p:ph type="subTitle" idx="18"/>
          </p:nvPr>
        </p:nvSpPr>
        <p:spPr>
          <a:xfrm>
            <a:off x="6567341" y="2245997"/>
            <a:ext cx="185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88" name="Google Shape;1288;p31"/>
          <p:cNvSpPr txBox="1"/>
          <p:nvPr>
            <p:ph type="subTitle" idx="19"/>
          </p:nvPr>
        </p:nvSpPr>
        <p:spPr>
          <a:xfrm>
            <a:off x="6567349" y="1872725"/>
            <a:ext cx="18567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Lexend Deca"/>
              <a:buNone/>
              <a:defRPr sz="2200">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rtl="0">
              <a:spcBef>
                <a:spcPts val="0"/>
              </a:spcBef>
              <a:spcAft>
                <a:spcPts val="0"/>
              </a:spcAft>
              <a:buSzPts val="2000"/>
              <a:buFont typeface="Lexend Deca"/>
              <a:buNone/>
              <a:defRPr sz="2000" b="1">
                <a:latin typeface="Lexend Deca"/>
                <a:ea typeface="Lexend Deca"/>
                <a:cs typeface="Lexend Deca"/>
                <a:sym typeface="Lexend Deca"/>
              </a:defRPr>
            </a:lvl2pPr>
            <a:lvl3pPr lvl="2" rtl="0">
              <a:spcBef>
                <a:spcPts val="1600"/>
              </a:spcBef>
              <a:spcAft>
                <a:spcPts val="0"/>
              </a:spcAft>
              <a:buSzPts val="2000"/>
              <a:buFont typeface="Lexend Deca"/>
              <a:buNone/>
              <a:defRPr sz="2000" b="1">
                <a:latin typeface="Lexend Deca"/>
                <a:ea typeface="Lexend Deca"/>
                <a:cs typeface="Lexend Deca"/>
                <a:sym typeface="Lexend Deca"/>
              </a:defRPr>
            </a:lvl3pPr>
            <a:lvl4pPr lvl="3" rtl="0">
              <a:spcBef>
                <a:spcPts val="1600"/>
              </a:spcBef>
              <a:spcAft>
                <a:spcPts val="0"/>
              </a:spcAft>
              <a:buSzPts val="2000"/>
              <a:buFont typeface="Lexend Deca"/>
              <a:buNone/>
              <a:defRPr sz="2000" b="1">
                <a:latin typeface="Lexend Deca"/>
                <a:ea typeface="Lexend Deca"/>
                <a:cs typeface="Lexend Deca"/>
                <a:sym typeface="Lexend Deca"/>
              </a:defRPr>
            </a:lvl4pPr>
            <a:lvl5pPr lvl="4" rtl="0">
              <a:spcBef>
                <a:spcPts val="1600"/>
              </a:spcBef>
              <a:spcAft>
                <a:spcPts val="0"/>
              </a:spcAft>
              <a:buSzPts val="2000"/>
              <a:buFont typeface="Lexend Deca"/>
              <a:buNone/>
              <a:defRPr sz="2000" b="1">
                <a:latin typeface="Lexend Deca"/>
                <a:ea typeface="Lexend Deca"/>
                <a:cs typeface="Lexend Deca"/>
                <a:sym typeface="Lexend Deca"/>
              </a:defRPr>
            </a:lvl5pPr>
            <a:lvl6pPr lvl="5" rtl="0">
              <a:spcBef>
                <a:spcPts val="1600"/>
              </a:spcBef>
              <a:spcAft>
                <a:spcPts val="0"/>
              </a:spcAft>
              <a:buSzPts val="2000"/>
              <a:buFont typeface="Lexend Deca"/>
              <a:buNone/>
              <a:defRPr sz="2000" b="1">
                <a:latin typeface="Lexend Deca"/>
                <a:ea typeface="Lexend Deca"/>
                <a:cs typeface="Lexend Deca"/>
                <a:sym typeface="Lexend Deca"/>
              </a:defRPr>
            </a:lvl6pPr>
            <a:lvl7pPr lvl="6" rtl="0">
              <a:spcBef>
                <a:spcPts val="1600"/>
              </a:spcBef>
              <a:spcAft>
                <a:spcPts val="0"/>
              </a:spcAft>
              <a:buSzPts val="2000"/>
              <a:buFont typeface="Lexend Deca"/>
              <a:buNone/>
              <a:defRPr sz="2000" b="1">
                <a:latin typeface="Lexend Deca"/>
                <a:ea typeface="Lexend Deca"/>
                <a:cs typeface="Lexend Deca"/>
                <a:sym typeface="Lexend Deca"/>
              </a:defRPr>
            </a:lvl7pPr>
            <a:lvl8pPr lvl="7" rtl="0">
              <a:spcBef>
                <a:spcPts val="1600"/>
              </a:spcBef>
              <a:spcAft>
                <a:spcPts val="0"/>
              </a:spcAft>
              <a:buSzPts val="2000"/>
              <a:buFont typeface="Lexend Deca"/>
              <a:buNone/>
              <a:defRPr sz="2000" b="1">
                <a:latin typeface="Lexend Deca"/>
                <a:ea typeface="Lexend Deca"/>
                <a:cs typeface="Lexend Deca"/>
                <a:sym typeface="Lexend Deca"/>
              </a:defRPr>
            </a:lvl8pPr>
            <a:lvl9pPr lvl="8" rtl="0">
              <a:spcBef>
                <a:spcPts val="1600"/>
              </a:spcBef>
              <a:spcAft>
                <a:spcPts val="1600"/>
              </a:spcAft>
              <a:buSzPts val="2000"/>
              <a:buFont typeface="Lexend Deca"/>
              <a:buNone/>
              <a:defRPr sz="2000" b="1">
                <a:latin typeface="Lexend Deca"/>
                <a:ea typeface="Lexend Deca"/>
                <a:cs typeface="Lexend Deca"/>
                <a:sym typeface="Lexend Deca"/>
              </a:defRPr>
            </a:lvl9pPr>
          </a:lstStyle>
          <a:p/>
        </p:txBody>
      </p:sp>
      <p:sp>
        <p:nvSpPr>
          <p:cNvPr id="1289" name="Google Shape;1289;p31"/>
          <p:cNvSpPr/>
          <p:nvPr/>
        </p:nvSpPr>
        <p:spPr>
          <a:xfrm>
            <a:off x="8168076" y="-794786"/>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90" name="Google Shape;1290;p31"/>
          <p:cNvGrpSpPr/>
          <p:nvPr/>
        </p:nvGrpSpPr>
        <p:grpSpPr>
          <a:xfrm>
            <a:off x="440140" y="320135"/>
            <a:ext cx="546184" cy="502678"/>
            <a:chOff x="-357900" y="2348840"/>
            <a:chExt cx="1101177" cy="1013464"/>
          </a:xfrm>
        </p:grpSpPr>
        <p:sp>
          <p:nvSpPr>
            <p:cNvPr id="1291" name="Google Shape;1291;p31"/>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2" name="Google Shape;1292;p31"/>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3" name="Google Shape;1293;p31"/>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4" name="Google Shape;1294;p31"/>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5" name="Google Shape;1295;p31"/>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6" name="Google Shape;1296;p31"/>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7" name="Google Shape;1297;p31"/>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8" name="Google Shape;1298;p31"/>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299" name="Shape 1299"/>
        <p:cNvGrpSpPr/>
        <p:nvPr/>
      </p:nvGrpSpPr>
      <p:grpSpPr>
        <a:xfrm>
          <a:off x="0" y="0"/>
          <a:ext cx="0" cy="0"/>
          <a:chOff x="0" y="0"/>
          <a:chExt cx="0" cy="0"/>
        </a:xfrm>
      </p:grpSpPr>
      <p:sp>
        <p:nvSpPr>
          <p:cNvPr id="1300" name="Google Shape;1300;p32"/>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1" name="Google Shape;1301;p32"/>
          <p:cNvSpPr txBox="1"/>
          <p:nvPr>
            <p:ph type="title" hasCustomPrompt="1"/>
          </p:nvPr>
        </p:nvSpPr>
        <p:spPr>
          <a:xfrm>
            <a:off x="5916600" y="1907899"/>
            <a:ext cx="2204400" cy="1102800"/>
          </a:xfrm>
          <a:prstGeom prst="rect">
            <a:avLst/>
          </a:prstGeom>
          <a:noFill/>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6000"/>
              <a:buNone/>
              <a:defRPr sz="9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302" name="Google Shape;1302;p32"/>
          <p:cNvSpPr txBox="1"/>
          <p:nvPr>
            <p:ph type="subTitle" idx="1"/>
          </p:nvPr>
        </p:nvSpPr>
        <p:spPr>
          <a:xfrm>
            <a:off x="5916600" y="2980197"/>
            <a:ext cx="2204400" cy="54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panose="020B0503020203020204"/>
              <a:buNone/>
              <a:defRPr/>
            </a:lvl1pPr>
            <a:lvl2pPr lvl="1" algn="ctr" rtl="0">
              <a:lnSpc>
                <a:spcPct val="100000"/>
              </a:lnSpc>
              <a:spcBef>
                <a:spcPts val="160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p:txBody>
      </p:sp>
      <p:sp>
        <p:nvSpPr>
          <p:cNvPr id="1303" name="Google Shape;1303;p32"/>
          <p:cNvSpPr txBox="1"/>
          <p:nvPr>
            <p:ph type="title" idx="2" hasCustomPrompt="1"/>
          </p:nvPr>
        </p:nvSpPr>
        <p:spPr>
          <a:xfrm>
            <a:off x="1221225" y="1295648"/>
            <a:ext cx="3423300" cy="622500"/>
          </a:xfrm>
          <a:prstGeom prst="rect">
            <a:avLst/>
          </a:prstGeom>
          <a:noFill/>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304" name="Google Shape;1304;p32"/>
          <p:cNvSpPr txBox="1"/>
          <p:nvPr>
            <p:ph type="subTitle" idx="3"/>
          </p:nvPr>
        </p:nvSpPr>
        <p:spPr>
          <a:xfrm>
            <a:off x="1221234" y="1918184"/>
            <a:ext cx="3423300" cy="43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panose="020B0503020203020204"/>
              <a:buNone/>
              <a:defRPr/>
            </a:lvl1pPr>
            <a:lvl2pPr lvl="1" algn="ctr" rtl="0">
              <a:lnSpc>
                <a:spcPct val="100000"/>
              </a:lnSpc>
              <a:spcBef>
                <a:spcPts val="160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p:txBody>
      </p:sp>
      <p:sp>
        <p:nvSpPr>
          <p:cNvPr id="1305" name="Google Shape;1305;p32"/>
          <p:cNvSpPr txBox="1"/>
          <p:nvPr>
            <p:ph type="title" idx="4" hasCustomPrompt="1"/>
          </p:nvPr>
        </p:nvSpPr>
        <p:spPr>
          <a:xfrm>
            <a:off x="1221225" y="3188030"/>
            <a:ext cx="3423300" cy="622500"/>
          </a:xfrm>
          <a:prstGeom prst="rect">
            <a:avLst/>
          </a:prstGeom>
          <a:noFill/>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306" name="Google Shape;1306;p32"/>
          <p:cNvSpPr txBox="1"/>
          <p:nvPr>
            <p:ph type="subTitle" idx="5"/>
          </p:nvPr>
        </p:nvSpPr>
        <p:spPr>
          <a:xfrm>
            <a:off x="1221234" y="3819238"/>
            <a:ext cx="3423300" cy="43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panose="020B0503020203020204"/>
              <a:buNone/>
              <a:defRPr/>
            </a:lvl1pPr>
            <a:lvl2pPr lvl="1" algn="ctr" rtl="0">
              <a:lnSpc>
                <a:spcPct val="100000"/>
              </a:lnSpc>
              <a:spcBef>
                <a:spcPts val="160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p:txBody>
      </p:sp>
      <p:sp>
        <p:nvSpPr>
          <p:cNvPr id="1307" name="Google Shape;1307;p32"/>
          <p:cNvSpPr/>
          <p:nvPr/>
        </p:nvSpPr>
        <p:spPr>
          <a:xfrm>
            <a:off x="-621521" y="4532027"/>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8" name="Google Shape;1308;p32"/>
          <p:cNvSpPr/>
          <p:nvPr/>
        </p:nvSpPr>
        <p:spPr>
          <a:xfrm>
            <a:off x="7948426" y="-491936"/>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09" name="Google Shape;1309;p32"/>
          <p:cNvGrpSpPr/>
          <p:nvPr/>
        </p:nvGrpSpPr>
        <p:grpSpPr>
          <a:xfrm>
            <a:off x="440140" y="288160"/>
            <a:ext cx="546184" cy="502678"/>
            <a:chOff x="-357900" y="2348840"/>
            <a:chExt cx="1101177" cy="1013464"/>
          </a:xfrm>
        </p:grpSpPr>
        <p:sp>
          <p:nvSpPr>
            <p:cNvPr id="1310" name="Google Shape;1310;p32"/>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1" name="Google Shape;1311;p32"/>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2" name="Google Shape;1312;p32"/>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3" name="Google Shape;1313;p32"/>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4" name="Google Shape;1314;p32"/>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5" name="Google Shape;1315;p32"/>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6" name="Google Shape;1316;p32"/>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7" name="Google Shape;1317;p32"/>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318" name="Shape 1318"/>
        <p:cNvGrpSpPr/>
        <p:nvPr/>
      </p:nvGrpSpPr>
      <p:grpSpPr>
        <a:xfrm>
          <a:off x="0" y="0"/>
          <a:ext cx="0" cy="0"/>
          <a:chOff x="0" y="0"/>
          <a:chExt cx="0" cy="0"/>
        </a:xfrm>
      </p:grpSpPr>
      <p:sp>
        <p:nvSpPr>
          <p:cNvPr id="1319" name="Google Shape;1319;p33"/>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0" name="Google Shape;1320;p33"/>
          <p:cNvSpPr txBox="1"/>
          <p:nvPr>
            <p:ph type="title" hasCustomPrompt="1"/>
          </p:nvPr>
        </p:nvSpPr>
        <p:spPr>
          <a:xfrm>
            <a:off x="720000" y="1679225"/>
            <a:ext cx="1398900" cy="6897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36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321" name="Google Shape;1321;p33"/>
          <p:cNvSpPr txBox="1"/>
          <p:nvPr>
            <p:ph type="subTitle" idx="1"/>
          </p:nvPr>
        </p:nvSpPr>
        <p:spPr>
          <a:xfrm>
            <a:off x="720000" y="3552975"/>
            <a:ext cx="2391600" cy="75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panose="020B0503020203020204"/>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9pPr>
          </a:lstStyle>
          <a:p/>
        </p:txBody>
      </p:sp>
      <p:sp>
        <p:nvSpPr>
          <p:cNvPr id="1322" name="Google Shape;1322;p33"/>
          <p:cNvSpPr txBox="1"/>
          <p:nvPr>
            <p:ph type="subTitle" idx="2"/>
          </p:nvPr>
        </p:nvSpPr>
        <p:spPr>
          <a:xfrm>
            <a:off x="720000" y="3197100"/>
            <a:ext cx="2391600" cy="4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1323" name="Google Shape;1323;p33"/>
          <p:cNvSpPr txBox="1"/>
          <p:nvPr>
            <p:ph type="title" idx="3" hasCustomPrompt="1"/>
          </p:nvPr>
        </p:nvSpPr>
        <p:spPr>
          <a:xfrm>
            <a:off x="3374100" y="1679225"/>
            <a:ext cx="1397700" cy="6897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36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324" name="Google Shape;1324;p33"/>
          <p:cNvSpPr txBox="1"/>
          <p:nvPr>
            <p:ph type="subTitle" idx="4"/>
          </p:nvPr>
        </p:nvSpPr>
        <p:spPr>
          <a:xfrm>
            <a:off x="3374100" y="3552975"/>
            <a:ext cx="2395800" cy="75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panose="020B0503020203020204"/>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9pPr>
          </a:lstStyle>
          <a:p/>
        </p:txBody>
      </p:sp>
      <p:sp>
        <p:nvSpPr>
          <p:cNvPr id="1325" name="Google Shape;1325;p33"/>
          <p:cNvSpPr txBox="1"/>
          <p:nvPr>
            <p:ph type="subTitle" idx="5"/>
          </p:nvPr>
        </p:nvSpPr>
        <p:spPr>
          <a:xfrm>
            <a:off x="3374100" y="3197100"/>
            <a:ext cx="2395800" cy="4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1326" name="Google Shape;1326;p33"/>
          <p:cNvSpPr txBox="1"/>
          <p:nvPr>
            <p:ph type="title" idx="6" hasCustomPrompt="1"/>
          </p:nvPr>
        </p:nvSpPr>
        <p:spPr>
          <a:xfrm>
            <a:off x="6032300" y="1679225"/>
            <a:ext cx="1397700" cy="6897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36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327" name="Google Shape;1327;p33"/>
          <p:cNvSpPr txBox="1"/>
          <p:nvPr>
            <p:ph type="subTitle" idx="7"/>
          </p:nvPr>
        </p:nvSpPr>
        <p:spPr>
          <a:xfrm>
            <a:off x="6032300" y="3552975"/>
            <a:ext cx="2391600" cy="75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panose="020B0503020203020204"/>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9pPr>
          </a:lstStyle>
          <a:p/>
        </p:txBody>
      </p:sp>
      <p:sp>
        <p:nvSpPr>
          <p:cNvPr id="1328" name="Google Shape;1328;p33"/>
          <p:cNvSpPr txBox="1"/>
          <p:nvPr>
            <p:ph type="subTitle" idx="8"/>
          </p:nvPr>
        </p:nvSpPr>
        <p:spPr>
          <a:xfrm>
            <a:off x="6032300" y="3197100"/>
            <a:ext cx="2391600" cy="4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panose="020B0606020202050201"/>
              <a:buNone/>
              <a:defRPr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1329" name="Google Shape;1329;p33"/>
          <p:cNvSpPr txBox="1"/>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30" name="Google Shape;1330;p33"/>
          <p:cNvSpPr/>
          <p:nvPr/>
        </p:nvSpPr>
        <p:spPr>
          <a:xfrm>
            <a:off x="7762901" y="-1195661"/>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1" name="Google Shape;1331;p33"/>
          <p:cNvSpPr/>
          <p:nvPr/>
        </p:nvSpPr>
        <p:spPr>
          <a:xfrm>
            <a:off x="-2414353" y="-151015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_ONLY_1_1">
    <p:spTree>
      <p:nvGrpSpPr>
        <p:cNvPr id="1332" name="Shape 1332"/>
        <p:cNvGrpSpPr/>
        <p:nvPr/>
      </p:nvGrpSpPr>
      <p:grpSpPr>
        <a:xfrm>
          <a:off x="0" y="0"/>
          <a:ext cx="0" cy="0"/>
          <a:chOff x="0" y="0"/>
          <a:chExt cx="0" cy="0"/>
        </a:xfrm>
      </p:grpSpPr>
      <p:sp>
        <p:nvSpPr>
          <p:cNvPr id="1333" name="Google Shape;1333;p34"/>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4" name="Google Shape;1334;p34"/>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35" name="Google Shape;1335;p34"/>
          <p:cNvSpPr/>
          <p:nvPr/>
        </p:nvSpPr>
        <p:spPr>
          <a:xfrm>
            <a:off x="-640825" y="4337550"/>
            <a:ext cx="3195460" cy="157734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6" name="Google Shape;1336;p34"/>
          <p:cNvSpPr/>
          <p:nvPr/>
        </p:nvSpPr>
        <p:spPr>
          <a:xfrm rot="-7246817">
            <a:off x="7766809" y="-904347"/>
            <a:ext cx="3597646" cy="2711781"/>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37" name="Google Shape;1337;p34"/>
          <p:cNvGrpSpPr/>
          <p:nvPr/>
        </p:nvGrpSpPr>
        <p:grpSpPr>
          <a:xfrm>
            <a:off x="6011127" y="4352660"/>
            <a:ext cx="546184" cy="502678"/>
            <a:chOff x="-357900" y="2348840"/>
            <a:chExt cx="1101177" cy="1013464"/>
          </a:xfrm>
        </p:grpSpPr>
        <p:sp>
          <p:nvSpPr>
            <p:cNvPr id="1338" name="Google Shape;1338;p34"/>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9" name="Google Shape;1339;p34"/>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0" name="Google Shape;1340;p34"/>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1" name="Google Shape;1341;p34"/>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2" name="Google Shape;1342;p34"/>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3" name="Google Shape;1343;p34"/>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4" name="Google Shape;1344;p34"/>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5" name="Google Shape;1345;p34"/>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TITLE_ONLY_1_2">
    <p:spTree>
      <p:nvGrpSpPr>
        <p:cNvPr id="1346" name="Shape 1346"/>
        <p:cNvGrpSpPr/>
        <p:nvPr/>
      </p:nvGrpSpPr>
      <p:grpSpPr>
        <a:xfrm>
          <a:off x="0" y="0"/>
          <a:ext cx="0" cy="0"/>
          <a:chOff x="0" y="0"/>
          <a:chExt cx="0" cy="0"/>
        </a:xfrm>
      </p:grpSpPr>
      <p:sp>
        <p:nvSpPr>
          <p:cNvPr id="1347" name="Google Shape;1347;p35"/>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8" name="Google Shape;1348;p35"/>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49" name="Google Shape;1349;p35"/>
          <p:cNvSpPr/>
          <p:nvPr/>
        </p:nvSpPr>
        <p:spPr>
          <a:xfrm>
            <a:off x="-1157746" y="-537023"/>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0" name="Google Shape;1350;p35"/>
          <p:cNvSpPr/>
          <p:nvPr/>
        </p:nvSpPr>
        <p:spPr>
          <a:xfrm rot="-2101707">
            <a:off x="7997102" y="3885659"/>
            <a:ext cx="3195540" cy="1577379"/>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3">
  <p:cSld name="TITLE_ONLY_1_3">
    <p:spTree>
      <p:nvGrpSpPr>
        <p:cNvPr id="1351" name="Shape 1351"/>
        <p:cNvGrpSpPr/>
        <p:nvPr/>
      </p:nvGrpSpPr>
      <p:grpSpPr>
        <a:xfrm>
          <a:off x="0" y="0"/>
          <a:ext cx="0" cy="0"/>
          <a:chOff x="0" y="0"/>
          <a:chExt cx="0" cy="0"/>
        </a:xfrm>
      </p:grpSpPr>
      <p:sp>
        <p:nvSpPr>
          <p:cNvPr id="1352" name="Google Shape;1352;p36"/>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3" name="Google Shape;1353;p36"/>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54" name="Google Shape;1354;p36"/>
          <p:cNvSpPr/>
          <p:nvPr/>
        </p:nvSpPr>
        <p:spPr>
          <a:xfrm>
            <a:off x="7935929" y="-50948"/>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5" name="Google Shape;1355;p36"/>
          <p:cNvSpPr/>
          <p:nvPr/>
        </p:nvSpPr>
        <p:spPr>
          <a:xfrm>
            <a:off x="-2540853" y="-107415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56" name="Google Shape;1356;p36"/>
          <p:cNvGrpSpPr/>
          <p:nvPr/>
        </p:nvGrpSpPr>
        <p:grpSpPr>
          <a:xfrm>
            <a:off x="364977" y="4399385"/>
            <a:ext cx="546184" cy="502678"/>
            <a:chOff x="-357900" y="2348840"/>
            <a:chExt cx="1101177" cy="1013464"/>
          </a:xfrm>
        </p:grpSpPr>
        <p:sp>
          <p:nvSpPr>
            <p:cNvPr id="1357" name="Google Shape;1357;p36"/>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8" name="Google Shape;1358;p36"/>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9" name="Google Shape;1359;p36"/>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0" name="Google Shape;1360;p36"/>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1" name="Google Shape;1361;p36"/>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2" name="Google Shape;1362;p36"/>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3" name="Google Shape;1363;p36"/>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4" name="Google Shape;1364;p36"/>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4">
  <p:cSld name="TITLE_ONLY_1_4">
    <p:spTree>
      <p:nvGrpSpPr>
        <p:cNvPr id="1365" name="Shape 1365"/>
        <p:cNvGrpSpPr/>
        <p:nvPr/>
      </p:nvGrpSpPr>
      <p:grpSpPr>
        <a:xfrm>
          <a:off x="0" y="0"/>
          <a:ext cx="0" cy="0"/>
          <a:chOff x="0" y="0"/>
          <a:chExt cx="0" cy="0"/>
        </a:xfrm>
      </p:grpSpPr>
      <p:sp>
        <p:nvSpPr>
          <p:cNvPr id="1366" name="Google Shape;1366;p37"/>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7" name="Google Shape;1367;p37"/>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68" name="Google Shape;1368;p37"/>
          <p:cNvSpPr/>
          <p:nvPr/>
        </p:nvSpPr>
        <p:spPr>
          <a:xfrm>
            <a:off x="-1618803" y="-591232"/>
            <a:ext cx="2843249" cy="1446491"/>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69" name="Google Shape;1369;p37"/>
          <p:cNvGrpSpPr/>
          <p:nvPr/>
        </p:nvGrpSpPr>
        <p:grpSpPr>
          <a:xfrm>
            <a:off x="-418679" y="94474"/>
            <a:ext cx="1365914" cy="890062"/>
            <a:chOff x="4042250" y="1243325"/>
            <a:chExt cx="762825" cy="497075"/>
          </a:xfrm>
        </p:grpSpPr>
        <p:sp>
          <p:nvSpPr>
            <p:cNvPr id="1370" name="Google Shape;1370;p37"/>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1" name="Google Shape;1371;p37"/>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2" name="Google Shape;1372;p37"/>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3" name="Google Shape;1373;p37"/>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4" name="Google Shape;1374;p37"/>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5" name="Google Shape;1375;p37"/>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6" name="Google Shape;1376;p37"/>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7" name="Google Shape;1377;p37"/>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8" name="Google Shape;1378;p37"/>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9" name="Google Shape;1379;p37"/>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0" name="Google Shape;1380;p37"/>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1" name="Google Shape;1381;p37"/>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2" name="Google Shape;1382;p37"/>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3" name="Google Shape;1383;p37"/>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4" name="Google Shape;1384;p37"/>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5" name="Google Shape;1385;p37"/>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6" name="Google Shape;1386;p37"/>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7" name="Google Shape;1387;p37"/>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8" name="Google Shape;1388;p37"/>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9" name="Google Shape;1389;p37"/>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0" name="Google Shape;1390;p37"/>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1" name="Google Shape;1391;p37"/>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2" name="Google Shape;1392;p37"/>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3" name="Google Shape;1393;p37"/>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4" name="Google Shape;1394;p37"/>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5" name="Google Shape;1395;p37"/>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6" name="Google Shape;1396;p37"/>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7" name="Google Shape;1397;p37"/>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8" name="Google Shape;1398;p37"/>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9" name="Google Shape;1399;p37"/>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0" name="Google Shape;1400;p37"/>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1" name="Google Shape;1401;p37"/>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2" name="Google Shape;1402;p37"/>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3" name="Google Shape;1403;p37"/>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4" name="Google Shape;1404;p37"/>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5" name="Google Shape;1405;p37"/>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6" name="Google Shape;1406;p37"/>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7" name="Google Shape;1407;p37"/>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8" name="Google Shape;1408;p37"/>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9" name="Google Shape;1409;p37"/>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0" name="Google Shape;1410;p37"/>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1" name="Google Shape;1411;p37"/>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2" name="Google Shape;1412;p37"/>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3" name="Google Shape;1413;p37"/>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4" name="Google Shape;1414;p37"/>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5" name="Google Shape;1415;p37"/>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6" name="Google Shape;1416;p37"/>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7" name="Google Shape;1417;p37"/>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8" name="Google Shape;1418;p37"/>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9" name="Google Shape;1419;p37"/>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37"/>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37"/>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2" name="Google Shape;1422;p37"/>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3" name="Google Shape;1423;p37"/>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4" name="Google Shape;1424;p37"/>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5" name="Google Shape;1425;p37"/>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6" name="Google Shape;1426;p37"/>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7" name="Google Shape;1427;p37"/>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8" name="Google Shape;1428;p37"/>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9" name="Google Shape;1429;p37"/>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0" name="Google Shape;1430;p37"/>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1" name="Google Shape;1431;p37"/>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2" name="Google Shape;1432;p37"/>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3" name="Google Shape;1433;p37"/>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4" name="Google Shape;1434;p37"/>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5" name="Google Shape;1435;p37"/>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6" name="Google Shape;1436;p37"/>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7" name="Google Shape;1437;p37"/>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8" name="Google Shape;1438;p37"/>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9" name="Google Shape;1439;p37"/>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40" name="Google Shape;1440;p37"/>
          <p:cNvSpPr/>
          <p:nvPr/>
        </p:nvSpPr>
        <p:spPr>
          <a:xfrm rot="-2205513">
            <a:off x="6897258" y="4420119"/>
            <a:ext cx="3195537" cy="1577378"/>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5">
  <p:cSld name="TITLE_ONLY_1_5">
    <p:spTree>
      <p:nvGrpSpPr>
        <p:cNvPr id="1441" name="Shape 1441"/>
        <p:cNvGrpSpPr/>
        <p:nvPr/>
      </p:nvGrpSpPr>
      <p:grpSpPr>
        <a:xfrm>
          <a:off x="0" y="0"/>
          <a:ext cx="0" cy="0"/>
          <a:chOff x="0" y="0"/>
          <a:chExt cx="0" cy="0"/>
        </a:xfrm>
      </p:grpSpPr>
      <p:sp>
        <p:nvSpPr>
          <p:cNvPr id="1442" name="Google Shape;1442;p38"/>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38"/>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44" name="Google Shape;1444;p38"/>
          <p:cNvSpPr/>
          <p:nvPr/>
        </p:nvSpPr>
        <p:spPr>
          <a:xfrm>
            <a:off x="8027351" y="-1082636"/>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38"/>
          <p:cNvSpPr/>
          <p:nvPr/>
        </p:nvSpPr>
        <p:spPr>
          <a:xfrm rot="1972892">
            <a:off x="-1219441" y="4373240"/>
            <a:ext cx="2843180" cy="1446456"/>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446" name="Shape 1446"/>
        <p:cNvGrpSpPr/>
        <p:nvPr/>
      </p:nvGrpSpPr>
      <p:grpSpPr>
        <a:xfrm>
          <a:off x="0" y="0"/>
          <a:ext cx="0" cy="0"/>
          <a:chOff x="0" y="0"/>
          <a:chExt cx="0" cy="0"/>
        </a:xfrm>
      </p:grpSpPr>
      <p:sp>
        <p:nvSpPr>
          <p:cNvPr id="1447" name="Google Shape;1447;p39"/>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39"/>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49" name="Google Shape;1449;p39"/>
          <p:cNvSpPr/>
          <p:nvPr/>
        </p:nvSpPr>
        <p:spPr>
          <a:xfrm>
            <a:off x="7878051" y="-637136"/>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39"/>
          <p:cNvSpPr/>
          <p:nvPr/>
        </p:nvSpPr>
        <p:spPr>
          <a:xfrm rot="2149602">
            <a:off x="-806019" y="4463150"/>
            <a:ext cx="2843244" cy="1446489"/>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451" name="Shape 1451"/>
        <p:cNvGrpSpPr/>
        <p:nvPr/>
      </p:nvGrpSpPr>
      <p:grpSpPr>
        <a:xfrm>
          <a:off x="0" y="0"/>
          <a:ext cx="0" cy="0"/>
          <a:chOff x="0" y="0"/>
          <a:chExt cx="0" cy="0"/>
        </a:xfrm>
      </p:grpSpPr>
      <p:sp>
        <p:nvSpPr>
          <p:cNvPr id="1452" name="Google Shape;1452;p40"/>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40"/>
          <p:cNvSpPr txBox="1"/>
          <p:nvPr>
            <p:ph type="title"/>
          </p:nvPr>
        </p:nvSpPr>
        <p:spPr>
          <a:xfrm>
            <a:off x="713225" y="767175"/>
            <a:ext cx="5213400" cy="1361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8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54" name="Google Shape;1454;p40"/>
          <p:cNvSpPr txBox="1"/>
          <p:nvPr>
            <p:ph type="subTitle" idx="1"/>
          </p:nvPr>
        </p:nvSpPr>
        <p:spPr>
          <a:xfrm>
            <a:off x="713225" y="2377570"/>
            <a:ext cx="5213400" cy="666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455" name="Google Shape;1455;p40"/>
          <p:cNvSpPr txBox="1"/>
          <p:nvPr/>
        </p:nvSpPr>
        <p:spPr>
          <a:xfrm>
            <a:off x="713225" y="3720575"/>
            <a:ext cx="5574900" cy="556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GB" sz="1200">
                <a:solidFill>
                  <a:schemeClr val="dk1"/>
                </a:solidFill>
                <a:latin typeface="Raleway Medium"/>
                <a:ea typeface="Raleway Medium"/>
                <a:cs typeface="Raleway Medium"/>
                <a:sym typeface="Raleway Medium"/>
              </a:rPr>
              <a:t>CREDITS: This presentation template was created by </a:t>
            </a:r>
            <a:r>
              <a:rPr lang="en-GB" sz="1200" b="1">
                <a:solidFill>
                  <a:schemeClr val="hlink"/>
                </a:solidFill>
                <a:uFill>
                  <a:noFill/>
                </a:uFill>
                <a:latin typeface="Raleway"/>
                <a:ea typeface="Raleway"/>
                <a:cs typeface="Raleway"/>
                <a:sym typeface="Raleway"/>
                <a:hlinkClick r:id="rId2"/>
              </a:rPr>
              <a:t>Slidesgo</a:t>
            </a:r>
            <a:r>
              <a:rPr lang="en-GB" sz="1200">
                <a:solidFill>
                  <a:schemeClr val="dk1"/>
                </a:solidFill>
                <a:latin typeface="Raleway Medium"/>
                <a:ea typeface="Raleway Medium"/>
                <a:cs typeface="Raleway Medium"/>
                <a:sym typeface="Raleway Medium"/>
              </a:rPr>
              <a:t>, and includes icons by </a:t>
            </a:r>
            <a:r>
              <a:rPr lang="en-GB" sz="1200" b="1">
                <a:solidFill>
                  <a:schemeClr val="dk1"/>
                </a:solidFill>
                <a:uFill>
                  <a:noFill/>
                </a:uFill>
                <a:latin typeface="Raleway"/>
                <a:ea typeface="Raleway"/>
                <a:cs typeface="Raleway"/>
                <a:sym typeface="Raleway"/>
                <a:hlinkClick r:id="rId3"/>
              </a:rPr>
              <a:t>Flaticon</a:t>
            </a:r>
            <a:r>
              <a:rPr lang="en-GB" sz="1200">
                <a:solidFill>
                  <a:schemeClr val="dk1"/>
                </a:solidFill>
                <a:latin typeface="Raleway Medium"/>
                <a:ea typeface="Raleway Medium"/>
                <a:cs typeface="Raleway Medium"/>
                <a:sym typeface="Raleway Medium"/>
              </a:rPr>
              <a:t>, and infographics &amp; images by </a:t>
            </a:r>
            <a:r>
              <a:rPr lang="en-GB" sz="1200" b="1">
                <a:solidFill>
                  <a:schemeClr val="dk1"/>
                </a:solidFill>
                <a:uFill>
                  <a:noFill/>
                </a:uFill>
                <a:latin typeface="Raleway"/>
                <a:ea typeface="Raleway"/>
                <a:cs typeface="Raleway"/>
                <a:sym typeface="Raleway"/>
                <a:hlinkClick r:id="rId4"/>
              </a:rPr>
              <a:t>Freepik</a:t>
            </a:r>
            <a:r>
              <a:rPr lang="en-GB" sz="1200" u="sng">
                <a:solidFill>
                  <a:schemeClr val="dk1"/>
                </a:solidFill>
                <a:latin typeface="Raleway Medium"/>
                <a:ea typeface="Raleway Medium"/>
                <a:cs typeface="Raleway Medium"/>
                <a:sym typeface="Raleway Medium"/>
              </a:rPr>
              <a:t> </a:t>
            </a:r>
            <a:endParaRPr sz="1200" u="sng">
              <a:solidFill>
                <a:schemeClr val="dk1"/>
              </a:solidFill>
              <a:latin typeface="Raleway Medium"/>
              <a:ea typeface="Raleway Medium"/>
              <a:cs typeface="Raleway Medium"/>
              <a:sym typeface="Raleway Medium"/>
            </a:endParaRPr>
          </a:p>
        </p:txBody>
      </p:sp>
      <p:sp>
        <p:nvSpPr>
          <p:cNvPr id="1456" name="Google Shape;1456;p40"/>
          <p:cNvSpPr/>
          <p:nvPr/>
        </p:nvSpPr>
        <p:spPr>
          <a:xfrm>
            <a:off x="7402929" y="-618073"/>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40"/>
          <p:cNvSpPr/>
          <p:nvPr/>
        </p:nvSpPr>
        <p:spPr>
          <a:xfrm rot="-4088026">
            <a:off x="-2164465" y="3986001"/>
            <a:ext cx="3597713" cy="271183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40"/>
          <p:cNvSpPr/>
          <p:nvPr/>
        </p:nvSpPr>
        <p:spPr>
          <a:xfrm rot="6551450">
            <a:off x="5261519" y="4076162"/>
            <a:ext cx="1732993" cy="1828701"/>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5" name="suction.wav"/>
          </p:stSnd>
        </p:sndAc>
      </p:transition>
    </mc:Choice>
    <mc:Fallback>
      <p:transition>
        <p:sndAc>
          <p:stSnd>
            <p:snd r:embed="rId5" name="suction.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77" name="Shape 177"/>
        <p:cNvGrpSpPr/>
        <p:nvPr/>
      </p:nvGrpSpPr>
      <p:grpSpPr>
        <a:xfrm>
          <a:off x="0" y="0"/>
          <a:ext cx="0" cy="0"/>
          <a:chOff x="0" y="0"/>
          <a:chExt cx="0" cy="0"/>
        </a:xfrm>
      </p:grpSpPr>
      <p:sp>
        <p:nvSpPr>
          <p:cNvPr id="178" name="Google Shape;178;p5"/>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5"/>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0" name="Google Shape;180;p5"/>
          <p:cNvSpPr txBox="1"/>
          <p:nvPr>
            <p:ph type="subTitle" idx="1"/>
          </p:nvPr>
        </p:nvSpPr>
        <p:spPr>
          <a:xfrm>
            <a:off x="4861029" y="1597744"/>
            <a:ext cx="3282600" cy="267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81" name="Google Shape;181;p5"/>
          <p:cNvSpPr txBox="1"/>
          <p:nvPr>
            <p:ph type="subTitle" idx="2"/>
          </p:nvPr>
        </p:nvSpPr>
        <p:spPr>
          <a:xfrm>
            <a:off x="1106825" y="1595944"/>
            <a:ext cx="3285000" cy="2673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82" name="Google Shape;182;p5"/>
          <p:cNvSpPr/>
          <p:nvPr/>
        </p:nvSpPr>
        <p:spPr>
          <a:xfrm rot="-6288972">
            <a:off x="7504629" y="-324583"/>
            <a:ext cx="2843307" cy="1446521"/>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5"/>
          <p:cNvSpPr/>
          <p:nvPr/>
        </p:nvSpPr>
        <p:spPr>
          <a:xfrm>
            <a:off x="-2091378" y="-116065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459" name="Shape 1459"/>
        <p:cNvGrpSpPr/>
        <p:nvPr/>
      </p:nvGrpSpPr>
      <p:grpSpPr>
        <a:xfrm>
          <a:off x="0" y="0"/>
          <a:ext cx="0" cy="0"/>
          <a:chOff x="0" y="0"/>
          <a:chExt cx="0" cy="0"/>
        </a:xfrm>
      </p:grpSpPr>
      <p:sp>
        <p:nvSpPr>
          <p:cNvPr id="1460" name="Google Shape;1460;p41"/>
          <p:cNvSpPr/>
          <p:nvPr/>
        </p:nvSpPr>
        <p:spPr>
          <a:xfrm>
            <a:off x="713225" y="539500"/>
            <a:ext cx="7717800" cy="4064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41"/>
          <p:cNvSpPr/>
          <p:nvPr/>
        </p:nvSpPr>
        <p:spPr>
          <a:xfrm>
            <a:off x="-579300" y="3815325"/>
            <a:ext cx="3195460" cy="157734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41"/>
          <p:cNvSpPr/>
          <p:nvPr/>
        </p:nvSpPr>
        <p:spPr>
          <a:xfrm>
            <a:off x="8027351" y="-667961"/>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41"/>
          <p:cNvSpPr/>
          <p:nvPr/>
        </p:nvSpPr>
        <p:spPr>
          <a:xfrm>
            <a:off x="-1455528" y="-1633275"/>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64" name="Google Shape;1464;p41"/>
          <p:cNvGrpSpPr/>
          <p:nvPr/>
        </p:nvGrpSpPr>
        <p:grpSpPr>
          <a:xfrm>
            <a:off x="8157690" y="4352660"/>
            <a:ext cx="546184" cy="502678"/>
            <a:chOff x="-357900" y="2348840"/>
            <a:chExt cx="1101177" cy="1013464"/>
          </a:xfrm>
        </p:grpSpPr>
        <p:sp>
          <p:nvSpPr>
            <p:cNvPr id="1465" name="Google Shape;1465;p41"/>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41"/>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41"/>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41"/>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41"/>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41"/>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41"/>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41"/>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473" name="Shape 1473"/>
        <p:cNvGrpSpPr/>
        <p:nvPr/>
      </p:nvGrpSpPr>
      <p:grpSpPr>
        <a:xfrm>
          <a:off x="0" y="0"/>
          <a:ext cx="0" cy="0"/>
          <a:chOff x="0" y="0"/>
          <a:chExt cx="0" cy="0"/>
        </a:xfrm>
      </p:grpSpPr>
      <p:sp>
        <p:nvSpPr>
          <p:cNvPr id="1474" name="Google Shape;1474;p42"/>
          <p:cNvSpPr/>
          <p:nvPr/>
        </p:nvSpPr>
        <p:spPr>
          <a:xfrm>
            <a:off x="186900" y="539500"/>
            <a:ext cx="8770200" cy="4064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42"/>
          <p:cNvSpPr/>
          <p:nvPr/>
        </p:nvSpPr>
        <p:spPr>
          <a:xfrm>
            <a:off x="7350822" y="3962943"/>
            <a:ext cx="2843249" cy="1446491"/>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42"/>
          <p:cNvSpPr/>
          <p:nvPr/>
        </p:nvSpPr>
        <p:spPr>
          <a:xfrm>
            <a:off x="-981246" y="-376473"/>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77" name="Google Shape;1477;p42"/>
          <p:cNvGrpSpPr/>
          <p:nvPr/>
        </p:nvGrpSpPr>
        <p:grpSpPr>
          <a:xfrm>
            <a:off x="136959" y="158649"/>
            <a:ext cx="1365914" cy="890062"/>
            <a:chOff x="4042250" y="1243325"/>
            <a:chExt cx="762825" cy="497075"/>
          </a:xfrm>
        </p:grpSpPr>
        <p:sp>
          <p:nvSpPr>
            <p:cNvPr id="1478" name="Google Shape;1478;p42"/>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42"/>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42"/>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42"/>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42"/>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3" name="Google Shape;1483;p42"/>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42"/>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5" name="Google Shape;1485;p42"/>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42"/>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42"/>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42"/>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42"/>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42"/>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1" name="Google Shape;1491;p42"/>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42"/>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3" name="Google Shape;1493;p42"/>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4" name="Google Shape;1494;p42"/>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5" name="Google Shape;1495;p42"/>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6" name="Google Shape;1496;p42"/>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7" name="Google Shape;1497;p42"/>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8" name="Google Shape;1498;p42"/>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9" name="Google Shape;1499;p42"/>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42"/>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42"/>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2" name="Google Shape;1502;p42"/>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3" name="Google Shape;1503;p42"/>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42"/>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5" name="Google Shape;1505;p42"/>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6" name="Google Shape;1506;p42"/>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7" name="Google Shape;1507;p42"/>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8" name="Google Shape;1508;p42"/>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42"/>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0" name="Google Shape;1510;p42"/>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1" name="Google Shape;1511;p42"/>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2" name="Google Shape;1512;p42"/>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3" name="Google Shape;1513;p42"/>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4" name="Google Shape;1514;p42"/>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5" name="Google Shape;1515;p42"/>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6" name="Google Shape;1516;p42"/>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7" name="Google Shape;1517;p42"/>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8" name="Google Shape;1518;p42"/>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9" name="Google Shape;1519;p42"/>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0" name="Google Shape;1520;p42"/>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1" name="Google Shape;1521;p42"/>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2" name="Google Shape;1522;p42"/>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3" name="Google Shape;1523;p42"/>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4" name="Google Shape;1524;p42"/>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5" name="Google Shape;1525;p42"/>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6" name="Google Shape;1526;p42"/>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7" name="Google Shape;1527;p42"/>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8" name="Google Shape;1528;p42"/>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9" name="Google Shape;1529;p42"/>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0" name="Google Shape;1530;p42"/>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1" name="Google Shape;1531;p42"/>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2" name="Google Shape;1532;p42"/>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3" name="Google Shape;1533;p42"/>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4" name="Google Shape;1534;p42"/>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5" name="Google Shape;1535;p42"/>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6" name="Google Shape;1536;p42"/>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7" name="Google Shape;1537;p42"/>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8" name="Google Shape;1538;p42"/>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9" name="Google Shape;1539;p42"/>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0" name="Google Shape;1540;p42"/>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1" name="Google Shape;1541;p42"/>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2" name="Google Shape;1542;p42"/>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3" name="Google Shape;1543;p42"/>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4" name="Google Shape;1544;p42"/>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5" name="Google Shape;1545;p42"/>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6" name="Google Shape;1546;p42"/>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7" name="Google Shape;1547;p42"/>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48" name="Google Shape;1548;p42"/>
          <p:cNvGrpSpPr/>
          <p:nvPr/>
        </p:nvGrpSpPr>
        <p:grpSpPr>
          <a:xfrm>
            <a:off x="8157677" y="288160"/>
            <a:ext cx="546184" cy="502678"/>
            <a:chOff x="-357900" y="2348840"/>
            <a:chExt cx="1101177" cy="1013464"/>
          </a:xfrm>
        </p:grpSpPr>
        <p:sp>
          <p:nvSpPr>
            <p:cNvPr id="1549" name="Google Shape;1549;p42"/>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0" name="Google Shape;1550;p42"/>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1" name="Google Shape;1551;p42"/>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2" name="Google Shape;1552;p42"/>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3" name="Google Shape;1553;p42"/>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4" name="Google Shape;1554;p42"/>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5" name="Google Shape;1555;p42"/>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6" name="Google Shape;1556;p42"/>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57" name="Google Shape;1557;p42"/>
          <p:cNvGrpSpPr/>
          <p:nvPr/>
        </p:nvGrpSpPr>
        <p:grpSpPr>
          <a:xfrm>
            <a:off x="440127" y="4352660"/>
            <a:ext cx="546184" cy="502678"/>
            <a:chOff x="-357900" y="2348840"/>
            <a:chExt cx="1101177" cy="1013464"/>
          </a:xfrm>
        </p:grpSpPr>
        <p:sp>
          <p:nvSpPr>
            <p:cNvPr id="1558" name="Google Shape;1558;p42"/>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9" name="Google Shape;1559;p42"/>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0" name="Google Shape;1560;p42"/>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1" name="Google Shape;1561;p42"/>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2" name="Google Shape;1562;p42"/>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3" name="Google Shape;1563;p42"/>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4" name="Google Shape;1564;p42"/>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5" name="Google Shape;1565;p42"/>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94" name="Shape 194"/>
        <p:cNvGrpSpPr/>
        <p:nvPr/>
      </p:nvGrpSpPr>
      <p:grpSpPr>
        <a:xfrm>
          <a:off x="0" y="0"/>
          <a:ext cx="0" cy="0"/>
          <a:chOff x="0" y="0"/>
          <a:chExt cx="0" cy="0"/>
        </a:xfrm>
      </p:grpSpPr>
      <p:sp>
        <p:nvSpPr>
          <p:cNvPr id="195" name="Google Shape;195;p27"/>
          <p:cNvSpPr txBox="1"/>
          <p:nvPr>
            <p:ph type="title"/>
          </p:nvPr>
        </p:nvSpPr>
        <p:spPr>
          <a:xfrm>
            <a:off x="5363875" y="2034625"/>
            <a:ext cx="3066900" cy="9159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600"/>
              <a:buNone/>
              <a:defRPr sz="5000"/>
            </a:lvl1pPr>
            <a:lvl2pPr lvl="1" algn="ctr" rtl="0">
              <a:lnSpc>
                <a:spcPct val="115000"/>
              </a:lnSpc>
              <a:spcBef>
                <a:spcPts val="0"/>
              </a:spcBef>
              <a:spcAft>
                <a:spcPts val="0"/>
              </a:spcAft>
              <a:buSzPts val="3600"/>
              <a:buNone/>
              <a:defRPr sz="3600"/>
            </a:lvl2pPr>
            <a:lvl3pPr lvl="2" algn="ctr" rtl="0">
              <a:lnSpc>
                <a:spcPct val="115000"/>
              </a:lnSpc>
              <a:spcBef>
                <a:spcPts val="0"/>
              </a:spcBef>
              <a:spcAft>
                <a:spcPts val="0"/>
              </a:spcAft>
              <a:buSzPts val="3600"/>
              <a:buNone/>
              <a:defRPr sz="3600"/>
            </a:lvl3pPr>
            <a:lvl4pPr lvl="3" algn="ctr" rtl="0">
              <a:lnSpc>
                <a:spcPct val="115000"/>
              </a:lnSpc>
              <a:spcBef>
                <a:spcPts val="0"/>
              </a:spcBef>
              <a:spcAft>
                <a:spcPts val="0"/>
              </a:spcAft>
              <a:buSzPts val="3600"/>
              <a:buNone/>
              <a:defRPr sz="3600"/>
            </a:lvl4pPr>
            <a:lvl5pPr lvl="4" algn="ctr" rtl="0">
              <a:lnSpc>
                <a:spcPct val="115000"/>
              </a:lnSpc>
              <a:spcBef>
                <a:spcPts val="0"/>
              </a:spcBef>
              <a:spcAft>
                <a:spcPts val="0"/>
              </a:spcAft>
              <a:buSzPts val="3600"/>
              <a:buNone/>
              <a:defRPr sz="3600"/>
            </a:lvl5pPr>
            <a:lvl6pPr lvl="5" algn="ctr" rtl="0">
              <a:lnSpc>
                <a:spcPct val="115000"/>
              </a:lnSpc>
              <a:spcBef>
                <a:spcPts val="0"/>
              </a:spcBef>
              <a:spcAft>
                <a:spcPts val="0"/>
              </a:spcAft>
              <a:buSzPts val="3600"/>
              <a:buNone/>
              <a:defRPr sz="3600"/>
            </a:lvl6pPr>
            <a:lvl7pPr lvl="6" algn="ctr" rtl="0">
              <a:lnSpc>
                <a:spcPct val="115000"/>
              </a:lnSpc>
              <a:spcBef>
                <a:spcPts val="0"/>
              </a:spcBef>
              <a:spcAft>
                <a:spcPts val="0"/>
              </a:spcAft>
              <a:buSzPts val="3600"/>
              <a:buNone/>
              <a:defRPr sz="3600"/>
            </a:lvl7pPr>
            <a:lvl8pPr lvl="7" algn="ctr" rtl="0">
              <a:lnSpc>
                <a:spcPct val="115000"/>
              </a:lnSpc>
              <a:spcBef>
                <a:spcPts val="0"/>
              </a:spcBef>
              <a:spcAft>
                <a:spcPts val="0"/>
              </a:spcAft>
              <a:buSzPts val="3600"/>
              <a:buNone/>
              <a:defRPr sz="3600"/>
            </a:lvl8pPr>
            <a:lvl9pPr lvl="8" algn="ctr" rtl="0">
              <a:lnSpc>
                <a:spcPct val="115000"/>
              </a:lnSpc>
              <a:spcBef>
                <a:spcPts val="0"/>
              </a:spcBef>
              <a:spcAft>
                <a:spcPts val="0"/>
              </a:spcAft>
              <a:buSzPts val="3600"/>
              <a:buNone/>
              <a:defRPr sz="3600"/>
            </a:lvl9pPr>
          </a:lstStyle>
          <a:p/>
        </p:txBody>
      </p:sp>
      <p:sp>
        <p:nvSpPr>
          <p:cNvPr id="196" name="Google Shape;196;p27"/>
          <p:cNvSpPr txBox="1"/>
          <p:nvPr>
            <p:ph type="title" idx="2" hasCustomPrompt="1"/>
          </p:nvPr>
        </p:nvSpPr>
        <p:spPr>
          <a:xfrm>
            <a:off x="5363875" y="873850"/>
            <a:ext cx="1114200" cy="8577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6000"/>
              <a:buNone/>
              <a:defRPr sz="6000">
                <a:solidFill>
                  <a:schemeClr val="accent1"/>
                </a:solidFill>
              </a:defRPr>
            </a:lvl1pPr>
            <a:lvl2pPr lvl="1" algn="ctr" rtl="0">
              <a:lnSpc>
                <a:spcPct val="115000"/>
              </a:lnSpc>
              <a:spcBef>
                <a:spcPts val="0"/>
              </a:spcBef>
              <a:spcAft>
                <a:spcPts val="0"/>
              </a:spcAft>
              <a:buClr>
                <a:schemeClr val="lt1"/>
              </a:buClr>
              <a:buSzPts val="6000"/>
              <a:buNone/>
              <a:defRPr sz="6000">
                <a:solidFill>
                  <a:schemeClr val="lt1"/>
                </a:solidFill>
              </a:defRPr>
            </a:lvl2pPr>
            <a:lvl3pPr lvl="2" algn="ctr" rtl="0">
              <a:lnSpc>
                <a:spcPct val="115000"/>
              </a:lnSpc>
              <a:spcBef>
                <a:spcPts val="0"/>
              </a:spcBef>
              <a:spcAft>
                <a:spcPts val="0"/>
              </a:spcAft>
              <a:buClr>
                <a:schemeClr val="lt1"/>
              </a:buClr>
              <a:buSzPts val="6000"/>
              <a:buNone/>
              <a:defRPr sz="6000">
                <a:solidFill>
                  <a:schemeClr val="lt1"/>
                </a:solidFill>
              </a:defRPr>
            </a:lvl3pPr>
            <a:lvl4pPr lvl="3" algn="ctr" rtl="0">
              <a:lnSpc>
                <a:spcPct val="115000"/>
              </a:lnSpc>
              <a:spcBef>
                <a:spcPts val="0"/>
              </a:spcBef>
              <a:spcAft>
                <a:spcPts val="0"/>
              </a:spcAft>
              <a:buClr>
                <a:schemeClr val="lt1"/>
              </a:buClr>
              <a:buSzPts val="6000"/>
              <a:buNone/>
              <a:defRPr sz="6000">
                <a:solidFill>
                  <a:schemeClr val="lt1"/>
                </a:solidFill>
              </a:defRPr>
            </a:lvl4pPr>
            <a:lvl5pPr lvl="4" algn="ctr" rtl="0">
              <a:lnSpc>
                <a:spcPct val="115000"/>
              </a:lnSpc>
              <a:spcBef>
                <a:spcPts val="0"/>
              </a:spcBef>
              <a:spcAft>
                <a:spcPts val="0"/>
              </a:spcAft>
              <a:buClr>
                <a:schemeClr val="lt1"/>
              </a:buClr>
              <a:buSzPts val="6000"/>
              <a:buNone/>
              <a:defRPr sz="6000">
                <a:solidFill>
                  <a:schemeClr val="lt1"/>
                </a:solidFill>
              </a:defRPr>
            </a:lvl5pPr>
            <a:lvl6pPr lvl="5" algn="ctr" rtl="0">
              <a:lnSpc>
                <a:spcPct val="115000"/>
              </a:lnSpc>
              <a:spcBef>
                <a:spcPts val="0"/>
              </a:spcBef>
              <a:spcAft>
                <a:spcPts val="0"/>
              </a:spcAft>
              <a:buClr>
                <a:schemeClr val="lt1"/>
              </a:buClr>
              <a:buSzPts val="6000"/>
              <a:buNone/>
              <a:defRPr sz="6000">
                <a:solidFill>
                  <a:schemeClr val="lt1"/>
                </a:solidFill>
              </a:defRPr>
            </a:lvl6pPr>
            <a:lvl7pPr lvl="6" algn="ctr" rtl="0">
              <a:lnSpc>
                <a:spcPct val="115000"/>
              </a:lnSpc>
              <a:spcBef>
                <a:spcPts val="0"/>
              </a:spcBef>
              <a:spcAft>
                <a:spcPts val="0"/>
              </a:spcAft>
              <a:buClr>
                <a:schemeClr val="lt1"/>
              </a:buClr>
              <a:buSzPts val="6000"/>
              <a:buNone/>
              <a:defRPr sz="6000">
                <a:solidFill>
                  <a:schemeClr val="lt1"/>
                </a:solidFill>
              </a:defRPr>
            </a:lvl7pPr>
            <a:lvl8pPr lvl="7" algn="ctr" rtl="0">
              <a:lnSpc>
                <a:spcPct val="115000"/>
              </a:lnSpc>
              <a:spcBef>
                <a:spcPts val="0"/>
              </a:spcBef>
              <a:spcAft>
                <a:spcPts val="0"/>
              </a:spcAft>
              <a:buClr>
                <a:schemeClr val="lt1"/>
              </a:buClr>
              <a:buSzPts val="6000"/>
              <a:buNone/>
              <a:defRPr sz="6000">
                <a:solidFill>
                  <a:schemeClr val="lt1"/>
                </a:solidFill>
              </a:defRPr>
            </a:lvl8pPr>
            <a:lvl9pPr lvl="8" algn="ctr" rtl="0">
              <a:lnSpc>
                <a:spcPct val="115000"/>
              </a:lnSpc>
              <a:spcBef>
                <a:spcPts val="0"/>
              </a:spcBef>
              <a:spcAft>
                <a:spcPts val="0"/>
              </a:spcAft>
              <a:buClr>
                <a:schemeClr val="lt1"/>
              </a:buClr>
              <a:buSzPts val="6000"/>
              <a:buNone/>
              <a:defRPr sz="6000">
                <a:solidFill>
                  <a:schemeClr val="lt1"/>
                </a:solidFill>
              </a:defRPr>
            </a:lvl9pPr>
          </a:lstStyle>
          <a:p>
            <a:r>
              <a:t>xx%</a:t>
            </a:r>
          </a:p>
        </p:txBody>
      </p:sp>
      <p:sp>
        <p:nvSpPr>
          <p:cNvPr id="197" name="Google Shape;197;p27"/>
          <p:cNvSpPr txBox="1"/>
          <p:nvPr>
            <p:ph type="subTitle" idx="1"/>
          </p:nvPr>
        </p:nvSpPr>
        <p:spPr>
          <a:xfrm>
            <a:off x="5363875" y="2934775"/>
            <a:ext cx="3066900" cy="763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198" name="Google Shape;198;p27"/>
          <p:cNvSpPr/>
          <p:nvPr/>
        </p:nvSpPr>
        <p:spPr>
          <a:xfrm>
            <a:off x="0" y="4757750"/>
            <a:ext cx="9144000" cy="38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27"/>
          <p:cNvSpPr/>
          <p:nvPr/>
        </p:nvSpPr>
        <p:spPr>
          <a:xfrm>
            <a:off x="0" y="0"/>
            <a:ext cx="9144000" cy="17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27"/>
          <p:cNvSpPr/>
          <p:nvPr/>
        </p:nvSpPr>
        <p:spPr>
          <a:xfrm>
            <a:off x="8274249" y="1029100"/>
            <a:ext cx="547200" cy="547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201" name="Google Shape;201;p27"/>
          <p:cNvPicPr preferRelativeResize="0"/>
          <p:nvPr/>
        </p:nvPicPr>
        <p:blipFill>
          <a:blip r:embed="rId2"/>
          <a:stretch>
            <a:fillRect/>
          </a:stretch>
        </p:blipFill>
        <p:spPr>
          <a:xfrm>
            <a:off x="8139103" y="1099371"/>
            <a:ext cx="397165" cy="39315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500">
        <p:sndAc>
          <p:stSnd>
            <p:snd r:embed="rId3" name="suction.wav"/>
          </p:stSnd>
        </p:sndAc>
      </p:transition>
    </mc:Choice>
    <mc:Fallback>
      <p:transition>
        <p:sndAc>
          <p:stSnd>
            <p:snd r:embed="rId3" name="suction.wav"/>
          </p:stSnd>
        </p:sndAc>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2">
  <p:cSld name="CUSTOM_11_1">
    <p:spTree>
      <p:nvGrpSpPr>
        <p:cNvPr id="202" name="Shape 202"/>
        <p:cNvGrpSpPr/>
        <p:nvPr/>
      </p:nvGrpSpPr>
      <p:grpSpPr>
        <a:xfrm>
          <a:off x="0" y="0"/>
          <a:ext cx="0" cy="0"/>
          <a:chOff x="0" y="0"/>
          <a:chExt cx="0" cy="0"/>
        </a:xfrm>
      </p:grpSpPr>
      <p:sp>
        <p:nvSpPr>
          <p:cNvPr id="203" name="Google Shape;203;p28"/>
          <p:cNvSpPr txBox="1"/>
          <p:nvPr>
            <p:ph type="title"/>
          </p:nvPr>
        </p:nvSpPr>
        <p:spPr>
          <a:xfrm>
            <a:off x="5573875" y="1495100"/>
            <a:ext cx="2856900" cy="8577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600"/>
              <a:buNone/>
              <a:defRPr sz="5000"/>
            </a:lvl1pPr>
            <a:lvl2pPr lvl="1" algn="ctr" rtl="0">
              <a:lnSpc>
                <a:spcPct val="115000"/>
              </a:lnSpc>
              <a:spcBef>
                <a:spcPts val="0"/>
              </a:spcBef>
              <a:spcAft>
                <a:spcPts val="0"/>
              </a:spcAft>
              <a:buSzPts val="3600"/>
              <a:buNone/>
              <a:defRPr sz="3600"/>
            </a:lvl2pPr>
            <a:lvl3pPr lvl="2" algn="ctr" rtl="0">
              <a:lnSpc>
                <a:spcPct val="115000"/>
              </a:lnSpc>
              <a:spcBef>
                <a:spcPts val="0"/>
              </a:spcBef>
              <a:spcAft>
                <a:spcPts val="0"/>
              </a:spcAft>
              <a:buSzPts val="3600"/>
              <a:buNone/>
              <a:defRPr sz="3600"/>
            </a:lvl3pPr>
            <a:lvl4pPr lvl="3" algn="ctr" rtl="0">
              <a:lnSpc>
                <a:spcPct val="115000"/>
              </a:lnSpc>
              <a:spcBef>
                <a:spcPts val="0"/>
              </a:spcBef>
              <a:spcAft>
                <a:spcPts val="0"/>
              </a:spcAft>
              <a:buSzPts val="3600"/>
              <a:buNone/>
              <a:defRPr sz="3600"/>
            </a:lvl4pPr>
            <a:lvl5pPr lvl="4" algn="ctr" rtl="0">
              <a:lnSpc>
                <a:spcPct val="115000"/>
              </a:lnSpc>
              <a:spcBef>
                <a:spcPts val="0"/>
              </a:spcBef>
              <a:spcAft>
                <a:spcPts val="0"/>
              </a:spcAft>
              <a:buSzPts val="3600"/>
              <a:buNone/>
              <a:defRPr sz="3600"/>
            </a:lvl5pPr>
            <a:lvl6pPr lvl="5" algn="ctr" rtl="0">
              <a:lnSpc>
                <a:spcPct val="115000"/>
              </a:lnSpc>
              <a:spcBef>
                <a:spcPts val="0"/>
              </a:spcBef>
              <a:spcAft>
                <a:spcPts val="0"/>
              </a:spcAft>
              <a:buSzPts val="3600"/>
              <a:buNone/>
              <a:defRPr sz="3600"/>
            </a:lvl6pPr>
            <a:lvl7pPr lvl="6" algn="ctr" rtl="0">
              <a:lnSpc>
                <a:spcPct val="115000"/>
              </a:lnSpc>
              <a:spcBef>
                <a:spcPts val="0"/>
              </a:spcBef>
              <a:spcAft>
                <a:spcPts val="0"/>
              </a:spcAft>
              <a:buSzPts val="3600"/>
              <a:buNone/>
              <a:defRPr sz="3600"/>
            </a:lvl7pPr>
            <a:lvl8pPr lvl="7" algn="ctr" rtl="0">
              <a:lnSpc>
                <a:spcPct val="115000"/>
              </a:lnSpc>
              <a:spcBef>
                <a:spcPts val="0"/>
              </a:spcBef>
              <a:spcAft>
                <a:spcPts val="0"/>
              </a:spcAft>
              <a:buSzPts val="3600"/>
              <a:buNone/>
              <a:defRPr sz="3600"/>
            </a:lvl8pPr>
            <a:lvl9pPr lvl="8" algn="ctr" rtl="0">
              <a:lnSpc>
                <a:spcPct val="115000"/>
              </a:lnSpc>
              <a:spcBef>
                <a:spcPts val="0"/>
              </a:spcBef>
              <a:spcAft>
                <a:spcPts val="0"/>
              </a:spcAft>
              <a:buSzPts val="3600"/>
              <a:buNone/>
              <a:defRPr sz="3600"/>
            </a:lvl9pPr>
          </a:lstStyle>
          <a:p/>
        </p:txBody>
      </p:sp>
      <p:sp>
        <p:nvSpPr>
          <p:cNvPr id="204" name="Google Shape;204;p28"/>
          <p:cNvSpPr txBox="1"/>
          <p:nvPr>
            <p:ph type="title" idx="2" hasCustomPrompt="1"/>
          </p:nvPr>
        </p:nvSpPr>
        <p:spPr>
          <a:xfrm>
            <a:off x="4176525" y="1495100"/>
            <a:ext cx="1114200" cy="857700"/>
          </a:xfrm>
          <a:prstGeom prst="rect">
            <a:avLst/>
          </a:prstGeom>
          <a:solidFill>
            <a:schemeClr val="lt2"/>
          </a:solid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6000"/>
              <a:buNone/>
              <a:defRPr sz="6000">
                <a:solidFill>
                  <a:schemeClr val="accent1"/>
                </a:solidFill>
              </a:defRPr>
            </a:lvl1pPr>
            <a:lvl2pPr lvl="1" algn="ctr" rtl="0">
              <a:lnSpc>
                <a:spcPct val="115000"/>
              </a:lnSpc>
              <a:spcBef>
                <a:spcPts val="0"/>
              </a:spcBef>
              <a:spcAft>
                <a:spcPts val="0"/>
              </a:spcAft>
              <a:buClr>
                <a:schemeClr val="lt1"/>
              </a:buClr>
              <a:buSzPts val="6000"/>
              <a:buNone/>
              <a:defRPr sz="6000">
                <a:solidFill>
                  <a:schemeClr val="lt1"/>
                </a:solidFill>
              </a:defRPr>
            </a:lvl2pPr>
            <a:lvl3pPr lvl="2" algn="ctr" rtl="0">
              <a:lnSpc>
                <a:spcPct val="115000"/>
              </a:lnSpc>
              <a:spcBef>
                <a:spcPts val="0"/>
              </a:spcBef>
              <a:spcAft>
                <a:spcPts val="0"/>
              </a:spcAft>
              <a:buClr>
                <a:schemeClr val="lt1"/>
              </a:buClr>
              <a:buSzPts val="6000"/>
              <a:buNone/>
              <a:defRPr sz="6000">
                <a:solidFill>
                  <a:schemeClr val="lt1"/>
                </a:solidFill>
              </a:defRPr>
            </a:lvl3pPr>
            <a:lvl4pPr lvl="3" algn="ctr" rtl="0">
              <a:lnSpc>
                <a:spcPct val="115000"/>
              </a:lnSpc>
              <a:spcBef>
                <a:spcPts val="0"/>
              </a:spcBef>
              <a:spcAft>
                <a:spcPts val="0"/>
              </a:spcAft>
              <a:buClr>
                <a:schemeClr val="lt1"/>
              </a:buClr>
              <a:buSzPts val="6000"/>
              <a:buNone/>
              <a:defRPr sz="6000">
                <a:solidFill>
                  <a:schemeClr val="lt1"/>
                </a:solidFill>
              </a:defRPr>
            </a:lvl4pPr>
            <a:lvl5pPr lvl="4" algn="ctr" rtl="0">
              <a:lnSpc>
                <a:spcPct val="115000"/>
              </a:lnSpc>
              <a:spcBef>
                <a:spcPts val="0"/>
              </a:spcBef>
              <a:spcAft>
                <a:spcPts val="0"/>
              </a:spcAft>
              <a:buClr>
                <a:schemeClr val="lt1"/>
              </a:buClr>
              <a:buSzPts val="6000"/>
              <a:buNone/>
              <a:defRPr sz="6000">
                <a:solidFill>
                  <a:schemeClr val="lt1"/>
                </a:solidFill>
              </a:defRPr>
            </a:lvl5pPr>
            <a:lvl6pPr lvl="5" algn="ctr" rtl="0">
              <a:lnSpc>
                <a:spcPct val="115000"/>
              </a:lnSpc>
              <a:spcBef>
                <a:spcPts val="0"/>
              </a:spcBef>
              <a:spcAft>
                <a:spcPts val="0"/>
              </a:spcAft>
              <a:buClr>
                <a:schemeClr val="lt1"/>
              </a:buClr>
              <a:buSzPts val="6000"/>
              <a:buNone/>
              <a:defRPr sz="6000">
                <a:solidFill>
                  <a:schemeClr val="lt1"/>
                </a:solidFill>
              </a:defRPr>
            </a:lvl6pPr>
            <a:lvl7pPr lvl="6" algn="ctr" rtl="0">
              <a:lnSpc>
                <a:spcPct val="115000"/>
              </a:lnSpc>
              <a:spcBef>
                <a:spcPts val="0"/>
              </a:spcBef>
              <a:spcAft>
                <a:spcPts val="0"/>
              </a:spcAft>
              <a:buClr>
                <a:schemeClr val="lt1"/>
              </a:buClr>
              <a:buSzPts val="6000"/>
              <a:buNone/>
              <a:defRPr sz="6000">
                <a:solidFill>
                  <a:schemeClr val="lt1"/>
                </a:solidFill>
              </a:defRPr>
            </a:lvl7pPr>
            <a:lvl8pPr lvl="7" algn="ctr" rtl="0">
              <a:lnSpc>
                <a:spcPct val="115000"/>
              </a:lnSpc>
              <a:spcBef>
                <a:spcPts val="0"/>
              </a:spcBef>
              <a:spcAft>
                <a:spcPts val="0"/>
              </a:spcAft>
              <a:buClr>
                <a:schemeClr val="lt1"/>
              </a:buClr>
              <a:buSzPts val="6000"/>
              <a:buNone/>
              <a:defRPr sz="6000">
                <a:solidFill>
                  <a:schemeClr val="lt1"/>
                </a:solidFill>
              </a:defRPr>
            </a:lvl8pPr>
            <a:lvl9pPr lvl="8" algn="ctr" rtl="0">
              <a:lnSpc>
                <a:spcPct val="115000"/>
              </a:lnSpc>
              <a:spcBef>
                <a:spcPts val="0"/>
              </a:spcBef>
              <a:spcAft>
                <a:spcPts val="0"/>
              </a:spcAft>
              <a:buClr>
                <a:schemeClr val="lt1"/>
              </a:buClr>
              <a:buSzPts val="6000"/>
              <a:buNone/>
              <a:defRPr sz="6000">
                <a:solidFill>
                  <a:schemeClr val="lt1"/>
                </a:solidFill>
              </a:defRPr>
            </a:lvl9pPr>
          </a:lstStyle>
          <a:p>
            <a:r>
              <a:t>xx%</a:t>
            </a:r>
          </a:p>
        </p:txBody>
      </p:sp>
      <p:sp>
        <p:nvSpPr>
          <p:cNvPr id="205" name="Google Shape;205;p28"/>
          <p:cNvSpPr txBox="1"/>
          <p:nvPr>
            <p:ph type="subTitle" idx="1"/>
          </p:nvPr>
        </p:nvSpPr>
        <p:spPr>
          <a:xfrm>
            <a:off x="5573863" y="2489450"/>
            <a:ext cx="2856900" cy="764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206" name="Google Shape;206;p28"/>
          <p:cNvSpPr/>
          <p:nvPr/>
        </p:nvSpPr>
        <p:spPr>
          <a:xfrm>
            <a:off x="0" y="4757750"/>
            <a:ext cx="9144000" cy="38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28"/>
          <p:cNvSpPr/>
          <p:nvPr/>
        </p:nvSpPr>
        <p:spPr>
          <a:xfrm>
            <a:off x="0" y="0"/>
            <a:ext cx="9144000" cy="17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a:xfrm>
            <a:off x="838200" y="6356350"/>
            <a:ext cx="2743200" cy="365125"/>
          </a:xfrm>
        </p:spPr>
        <p:txBody>
          <a:bodyPr/>
          <a:lstStyle/>
          <a:p>
            <a:fld id="{CA8BA026-E658-41C8-85D8-D06F141BD407}"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p:spPr>
        <p:txBody>
          <a:bodyPr/>
          <a:lstStyle/>
          <a:p>
            <a:endParaRPr lang="vi-VN"/>
          </a:p>
        </p:txBody>
      </p:sp>
      <p:sp>
        <p:nvSpPr>
          <p:cNvPr id="6" name="Slide Number Placeholder 5"/>
          <p:cNvSpPr>
            <a:spLocks noGrp="1"/>
          </p:cNvSpPr>
          <p:nvPr>
            <p:ph type="sldNum" sz="quarter" idx="12"/>
          </p:nvPr>
        </p:nvSpPr>
        <p:spPr>
          <a:xfrm>
            <a:off x="8610600" y="6356350"/>
            <a:ext cx="2743200" cy="365125"/>
          </a:xfrm>
        </p:spPr>
        <p:txBody>
          <a:bodyPr/>
          <a:lstStyle/>
          <a:p>
            <a:fld id="{8305D4A9-5886-4647-AB06-84202763646E}"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84" name="Shape 184"/>
        <p:cNvGrpSpPr/>
        <p:nvPr/>
      </p:nvGrpSpPr>
      <p:grpSpPr>
        <a:xfrm>
          <a:off x="0" y="0"/>
          <a:ext cx="0" cy="0"/>
          <a:chOff x="0" y="0"/>
          <a:chExt cx="0" cy="0"/>
        </a:xfrm>
      </p:grpSpPr>
      <p:sp>
        <p:nvSpPr>
          <p:cNvPr id="185" name="Google Shape;185;p6"/>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6"/>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7" name="Google Shape;187;p6"/>
          <p:cNvSpPr/>
          <p:nvPr/>
        </p:nvSpPr>
        <p:spPr>
          <a:xfrm>
            <a:off x="8076604" y="-469448"/>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6"/>
          <p:cNvSpPr/>
          <p:nvPr/>
        </p:nvSpPr>
        <p:spPr>
          <a:xfrm rot="796586">
            <a:off x="-1081647" y="4451290"/>
            <a:ext cx="3195380" cy="157730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6"/>
          <p:cNvSpPr/>
          <p:nvPr/>
        </p:nvSpPr>
        <p:spPr>
          <a:xfrm>
            <a:off x="-1895328" y="-1933125"/>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90" name="Shape 190"/>
        <p:cNvGrpSpPr/>
        <p:nvPr/>
      </p:nvGrpSpPr>
      <p:grpSpPr>
        <a:xfrm>
          <a:off x="0" y="0"/>
          <a:ext cx="0" cy="0"/>
          <a:chOff x="0" y="0"/>
          <a:chExt cx="0" cy="0"/>
        </a:xfrm>
      </p:grpSpPr>
      <p:sp>
        <p:nvSpPr>
          <p:cNvPr id="191" name="Google Shape;191;p7"/>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7"/>
          <p:cNvSpPr txBox="1"/>
          <p:nvPr>
            <p:ph type="title"/>
          </p:nvPr>
        </p:nvSpPr>
        <p:spPr>
          <a:xfrm>
            <a:off x="2561500" y="1212150"/>
            <a:ext cx="4294800" cy="782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3" name="Google Shape;193;p7"/>
          <p:cNvSpPr txBox="1"/>
          <p:nvPr>
            <p:ph type="subTitle" idx="1"/>
          </p:nvPr>
        </p:nvSpPr>
        <p:spPr>
          <a:xfrm>
            <a:off x="2561500" y="1994850"/>
            <a:ext cx="4294800" cy="193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p:txBody>
      </p:sp>
      <p:sp>
        <p:nvSpPr>
          <p:cNvPr id="194" name="Google Shape;194;p7"/>
          <p:cNvSpPr/>
          <p:nvPr/>
        </p:nvSpPr>
        <p:spPr>
          <a:xfrm>
            <a:off x="7846504" y="4324927"/>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7"/>
          <p:cNvSpPr/>
          <p:nvPr/>
        </p:nvSpPr>
        <p:spPr>
          <a:xfrm>
            <a:off x="-930274" y="-616536"/>
            <a:ext cx="1732987" cy="182869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7"/>
          <p:cNvSpPr/>
          <p:nvPr/>
        </p:nvSpPr>
        <p:spPr>
          <a:xfrm>
            <a:off x="6430859" y="-1058087"/>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97" name="Shape 197"/>
        <p:cNvGrpSpPr/>
        <p:nvPr/>
      </p:nvGrpSpPr>
      <p:grpSpPr>
        <a:xfrm>
          <a:off x="0" y="0"/>
          <a:ext cx="0" cy="0"/>
          <a:chOff x="0" y="0"/>
          <a:chExt cx="0" cy="0"/>
        </a:xfrm>
      </p:grpSpPr>
      <p:sp>
        <p:nvSpPr>
          <p:cNvPr id="198" name="Google Shape;198;p8"/>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8"/>
          <p:cNvSpPr txBox="1"/>
          <p:nvPr>
            <p:ph type="title"/>
          </p:nvPr>
        </p:nvSpPr>
        <p:spPr>
          <a:xfrm>
            <a:off x="1041250" y="1307100"/>
            <a:ext cx="5643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00" name="Google Shape;200;p8"/>
          <p:cNvSpPr/>
          <p:nvPr/>
        </p:nvSpPr>
        <p:spPr>
          <a:xfrm rot="10264297">
            <a:off x="7993188" y="3689652"/>
            <a:ext cx="1732984" cy="1828691"/>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8"/>
          <p:cNvSpPr/>
          <p:nvPr/>
        </p:nvSpPr>
        <p:spPr>
          <a:xfrm rot="-9464429">
            <a:off x="-298520" y="-917668"/>
            <a:ext cx="2843317" cy="1446526"/>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8"/>
          <p:cNvSpPr/>
          <p:nvPr/>
        </p:nvSpPr>
        <p:spPr>
          <a:xfrm>
            <a:off x="5352472" y="344145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3" name="Google Shape;203;p8"/>
          <p:cNvGrpSpPr/>
          <p:nvPr/>
        </p:nvGrpSpPr>
        <p:grpSpPr>
          <a:xfrm>
            <a:off x="2048359" y="-249201"/>
            <a:ext cx="1365914" cy="890062"/>
            <a:chOff x="4042250" y="1243325"/>
            <a:chExt cx="762825" cy="497075"/>
          </a:xfrm>
        </p:grpSpPr>
        <p:sp>
          <p:nvSpPr>
            <p:cNvPr id="204" name="Google Shape;204;p8"/>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8"/>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8"/>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8"/>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8"/>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8"/>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8"/>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8"/>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8"/>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8"/>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8"/>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8"/>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8"/>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8"/>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8"/>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8"/>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0;p8"/>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8"/>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8"/>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8"/>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8"/>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8"/>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8"/>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8"/>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8"/>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8"/>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8"/>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8"/>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8"/>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8"/>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8"/>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8"/>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8"/>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8"/>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8"/>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8"/>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8"/>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8"/>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8"/>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8"/>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8"/>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8"/>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8"/>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8"/>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8"/>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8"/>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8"/>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8"/>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8"/>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8"/>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8"/>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8"/>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8"/>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8"/>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8"/>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8"/>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8"/>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8"/>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8"/>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8"/>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8"/>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8"/>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8"/>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8"/>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8"/>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8"/>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8"/>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8"/>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8"/>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8"/>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4" name="Google Shape;274;p8"/>
          <p:cNvGrpSpPr/>
          <p:nvPr/>
        </p:nvGrpSpPr>
        <p:grpSpPr>
          <a:xfrm>
            <a:off x="1264552" y="4352660"/>
            <a:ext cx="546184" cy="502678"/>
            <a:chOff x="-357900" y="2348840"/>
            <a:chExt cx="1101177" cy="1013464"/>
          </a:xfrm>
        </p:grpSpPr>
        <p:sp>
          <p:nvSpPr>
            <p:cNvPr id="275" name="Google Shape;275;p8"/>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8"/>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8"/>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8"/>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8"/>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8"/>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8"/>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8"/>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283" name="Shape 283"/>
        <p:cNvGrpSpPr/>
        <p:nvPr/>
      </p:nvGrpSpPr>
      <p:grpSpPr>
        <a:xfrm>
          <a:off x="0" y="0"/>
          <a:ext cx="0" cy="0"/>
          <a:chOff x="0" y="0"/>
          <a:chExt cx="0" cy="0"/>
        </a:xfrm>
      </p:grpSpPr>
      <p:sp>
        <p:nvSpPr>
          <p:cNvPr id="284" name="Google Shape;284;p9"/>
          <p:cNvSpPr/>
          <p:nvPr/>
        </p:nvSpPr>
        <p:spPr>
          <a:xfrm>
            <a:off x="186900" y="165150"/>
            <a:ext cx="8770200" cy="4813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9"/>
          <p:cNvSpPr txBox="1"/>
          <p:nvPr>
            <p:ph type="title"/>
          </p:nvPr>
        </p:nvSpPr>
        <p:spPr>
          <a:xfrm>
            <a:off x="713225" y="1711200"/>
            <a:ext cx="5475000" cy="1787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286" name="Google Shape;286;p9"/>
          <p:cNvSpPr txBox="1"/>
          <p:nvPr>
            <p:ph type="subTitle" idx="1"/>
          </p:nvPr>
        </p:nvSpPr>
        <p:spPr>
          <a:xfrm>
            <a:off x="713213" y="3675600"/>
            <a:ext cx="5475000" cy="67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87" name="Google Shape;287;p9"/>
          <p:cNvSpPr/>
          <p:nvPr/>
        </p:nvSpPr>
        <p:spPr>
          <a:xfrm>
            <a:off x="7025600" y="-318725"/>
            <a:ext cx="3195460" cy="1577340"/>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9"/>
          <p:cNvSpPr/>
          <p:nvPr/>
        </p:nvSpPr>
        <p:spPr>
          <a:xfrm>
            <a:off x="-331278" y="-1425500"/>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89;p9"/>
          <p:cNvSpPr/>
          <p:nvPr/>
        </p:nvSpPr>
        <p:spPr>
          <a:xfrm rot="2700000">
            <a:off x="-1169195" y="4356940"/>
            <a:ext cx="2843147" cy="1446440"/>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290" name="Shape 290"/>
        <p:cNvGrpSpPr/>
        <p:nvPr/>
      </p:nvGrpSpPr>
      <p:grpSpPr>
        <a:xfrm>
          <a:off x="0" y="0"/>
          <a:ext cx="0" cy="0"/>
          <a:chOff x="0" y="0"/>
          <a:chExt cx="0" cy="0"/>
        </a:xfrm>
      </p:grpSpPr>
      <p:sp>
        <p:nvSpPr>
          <p:cNvPr id="291" name="Google Shape;291;p10"/>
          <p:cNvSpPr txBox="1"/>
          <p:nvPr>
            <p:ph type="title"/>
          </p:nvPr>
        </p:nvSpPr>
        <p:spPr>
          <a:xfrm>
            <a:off x="3682675" y="539500"/>
            <a:ext cx="4748100" cy="12879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292" name="Google Shape;292;p10"/>
          <p:cNvSpPr/>
          <p:nvPr/>
        </p:nvSpPr>
        <p:spPr>
          <a:xfrm rot="-3021671">
            <a:off x="-726398" y="-971512"/>
            <a:ext cx="1732978" cy="1828685"/>
          </a:xfrm>
          <a:custGeom>
            <a:avLst/>
            <a:gdLst/>
            <a:ahLst/>
            <a:cxnLst/>
            <a:rect l="l" t="t" r="r" b="b"/>
            <a:pathLst>
              <a:path w="38713" h="40851" extrusionOk="0">
                <a:moveTo>
                  <a:pt x="15907" y="1"/>
                </a:moveTo>
                <a:cubicBezTo>
                  <a:pt x="9995" y="1"/>
                  <a:pt x="4480" y="4588"/>
                  <a:pt x="2149" y="16262"/>
                </a:cubicBezTo>
                <a:cubicBezTo>
                  <a:pt x="1" y="21923"/>
                  <a:pt x="246" y="31078"/>
                  <a:pt x="7483" y="32409"/>
                </a:cubicBezTo>
                <a:cubicBezTo>
                  <a:pt x="7777" y="32448"/>
                  <a:pt x="8071" y="32464"/>
                  <a:pt x="8363" y="32464"/>
                </a:cubicBezTo>
                <a:cubicBezTo>
                  <a:pt x="10472" y="32464"/>
                  <a:pt x="12562" y="31592"/>
                  <a:pt x="14695" y="31587"/>
                </a:cubicBezTo>
                <a:cubicBezTo>
                  <a:pt x="22517" y="31783"/>
                  <a:pt x="21179" y="39012"/>
                  <a:pt x="25847" y="40805"/>
                </a:cubicBezTo>
                <a:cubicBezTo>
                  <a:pt x="26114" y="40835"/>
                  <a:pt x="26376" y="40850"/>
                  <a:pt x="26632" y="40850"/>
                </a:cubicBezTo>
                <a:cubicBezTo>
                  <a:pt x="31729" y="40850"/>
                  <a:pt x="34717" y="34999"/>
                  <a:pt x="35353" y="30458"/>
                </a:cubicBezTo>
                <a:cubicBezTo>
                  <a:pt x="38712" y="15157"/>
                  <a:pt x="26653" y="1"/>
                  <a:pt x="15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10"/>
          <p:cNvSpPr/>
          <p:nvPr/>
        </p:nvSpPr>
        <p:spPr>
          <a:xfrm rot="-8100000">
            <a:off x="7330666" y="-217789"/>
            <a:ext cx="2843147" cy="1446440"/>
          </a:xfrm>
          <a:custGeom>
            <a:avLst/>
            <a:gdLst/>
            <a:ahLst/>
            <a:cxnLst/>
            <a:rect l="l" t="t" r="r" b="b"/>
            <a:pathLst>
              <a:path w="63515" h="32313" extrusionOk="0">
                <a:moveTo>
                  <a:pt x="52010" y="1"/>
                </a:moveTo>
                <a:cubicBezTo>
                  <a:pt x="47251" y="1"/>
                  <a:pt x="44491" y="6370"/>
                  <a:pt x="30507" y="6370"/>
                </a:cubicBezTo>
                <a:cubicBezTo>
                  <a:pt x="30447" y="6370"/>
                  <a:pt x="30387" y="6369"/>
                  <a:pt x="30327" y="6369"/>
                </a:cubicBezTo>
                <a:cubicBezTo>
                  <a:pt x="21629" y="6914"/>
                  <a:pt x="11366" y="5945"/>
                  <a:pt x="4680" y="12570"/>
                </a:cubicBezTo>
                <a:cubicBezTo>
                  <a:pt x="1508" y="15777"/>
                  <a:pt x="0" y="20892"/>
                  <a:pt x="1924" y="24972"/>
                </a:cubicBezTo>
                <a:cubicBezTo>
                  <a:pt x="4816" y="30348"/>
                  <a:pt x="11806" y="32312"/>
                  <a:pt x="19611" y="32312"/>
                </a:cubicBezTo>
                <a:cubicBezTo>
                  <a:pt x="29867" y="32312"/>
                  <a:pt x="41528" y="28921"/>
                  <a:pt x="47145" y="25422"/>
                </a:cubicBezTo>
                <a:cubicBezTo>
                  <a:pt x="54845" y="21119"/>
                  <a:pt x="63515" y="6256"/>
                  <a:pt x="53838" y="300"/>
                </a:cubicBezTo>
                <a:cubicBezTo>
                  <a:pt x="53184" y="93"/>
                  <a:pt x="52582" y="1"/>
                  <a:pt x="520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10"/>
          <p:cNvSpPr/>
          <p:nvPr/>
        </p:nvSpPr>
        <p:spPr>
          <a:xfrm rot="-9180866">
            <a:off x="8026595" y="3905162"/>
            <a:ext cx="3597656" cy="2711789"/>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5" name="Google Shape;295;p10"/>
          <p:cNvGrpSpPr/>
          <p:nvPr/>
        </p:nvGrpSpPr>
        <p:grpSpPr>
          <a:xfrm>
            <a:off x="440140" y="4352660"/>
            <a:ext cx="546184" cy="502678"/>
            <a:chOff x="-357900" y="2348840"/>
            <a:chExt cx="1101177" cy="1013464"/>
          </a:xfrm>
        </p:grpSpPr>
        <p:sp>
          <p:nvSpPr>
            <p:cNvPr id="296" name="Google Shape;296;p10"/>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10"/>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10"/>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10"/>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10"/>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10"/>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10"/>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10"/>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04" name="Google Shape;304;p10"/>
          <p:cNvGrpSpPr/>
          <p:nvPr/>
        </p:nvGrpSpPr>
        <p:grpSpPr>
          <a:xfrm>
            <a:off x="-798491" y="505674"/>
            <a:ext cx="1365914" cy="890062"/>
            <a:chOff x="4042250" y="1243325"/>
            <a:chExt cx="762825" cy="497075"/>
          </a:xfrm>
        </p:grpSpPr>
        <p:sp>
          <p:nvSpPr>
            <p:cNvPr id="305" name="Google Shape;305;p10"/>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10"/>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10"/>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10"/>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10"/>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10"/>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10"/>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10"/>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10"/>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10"/>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10"/>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10"/>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10"/>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10"/>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10"/>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10"/>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10"/>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10"/>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10"/>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10"/>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10"/>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10"/>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10"/>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10"/>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10"/>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10"/>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10"/>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10"/>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10"/>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10"/>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10"/>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10"/>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10"/>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10"/>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10"/>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10"/>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10"/>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10"/>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10"/>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10"/>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10"/>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10"/>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10"/>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10"/>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10"/>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10"/>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10"/>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10"/>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10"/>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10"/>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10"/>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356;p10"/>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10"/>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10"/>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10"/>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10"/>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10"/>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10"/>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10"/>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10"/>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10"/>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10"/>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10"/>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10"/>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10"/>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10"/>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10"/>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10"/>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10"/>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374;p10"/>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75" name="Google Shape;375;p10"/>
          <p:cNvGrpSpPr/>
          <p:nvPr/>
        </p:nvGrpSpPr>
        <p:grpSpPr>
          <a:xfrm>
            <a:off x="8157677" y="2377948"/>
            <a:ext cx="546184" cy="502678"/>
            <a:chOff x="-357900" y="2348840"/>
            <a:chExt cx="1101177" cy="1013464"/>
          </a:xfrm>
        </p:grpSpPr>
        <p:sp>
          <p:nvSpPr>
            <p:cNvPr id="376" name="Google Shape;376;p10"/>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10"/>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10"/>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10"/>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10"/>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10"/>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10"/>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10"/>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p14:dur="500">
        <p:sndAc>
          <p:stSnd>
            <p:snd r:embed="rId2" name="suction.wav"/>
          </p:stSnd>
        </p:sndAc>
      </p:transition>
    </mc:Choice>
    <mc:Fallback>
      <p:transition>
        <p:sndAc>
          <p:stSnd>
            <p:snd r:embed="rId2" name="suction.wav"/>
          </p:stSnd>
        </p:sndAc>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6" Type="http://schemas.openxmlformats.org/officeDocument/2006/relationships/theme" Target="../theme/theme1.xml"/><Relationship Id="rId45" Type="http://schemas.openxmlformats.org/officeDocument/2006/relationships/audio" Target="../media/audio1.wav"/><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BIZ UDPGothic" panose="020B0400000000000000" charset="-128"/>
              <a:buNone/>
              <a:defRPr sz="35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1pPr>
            <a:lvl2pPr lvl="1" rtl="0">
              <a:spcBef>
                <a:spcPts val="0"/>
              </a:spcBef>
              <a:spcAft>
                <a:spcPts val="0"/>
              </a:spcAft>
              <a:buClr>
                <a:schemeClr val="dk1"/>
              </a:buClr>
              <a:buSzPts val="3500"/>
              <a:buFont typeface="BIZ UDPGothic" panose="020B0400000000000000" charset="-128"/>
              <a:buNone/>
              <a:defRPr sz="35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2pPr>
            <a:lvl3pPr lvl="2" rtl="0">
              <a:spcBef>
                <a:spcPts val="0"/>
              </a:spcBef>
              <a:spcAft>
                <a:spcPts val="0"/>
              </a:spcAft>
              <a:buClr>
                <a:schemeClr val="dk1"/>
              </a:buClr>
              <a:buSzPts val="3500"/>
              <a:buFont typeface="BIZ UDPGothic" panose="020B0400000000000000" charset="-128"/>
              <a:buNone/>
              <a:defRPr sz="35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3pPr>
            <a:lvl4pPr lvl="3" rtl="0">
              <a:spcBef>
                <a:spcPts val="0"/>
              </a:spcBef>
              <a:spcAft>
                <a:spcPts val="0"/>
              </a:spcAft>
              <a:buClr>
                <a:schemeClr val="dk1"/>
              </a:buClr>
              <a:buSzPts val="3500"/>
              <a:buFont typeface="BIZ UDPGothic" panose="020B0400000000000000" charset="-128"/>
              <a:buNone/>
              <a:defRPr sz="35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4pPr>
            <a:lvl5pPr lvl="4" rtl="0">
              <a:spcBef>
                <a:spcPts val="0"/>
              </a:spcBef>
              <a:spcAft>
                <a:spcPts val="0"/>
              </a:spcAft>
              <a:buClr>
                <a:schemeClr val="dk1"/>
              </a:buClr>
              <a:buSzPts val="3500"/>
              <a:buFont typeface="BIZ UDPGothic" panose="020B0400000000000000" charset="-128"/>
              <a:buNone/>
              <a:defRPr sz="35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5pPr>
            <a:lvl6pPr lvl="5" rtl="0">
              <a:spcBef>
                <a:spcPts val="0"/>
              </a:spcBef>
              <a:spcAft>
                <a:spcPts val="0"/>
              </a:spcAft>
              <a:buClr>
                <a:schemeClr val="dk1"/>
              </a:buClr>
              <a:buSzPts val="3500"/>
              <a:buFont typeface="BIZ UDPGothic" panose="020B0400000000000000" charset="-128"/>
              <a:buNone/>
              <a:defRPr sz="35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6pPr>
            <a:lvl7pPr lvl="6" rtl="0">
              <a:spcBef>
                <a:spcPts val="0"/>
              </a:spcBef>
              <a:spcAft>
                <a:spcPts val="0"/>
              </a:spcAft>
              <a:buClr>
                <a:schemeClr val="dk1"/>
              </a:buClr>
              <a:buSzPts val="3500"/>
              <a:buFont typeface="BIZ UDPGothic" panose="020B0400000000000000" charset="-128"/>
              <a:buNone/>
              <a:defRPr sz="35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7pPr>
            <a:lvl8pPr lvl="7" rtl="0">
              <a:spcBef>
                <a:spcPts val="0"/>
              </a:spcBef>
              <a:spcAft>
                <a:spcPts val="0"/>
              </a:spcAft>
              <a:buClr>
                <a:schemeClr val="dk1"/>
              </a:buClr>
              <a:buSzPts val="3500"/>
              <a:buFont typeface="BIZ UDPGothic" panose="020B0400000000000000" charset="-128"/>
              <a:buNone/>
              <a:defRPr sz="35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8pPr>
            <a:lvl9pPr lvl="8" rtl="0">
              <a:spcBef>
                <a:spcPts val="0"/>
              </a:spcBef>
              <a:spcAft>
                <a:spcPts val="0"/>
              </a:spcAft>
              <a:buClr>
                <a:schemeClr val="dk1"/>
              </a:buClr>
              <a:buSzPts val="3500"/>
              <a:buFont typeface="BIZ UDPGothic" panose="020B0400000000000000" charset="-128"/>
              <a:buNone/>
              <a:defRPr sz="35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defRPr>
            </a:lvl9pPr>
          </a:lstStyle>
          <a:p/>
        </p:txBody>
      </p:sp>
      <p:sp>
        <p:nvSpPr>
          <p:cNvPr id="7" name="Google Shape;7;p1"/>
          <p:cNvSpPr txBox="1"/>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1pPr>
            <a:lvl2pPr marL="914400" lvl="1"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2pPr>
            <a:lvl3pPr marL="1371600" lvl="2"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3pPr>
            <a:lvl4pPr marL="1828800" lvl="3"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4pPr>
            <a:lvl5pPr marL="2286000" lvl="4"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5pPr>
            <a:lvl6pPr marL="2743200" lvl="5"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6pPr>
            <a:lvl7pPr marL="3200400" lvl="6"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7pPr>
            <a:lvl8pPr marL="3657600" lvl="7"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8pPr>
            <a:lvl9pPr marL="4114800" lvl="8" indent="-317500">
              <a:lnSpc>
                <a:spcPct val="100000"/>
              </a:lnSpc>
              <a:spcBef>
                <a:spcPts val="1600"/>
              </a:spcBef>
              <a:spcAft>
                <a:spcPts val="1600"/>
              </a:spcAft>
              <a:buClr>
                <a:schemeClr val="dk1"/>
              </a:buClr>
              <a:buSzPts val="1400"/>
              <a:buFont typeface="Raleway Medium"/>
              <a:buChar char="■"/>
              <a:defRPr>
                <a:solidFill>
                  <a:schemeClr val="dk1"/>
                </a:solidFill>
                <a:latin typeface="Raleway Medium"/>
                <a:ea typeface="Raleway Medium"/>
                <a:cs typeface="Raleway Medium"/>
                <a:sym typeface="Raleway Medium"/>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mc:AlternateContent xmlns:mc="http://schemas.openxmlformats.org/markup-compatibility/2006">
    <mc:Choice xmlns:p14="http://schemas.microsoft.com/office/powerpoint/2010/main" Requires="p14">
      <p:transition p14:dur="500">
        <p:sndAc>
          <p:stSnd>
            <p:snd r:embed="rId45" name="suction.wav"/>
          </p:stSnd>
        </p:sndAc>
      </p:transition>
    </mc:Choice>
    <mc:Fallback>
      <p:transition>
        <p:sndAc>
          <p:stSnd>
            <p:snd r:embed="rId45" name="suction.wav"/>
          </p:stSnd>
        </p:sndAc>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42.xml"/><Relationship Id="rId5" Type="http://schemas.openxmlformats.org/officeDocument/2006/relationships/audio" Target="../media/audio1.wav"/><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9.xml"/><Relationship Id="rId4" Type="http://schemas.openxmlformats.org/officeDocument/2006/relationships/audio" Target="../media/audio1.wav"/><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audio" Target="../media/audio1.wav"/></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3.xml"/><Relationship Id="rId3" Type="http://schemas.openxmlformats.org/officeDocument/2006/relationships/audio" Target="../media/audio1.wav"/><Relationship Id="rId2" Type="http://schemas.openxmlformats.org/officeDocument/2006/relationships/image" Target="../media/image11.pn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8.xml"/><Relationship Id="rId3" Type="http://schemas.openxmlformats.org/officeDocument/2006/relationships/audio" Target="../media/audio1.wav"/><Relationship Id="rId2" Type="http://schemas.openxmlformats.org/officeDocument/2006/relationships/image" Target="../media/image15.jpe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1.xml"/><Relationship Id="rId2" Type="http://schemas.openxmlformats.org/officeDocument/2006/relationships/audio" Target="../media/audio1.wav"/><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1.xml"/><Relationship Id="rId3" Type="http://schemas.openxmlformats.org/officeDocument/2006/relationships/audio" Target="../media/audio1.wav"/><Relationship Id="rId2" Type="http://schemas.openxmlformats.org/officeDocument/2006/relationships/image" Target="../media/image18.jpeg"/><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GIF"/><Relationship Id="rId7" Type="http://schemas.openxmlformats.org/officeDocument/2006/relationships/image" Target="../media/image24.png"/><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21.GIF"/><Relationship Id="rId38" Type="http://schemas.openxmlformats.org/officeDocument/2006/relationships/slideLayout" Target="../slideLayouts/slideLayout44.xml"/><Relationship Id="rId37" Type="http://schemas.openxmlformats.org/officeDocument/2006/relationships/audio" Target="../media/audio5.wav"/><Relationship Id="rId36" Type="http://schemas.openxmlformats.org/officeDocument/2006/relationships/audio" Target="../media/audio4.wav"/><Relationship Id="rId35" Type="http://schemas.openxmlformats.org/officeDocument/2006/relationships/audio" Target="../media/audio3.wav"/><Relationship Id="rId34" Type="http://schemas.openxmlformats.org/officeDocument/2006/relationships/audio" Target="../media/audio1.wav"/><Relationship Id="rId33" Type="http://schemas.openxmlformats.org/officeDocument/2006/relationships/image" Target="../media/image38.png"/><Relationship Id="rId32" Type="http://schemas.microsoft.com/office/2007/relationships/media" Target="../media/audio2.wav"/><Relationship Id="rId31" Type="http://schemas.openxmlformats.org/officeDocument/2006/relationships/audio" Target="../media/audio2.wav"/><Relationship Id="rId30" Type="http://schemas.openxmlformats.org/officeDocument/2006/relationships/slide" Target="slide11.xml"/><Relationship Id="rId3" Type="http://schemas.openxmlformats.org/officeDocument/2006/relationships/slide" Target="slide1.xml"/><Relationship Id="rId29" Type="http://schemas.openxmlformats.org/officeDocument/2006/relationships/slide" Target="slide10.xml"/><Relationship Id="rId28" Type="http://schemas.openxmlformats.org/officeDocument/2006/relationships/slide" Target="slide9.xml"/><Relationship Id="rId27" Type="http://schemas.openxmlformats.org/officeDocument/2006/relationships/slide" Target="slide8.xml"/><Relationship Id="rId26" Type="http://schemas.openxmlformats.org/officeDocument/2006/relationships/slide" Target="slide7.xml"/><Relationship Id="rId25" Type="http://schemas.openxmlformats.org/officeDocument/2006/relationships/slide" Target="slide6.xml"/><Relationship Id="rId24" Type="http://schemas.openxmlformats.org/officeDocument/2006/relationships/slide" Target="slide5.xml"/><Relationship Id="rId23" Type="http://schemas.openxmlformats.org/officeDocument/2006/relationships/slide" Target="slide4.xml"/><Relationship Id="rId22" Type="http://schemas.openxmlformats.org/officeDocument/2006/relationships/slide" Target="slide3.xml"/><Relationship Id="rId21" Type="http://schemas.openxmlformats.org/officeDocument/2006/relationships/image" Target="../media/image37.GIF"/><Relationship Id="rId20" Type="http://schemas.openxmlformats.org/officeDocument/2006/relationships/slide" Target="slide2.xml"/><Relationship Id="rId2" Type="http://schemas.openxmlformats.org/officeDocument/2006/relationships/image" Target="../media/image20.png"/><Relationship Id="rId19" Type="http://schemas.openxmlformats.org/officeDocument/2006/relationships/image" Target="../media/image36.GIF"/><Relationship Id="rId18" Type="http://schemas.openxmlformats.org/officeDocument/2006/relationships/image" Target="../media/image35.png"/><Relationship Id="rId17" Type="http://schemas.openxmlformats.org/officeDocument/2006/relationships/image" Target="../media/image34.png"/><Relationship Id="rId16" Type="http://schemas.openxmlformats.org/officeDocument/2006/relationships/image" Target="../media/image33.png"/><Relationship Id="rId15" Type="http://schemas.openxmlformats.org/officeDocument/2006/relationships/image" Target="../media/image32.png"/><Relationship Id="rId14" Type="http://schemas.openxmlformats.org/officeDocument/2006/relationships/image" Target="../media/image31.png"/><Relationship Id="rId13" Type="http://schemas.openxmlformats.org/officeDocument/2006/relationships/image" Target="../media/image30.png"/><Relationship Id="rId12" Type="http://schemas.openxmlformats.org/officeDocument/2006/relationships/image" Target="../media/image29.png"/><Relationship Id="rId11" Type="http://schemas.openxmlformats.org/officeDocument/2006/relationships/image" Target="../media/image28.png"/><Relationship Id="rId10" Type="http://schemas.openxmlformats.org/officeDocument/2006/relationships/image" Target="../media/image27.png"/><Relationship Id="rId1" Type="http://schemas.openxmlformats.org/officeDocument/2006/relationships/image" Target="../media/image19.GIF"/></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44.xml"/><Relationship Id="rId4" Type="http://schemas.openxmlformats.org/officeDocument/2006/relationships/audio" Target="../media/audio5.wav"/><Relationship Id="rId3" Type="http://schemas.openxmlformats.org/officeDocument/2006/relationships/audio" Target="../media/audio1.wav"/><Relationship Id="rId2" Type="http://schemas.openxmlformats.org/officeDocument/2006/relationships/image" Target="../media/image39.png"/><Relationship Id="rId1" Type="http://schemas.openxmlformats.org/officeDocument/2006/relationships/slide" Target="slide1.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44.xml"/><Relationship Id="rId4" Type="http://schemas.openxmlformats.org/officeDocument/2006/relationships/audio" Target="../media/audio5.wav"/><Relationship Id="rId3" Type="http://schemas.openxmlformats.org/officeDocument/2006/relationships/audio" Target="../media/audio1.wav"/><Relationship Id="rId2" Type="http://schemas.openxmlformats.org/officeDocument/2006/relationships/image" Target="../media/image39.png"/><Relationship Id="rId1" Type="http://schemas.openxmlformats.org/officeDocument/2006/relationships/slide" Target="slide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9.xml"/><Relationship Id="rId2" Type="http://schemas.openxmlformats.org/officeDocument/2006/relationships/audio" Target="../media/audio1.wav"/><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44.xml"/><Relationship Id="rId4" Type="http://schemas.openxmlformats.org/officeDocument/2006/relationships/audio" Target="../media/audio5.wav"/><Relationship Id="rId3" Type="http://schemas.openxmlformats.org/officeDocument/2006/relationships/audio" Target="../media/audio1.wav"/><Relationship Id="rId2" Type="http://schemas.openxmlformats.org/officeDocument/2006/relationships/image" Target="../media/image39.png"/><Relationship Id="rId1" Type="http://schemas.openxmlformats.org/officeDocument/2006/relationships/slide" Target="slide1.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44.xml"/><Relationship Id="rId4" Type="http://schemas.openxmlformats.org/officeDocument/2006/relationships/audio" Target="../media/audio5.wav"/><Relationship Id="rId3" Type="http://schemas.openxmlformats.org/officeDocument/2006/relationships/audio" Target="../media/audio1.wav"/><Relationship Id="rId2" Type="http://schemas.openxmlformats.org/officeDocument/2006/relationships/image" Target="../media/image39.png"/><Relationship Id="rId1" Type="http://schemas.openxmlformats.org/officeDocument/2006/relationships/slide" Target="slide1.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44.xml"/><Relationship Id="rId4" Type="http://schemas.openxmlformats.org/officeDocument/2006/relationships/audio" Target="../media/audio5.wav"/><Relationship Id="rId3" Type="http://schemas.openxmlformats.org/officeDocument/2006/relationships/audio" Target="../media/audio1.wav"/><Relationship Id="rId2" Type="http://schemas.openxmlformats.org/officeDocument/2006/relationships/image" Target="../media/image39.png"/><Relationship Id="rId1" Type="http://schemas.openxmlformats.org/officeDocument/2006/relationships/slide" Target="slide1.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44.xml"/><Relationship Id="rId4" Type="http://schemas.openxmlformats.org/officeDocument/2006/relationships/audio" Target="../media/audio5.wav"/><Relationship Id="rId3" Type="http://schemas.openxmlformats.org/officeDocument/2006/relationships/audio" Target="../media/audio1.wav"/><Relationship Id="rId2" Type="http://schemas.openxmlformats.org/officeDocument/2006/relationships/image" Target="../media/image39.png"/><Relationship Id="rId1" Type="http://schemas.openxmlformats.org/officeDocument/2006/relationships/slide" Target="slide1.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44.xml"/><Relationship Id="rId4" Type="http://schemas.openxmlformats.org/officeDocument/2006/relationships/audio" Target="../media/audio5.wav"/><Relationship Id="rId3" Type="http://schemas.openxmlformats.org/officeDocument/2006/relationships/audio" Target="../media/audio1.wav"/><Relationship Id="rId2" Type="http://schemas.openxmlformats.org/officeDocument/2006/relationships/image" Target="../media/image39.png"/><Relationship Id="rId1" Type="http://schemas.openxmlformats.org/officeDocument/2006/relationships/slide" Target="slide1.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44.xml"/><Relationship Id="rId4" Type="http://schemas.openxmlformats.org/officeDocument/2006/relationships/audio" Target="../media/audio5.wav"/><Relationship Id="rId3" Type="http://schemas.openxmlformats.org/officeDocument/2006/relationships/audio" Target="../media/audio1.wav"/><Relationship Id="rId2" Type="http://schemas.openxmlformats.org/officeDocument/2006/relationships/image" Target="../media/image39.png"/><Relationship Id="rId1" Type="http://schemas.openxmlformats.org/officeDocument/2006/relationships/slide" Target="slide1.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44.xml"/><Relationship Id="rId4" Type="http://schemas.openxmlformats.org/officeDocument/2006/relationships/audio" Target="../media/audio5.wav"/><Relationship Id="rId3" Type="http://schemas.openxmlformats.org/officeDocument/2006/relationships/audio" Target="../media/audio1.wav"/><Relationship Id="rId2" Type="http://schemas.openxmlformats.org/officeDocument/2006/relationships/image" Target="../media/image39.png"/><Relationship Id="rId1" Type="http://schemas.openxmlformats.org/officeDocument/2006/relationships/slide" Target="slide1.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44.xml"/><Relationship Id="rId4" Type="http://schemas.openxmlformats.org/officeDocument/2006/relationships/audio" Target="../media/audio5.wav"/><Relationship Id="rId3" Type="http://schemas.openxmlformats.org/officeDocument/2006/relationships/audio" Target="../media/audio1.wav"/><Relationship Id="rId2" Type="http://schemas.openxmlformats.org/officeDocument/2006/relationships/image" Target="../media/image39.png"/><Relationship Id="rId1" Type="http://schemas.openxmlformats.org/officeDocument/2006/relationships/slide" Target="slide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6.xml"/><Relationship Id="rId2" Type="http://schemas.openxmlformats.org/officeDocument/2006/relationships/audio" Target="../media/audio1.wav"/><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5.xml"/><Relationship Id="rId1"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audio" Target="../media/audio1.wav"/><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0.xml"/><Relationship Id="rId2" Type="http://schemas.openxmlformats.org/officeDocument/2006/relationships/audio" Target="../media/audio1.wav"/><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0.xml"/><Relationship Id="rId2" Type="http://schemas.openxmlformats.org/officeDocument/2006/relationships/audio" Target="../media/audio1.wav"/><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575" name="Shape 1575"/>
        <p:cNvGrpSpPr/>
        <p:nvPr/>
      </p:nvGrpSpPr>
      <p:grpSpPr>
        <a:xfrm>
          <a:off x="0" y="0"/>
          <a:ext cx="0" cy="0"/>
          <a:chOff x="0" y="0"/>
          <a:chExt cx="0" cy="0"/>
        </a:xfrm>
      </p:grpSpPr>
      <p:sp>
        <p:nvSpPr>
          <p:cNvPr id="1576" name="Google Shape;1576;p46"/>
          <p:cNvSpPr txBox="1"/>
          <p:nvPr>
            <p:ph type="ctrTitle"/>
          </p:nvPr>
        </p:nvSpPr>
        <p:spPr>
          <a:xfrm>
            <a:off x="713105" y="895985"/>
            <a:ext cx="4605020" cy="2419985"/>
          </a:xfrm>
          <a:prstGeom prst="rect">
            <a:avLst/>
          </a:prstGeom>
        </p:spPr>
        <p:txBody>
          <a:bodyPr spcFirstLastPara="1" wrap="square" lIns="91425" tIns="91425" rIns="91425" bIns="91425" anchor="b" anchorCtr="0">
            <a:noAutofit/>
          </a:bodyPr>
          <a:lstStyle/>
          <a:p>
            <a:pPr marL="0" lvl="0" indent="0" algn="l" rtl="0">
              <a:spcBef>
                <a:spcPts val="0"/>
              </a:spcBef>
              <a:spcAft>
                <a:spcPts val="200"/>
              </a:spcAft>
              <a:buNone/>
            </a:pPr>
            <a:r>
              <a:rPr lang="en-GB" sz="4400">
                <a:latin typeface="Microsoft JhengHei UI" panose="020B0604030504040204" charset="-120"/>
                <a:ea typeface="Microsoft JhengHei UI" panose="020B0604030504040204" charset="-120"/>
                <a:cs typeface="Arial Narrow" panose="020B0606020202030204" charset="0"/>
              </a:rPr>
              <a:t>Bài 6: CÁC PH</a:t>
            </a:r>
            <a:r>
              <a:rPr lang="vi-VN" altLang="en-GB" sz="4400">
                <a:latin typeface="Microsoft JhengHei UI" panose="020B0604030504040204" charset="-120"/>
                <a:ea typeface="Microsoft JhengHei UI" panose="020B0604030504040204" charset="-120"/>
                <a:cs typeface="Arial Narrow" panose="020B0606020202030204" charset="0"/>
              </a:rPr>
              <a:t>Â</a:t>
            </a:r>
            <a:r>
              <a:rPr lang="en-GB" sz="4400">
                <a:latin typeface="Microsoft JhengHei UI" panose="020B0604030504040204" charset="-120"/>
                <a:ea typeface="Microsoft JhengHei UI" panose="020B0604030504040204" charset="-120"/>
                <a:cs typeface="Arial Narrow" panose="020B0606020202030204" charset="0"/>
              </a:rPr>
              <a:t>N TỬ SINH HỌC. </a:t>
            </a:r>
            <a:br>
              <a:rPr lang="en-GB" sz="4400">
                <a:latin typeface="Microsoft JhengHei UI" panose="020B0604030504040204" charset="-120"/>
                <a:ea typeface="Microsoft JhengHei UI" panose="020B0604030504040204" charset="-120"/>
                <a:cs typeface="Arial Narrow" panose="020B0606020202030204" charset="0"/>
              </a:rPr>
            </a:br>
            <a:r>
              <a:rPr lang="en-GB" sz="4000">
                <a:solidFill>
                  <a:schemeClr val="tx1">
                    <a:lumMod val="75000"/>
                    <a:lumOff val="25000"/>
                  </a:schemeClr>
                </a:solidFill>
                <a:latin typeface="Microsoft JhengHei UI" panose="020B0604030504040204" charset="-120"/>
                <a:ea typeface="Microsoft JhengHei UI" panose="020B0604030504040204" charset="-120"/>
              </a:rPr>
              <a:t>II. Carbohydrate.</a:t>
            </a:r>
            <a:endParaRPr lang="en-GB" sz="4000">
              <a:solidFill>
                <a:schemeClr val="tx1">
                  <a:lumMod val="75000"/>
                  <a:lumOff val="25000"/>
                </a:schemeClr>
              </a:solidFill>
              <a:latin typeface="Microsoft JhengHei UI" panose="020B0604030504040204" charset="-120"/>
              <a:ea typeface="Microsoft JhengHei UI" panose="020B0604030504040204" charset="-120"/>
            </a:endParaRPr>
          </a:p>
        </p:txBody>
      </p:sp>
      <p:sp>
        <p:nvSpPr>
          <p:cNvPr id="1578" name="Google Shape;1578;p46"/>
          <p:cNvSpPr/>
          <p:nvPr/>
        </p:nvSpPr>
        <p:spPr>
          <a:xfrm>
            <a:off x="1255139" y="3748547"/>
            <a:ext cx="1877757" cy="1360990"/>
          </a:xfrm>
          <a:custGeom>
            <a:avLst/>
            <a:gdLst/>
            <a:ahLst/>
            <a:cxnLst/>
            <a:rect l="l" t="t" r="r" b="b"/>
            <a:pathLst>
              <a:path w="41947" h="30403" extrusionOk="0">
                <a:moveTo>
                  <a:pt x="22726" y="1"/>
                </a:moveTo>
                <a:cubicBezTo>
                  <a:pt x="10985" y="1"/>
                  <a:pt x="1" y="8093"/>
                  <a:pt x="10967" y="23336"/>
                </a:cubicBezTo>
                <a:cubicBezTo>
                  <a:pt x="14643" y="27664"/>
                  <a:pt x="20747" y="30403"/>
                  <a:pt x="26637" y="30403"/>
                </a:cubicBezTo>
                <a:cubicBezTo>
                  <a:pt x="30051" y="30403"/>
                  <a:pt x="33394" y="29482"/>
                  <a:pt x="36151" y="27418"/>
                </a:cubicBezTo>
                <a:cubicBezTo>
                  <a:pt x="40399" y="23634"/>
                  <a:pt x="41947" y="16980"/>
                  <a:pt x="41044" y="11460"/>
                </a:cubicBezTo>
                <a:cubicBezTo>
                  <a:pt x="38997" y="3723"/>
                  <a:pt x="30687" y="1"/>
                  <a:pt x="22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9" name="Google Shape;1579;p46"/>
          <p:cNvSpPr/>
          <p:nvPr/>
        </p:nvSpPr>
        <p:spPr>
          <a:xfrm rot="9681457">
            <a:off x="6718513" y="-817255"/>
            <a:ext cx="3195552" cy="1577385"/>
          </a:xfrm>
          <a:custGeom>
            <a:avLst/>
            <a:gdLst/>
            <a:ahLst/>
            <a:cxnLst/>
            <a:rect l="l" t="t" r="r" b="b"/>
            <a:pathLst>
              <a:path w="71383" h="35236" extrusionOk="0">
                <a:moveTo>
                  <a:pt x="13565" y="0"/>
                </a:moveTo>
                <a:cubicBezTo>
                  <a:pt x="12001" y="0"/>
                  <a:pt x="10428" y="68"/>
                  <a:pt x="8860" y="143"/>
                </a:cubicBezTo>
                <a:cubicBezTo>
                  <a:pt x="3820" y="382"/>
                  <a:pt x="644" y="5800"/>
                  <a:pt x="5" y="10476"/>
                </a:cubicBezTo>
                <a:cubicBezTo>
                  <a:pt x="1" y="25435"/>
                  <a:pt x="16985" y="34921"/>
                  <a:pt x="30670" y="35128"/>
                </a:cubicBezTo>
                <a:cubicBezTo>
                  <a:pt x="31173" y="35200"/>
                  <a:pt x="31739" y="35235"/>
                  <a:pt x="32361" y="35235"/>
                </a:cubicBezTo>
                <a:cubicBezTo>
                  <a:pt x="43330" y="35235"/>
                  <a:pt x="71383" y="24231"/>
                  <a:pt x="67336" y="12687"/>
                </a:cubicBezTo>
                <a:cubicBezTo>
                  <a:pt x="66159" y="10114"/>
                  <a:pt x="63153" y="8901"/>
                  <a:pt x="60344" y="8558"/>
                </a:cubicBezTo>
                <a:cubicBezTo>
                  <a:pt x="60268" y="8557"/>
                  <a:pt x="60192" y="8557"/>
                  <a:pt x="60116" y="8557"/>
                </a:cubicBezTo>
                <a:cubicBezTo>
                  <a:pt x="51295" y="8557"/>
                  <a:pt x="46835" y="9728"/>
                  <a:pt x="42719" y="9728"/>
                </a:cubicBezTo>
                <a:cubicBezTo>
                  <a:pt x="38107" y="9728"/>
                  <a:pt x="33926" y="8258"/>
                  <a:pt x="24526" y="2024"/>
                </a:cubicBezTo>
                <a:cubicBezTo>
                  <a:pt x="21031" y="392"/>
                  <a:pt x="17321" y="0"/>
                  <a:pt x="13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80" name="Google Shape;1580;p46"/>
          <p:cNvGrpSpPr/>
          <p:nvPr/>
        </p:nvGrpSpPr>
        <p:grpSpPr>
          <a:xfrm>
            <a:off x="5424652" y="1449790"/>
            <a:ext cx="546184" cy="502678"/>
            <a:chOff x="-357900" y="2348840"/>
            <a:chExt cx="1101177" cy="1013464"/>
          </a:xfrm>
        </p:grpSpPr>
        <p:sp>
          <p:nvSpPr>
            <p:cNvPr id="1581" name="Google Shape;1581;p46"/>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2" name="Google Shape;1582;p46"/>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3" name="Google Shape;1583;p46"/>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4" name="Google Shape;1584;p46"/>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5" name="Google Shape;1585;p46"/>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6" name="Google Shape;1586;p46"/>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7" name="Google Shape;1587;p46"/>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8" name="Google Shape;1588;p46"/>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89" name="Google Shape;1589;p46"/>
          <p:cNvSpPr/>
          <p:nvPr/>
        </p:nvSpPr>
        <p:spPr>
          <a:xfrm rot="2700000">
            <a:off x="6469538" y="-1741177"/>
            <a:ext cx="3597665" cy="2711795"/>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90" name="Google Shape;1590;p46"/>
          <p:cNvGrpSpPr/>
          <p:nvPr/>
        </p:nvGrpSpPr>
        <p:grpSpPr>
          <a:xfrm>
            <a:off x="857659" y="4420249"/>
            <a:ext cx="1365914" cy="890062"/>
            <a:chOff x="4042250" y="1243325"/>
            <a:chExt cx="762825" cy="497075"/>
          </a:xfrm>
        </p:grpSpPr>
        <p:sp>
          <p:nvSpPr>
            <p:cNvPr id="1591" name="Google Shape;1591;p46"/>
            <p:cNvSpPr/>
            <p:nvPr/>
          </p:nvSpPr>
          <p:spPr>
            <a:xfrm>
              <a:off x="4738250" y="1510075"/>
              <a:ext cx="35925" cy="38725"/>
            </a:xfrm>
            <a:custGeom>
              <a:avLst/>
              <a:gdLst/>
              <a:ahLst/>
              <a:cxnLst/>
              <a:rect l="l" t="t" r="r" b="b"/>
              <a:pathLst>
                <a:path w="1437" h="1549" extrusionOk="0">
                  <a:moveTo>
                    <a:pt x="759" y="1"/>
                  </a:moveTo>
                  <a:cubicBezTo>
                    <a:pt x="702" y="1"/>
                    <a:pt x="646" y="8"/>
                    <a:pt x="588" y="20"/>
                  </a:cubicBezTo>
                  <a:cubicBezTo>
                    <a:pt x="569" y="23"/>
                    <a:pt x="549" y="27"/>
                    <a:pt x="531" y="35"/>
                  </a:cubicBezTo>
                  <a:cubicBezTo>
                    <a:pt x="478" y="53"/>
                    <a:pt x="428" y="76"/>
                    <a:pt x="380" y="104"/>
                  </a:cubicBezTo>
                  <a:cubicBezTo>
                    <a:pt x="314" y="144"/>
                    <a:pt x="254" y="194"/>
                    <a:pt x="204" y="253"/>
                  </a:cubicBezTo>
                  <a:cubicBezTo>
                    <a:pt x="154" y="309"/>
                    <a:pt x="113" y="373"/>
                    <a:pt x="81" y="442"/>
                  </a:cubicBezTo>
                  <a:cubicBezTo>
                    <a:pt x="61" y="489"/>
                    <a:pt x="43" y="537"/>
                    <a:pt x="28" y="587"/>
                  </a:cubicBezTo>
                  <a:cubicBezTo>
                    <a:pt x="14" y="639"/>
                    <a:pt x="12" y="695"/>
                    <a:pt x="7" y="748"/>
                  </a:cubicBezTo>
                  <a:cubicBezTo>
                    <a:pt x="0" y="824"/>
                    <a:pt x="13" y="900"/>
                    <a:pt x="32" y="974"/>
                  </a:cubicBezTo>
                  <a:cubicBezTo>
                    <a:pt x="36" y="993"/>
                    <a:pt x="42" y="1012"/>
                    <a:pt x="50" y="1030"/>
                  </a:cubicBezTo>
                  <a:cubicBezTo>
                    <a:pt x="69" y="1082"/>
                    <a:pt x="93" y="1132"/>
                    <a:pt x="121" y="1180"/>
                  </a:cubicBezTo>
                  <a:cubicBezTo>
                    <a:pt x="196" y="1302"/>
                    <a:pt x="317" y="1422"/>
                    <a:pt x="450" y="1478"/>
                  </a:cubicBezTo>
                  <a:cubicBezTo>
                    <a:pt x="544" y="1521"/>
                    <a:pt x="645" y="1545"/>
                    <a:pt x="749" y="1549"/>
                  </a:cubicBezTo>
                  <a:cubicBezTo>
                    <a:pt x="786" y="1549"/>
                    <a:pt x="823" y="1545"/>
                    <a:pt x="858" y="1538"/>
                  </a:cubicBezTo>
                  <a:cubicBezTo>
                    <a:pt x="895" y="1534"/>
                    <a:pt x="931" y="1525"/>
                    <a:pt x="966" y="1513"/>
                  </a:cubicBezTo>
                  <a:cubicBezTo>
                    <a:pt x="1073" y="1470"/>
                    <a:pt x="1164" y="1417"/>
                    <a:pt x="1243" y="1330"/>
                  </a:cubicBezTo>
                  <a:cubicBezTo>
                    <a:pt x="1306" y="1260"/>
                    <a:pt x="1353" y="1179"/>
                    <a:pt x="1384" y="1091"/>
                  </a:cubicBezTo>
                  <a:cubicBezTo>
                    <a:pt x="1417" y="1005"/>
                    <a:pt x="1436" y="915"/>
                    <a:pt x="1428" y="821"/>
                  </a:cubicBezTo>
                  <a:cubicBezTo>
                    <a:pt x="1427" y="807"/>
                    <a:pt x="1424" y="792"/>
                    <a:pt x="1422" y="777"/>
                  </a:cubicBezTo>
                  <a:cubicBezTo>
                    <a:pt x="1425" y="752"/>
                    <a:pt x="1431" y="729"/>
                    <a:pt x="1432" y="703"/>
                  </a:cubicBezTo>
                  <a:cubicBezTo>
                    <a:pt x="1434" y="633"/>
                    <a:pt x="1424" y="564"/>
                    <a:pt x="1403" y="499"/>
                  </a:cubicBezTo>
                  <a:cubicBezTo>
                    <a:pt x="1385" y="451"/>
                    <a:pt x="1365" y="403"/>
                    <a:pt x="1340" y="358"/>
                  </a:cubicBezTo>
                  <a:cubicBezTo>
                    <a:pt x="1331" y="340"/>
                    <a:pt x="1321" y="323"/>
                    <a:pt x="1308" y="307"/>
                  </a:cubicBezTo>
                  <a:cubicBezTo>
                    <a:pt x="1277" y="266"/>
                    <a:pt x="1245" y="227"/>
                    <a:pt x="1210" y="190"/>
                  </a:cubicBezTo>
                  <a:cubicBezTo>
                    <a:pt x="1172" y="156"/>
                    <a:pt x="1129" y="125"/>
                    <a:pt x="1085" y="98"/>
                  </a:cubicBezTo>
                  <a:cubicBezTo>
                    <a:pt x="1028" y="61"/>
                    <a:pt x="963" y="33"/>
                    <a:pt x="896" y="18"/>
                  </a:cubicBezTo>
                  <a:cubicBezTo>
                    <a:pt x="849" y="6"/>
                    <a:pt x="804"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2" name="Google Shape;1592;p46"/>
            <p:cNvSpPr/>
            <p:nvPr/>
          </p:nvSpPr>
          <p:spPr>
            <a:xfrm>
              <a:off x="4662775" y="1512200"/>
              <a:ext cx="35550" cy="32650"/>
            </a:xfrm>
            <a:custGeom>
              <a:avLst/>
              <a:gdLst/>
              <a:ahLst/>
              <a:cxnLst/>
              <a:rect l="l" t="t" r="r" b="b"/>
              <a:pathLst>
                <a:path w="1422" h="1306" extrusionOk="0">
                  <a:moveTo>
                    <a:pt x="623" y="1"/>
                  </a:moveTo>
                  <a:cubicBezTo>
                    <a:pt x="609" y="1"/>
                    <a:pt x="595" y="1"/>
                    <a:pt x="582" y="3"/>
                  </a:cubicBezTo>
                  <a:cubicBezTo>
                    <a:pt x="534" y="7"/>
                    <a:pt x="488" y="15"/>
                    <a:pt x="442" y="27"/>
                  </a:cubicBezTo>
                  <a:cubicBezTo>
                    <a:pt x="413" y="35"/>
                    <a:pt x="385" y="47"/>
                    <a:pt x="358" y="61"/>
                  </a:cubicBezTo>
                  <a:cubicBezTo>
                    <a:pt x="329" y="72"/>
                    <a:pt x="301" y="86"/>
                    <a:pt x="275" y="103"/>
                  </a:cubicBezTo>
                  <a:cubicBezTo>
                    <a:pt x="237" y="130"/>
                    <a:pt x="201" y="159"/>
                    <a:pt x="168" y="192"/>
                  </a:cubicBezTo>
                  <a:cubicBezTo>
                    <a:pt x="136" y="226"/>
                    <a:pt x="108" y="265"/>
                    <a:pt x="86" y="305"/>
                  </a:cubicBezTo>
                  <a:cubicBezTo>
                    <a:pt x="55" y="356"/>
                    <a:pt x="33" y="410"/>
                    <a:pt x="20" y="467"/>
                  </a:cubicBezTo>
                  <a:cubicBezTo>
                    <a:pt x="6" y="523"/>
                    <a:pt x="0" y="580"/>
                    <a:pt x="2" y="638"/>
                  </a:cubicBezTo>
                  <a:cubicBezTo>
                    <a:pt x="5" y="666"/>
                    <a:pt x="8" y="695"/>
                    <a:pt x="13" y="724"/>
                  </a:cubicBezTo>
                  <a:cubicBezTo>
                    <a:pt x="18" y="754"/>
                    <a:pt x="23" y="783"/>
                    <a:pt x="31" y="812"/>
                  </a:cubicBezTo>
                  <a:cubicBezTo>
                    <a:pt x="34" y="824"/>
                    <a:pt x="37" y="835"/>
                    <a:pt x="42" y="847"/>
                  </a:cubicBezTo>
                  <a:cubicBezTo>
                    <a:pt x="60" y="890"/>
                    <a:pt x="79" y="933"/>
                    <a:pt x="102" y="975"/>
                  </a:cubicBezTo>
                  <a:cubicBezTo>
                    <a:pt x="108" y="987"/>
                    <a:pt x="116" y="998"/>
                    <a:pt x="123" y="1008"/>
                  </a:cubicBezTo>
                  <a:cubicBezTo>
                    <a:pt x="152" y="1047"/>
                    <a:pt x="182" y="1082"/>
                    <a:pt x="214" y="1118"/>
                  </a:cubicBezTo>
                  <a:cubicBezTo>
                    <a:pt x="253" y="1159"/>
                    <a:pt x="306" y="1192"/>
                    <a:pt x="354" y="1223"/>
                  </a:cubicBezTo>
                  <a:cubicBezTo>
                    <a:pt x="364" y="1229"/>
                    <a:pt x="376" y="1235"/>
                    <a:pt x="387" y="1240"/>
                  </a:cubicBezTo>
                  <a:cubicBezTo>
                    <a:pt x="429" y="1258"/>
                    <a:pt x="472" y="1275"/>
                    <a:pt x="517" y="1288"/>
                  </a:cubicBezTo>
                  <a:cubicBezTo>
                    <a:pt x="565" y="1299"/>
                    <a:pt x="615" y="1306"/>
                    <a:pt x="665" y="1306"/>
                  </a:cubicBezTo>
                  <a:cubicBezTo>
                    <a:pt x="676" y="1306"/>
                    <a:pt x="686" y="1305"/>
                    <a:pt x="696" y="1305"/>
                  </a:cubicBezTo>
                  <a:cubicBezTo>
                    <a:pt x="743" y="1302"/>
                    <a:pt x="789" y="1294"/>
                    <a:pt x="834" y="1284"/>
                  </a:cubicBezTo>
                  <a:cubicBezTo>
                    <a:pt x="850" y="1282"/>
                    <a:pt x="864" y="1278"/>
                    <a:pt x="879" y="1273"/>
                  </a:cubicBezTo>
                  <a:cubicBezTo>
                    <a:pt x="1006" y="1231"/>
                    <a:pt x="1120" y="1158"/>
                    <a:pt x="1209" y="1058"/>
                  </a:cubicBezTo>
                  <a:cubicBezTo>
                    <a:pt x="1254" y="1010"/>
                    <a:pt x="1290" y="955"/>
                    <a:pt x="1321" y="896"/>
                  </a:cubicBezTo>
                  <a:cubicBezTo>
                    <a:pt x="1341" y="852"/>
                    <a:pt x="1357" y="808"/>
                    <a:pt x="1373" y="761"/>
                  </a:cubicBezTo>
                  <a:cubicBezTo>
                    <a:pt x="1378" y="744"/>
                    <a:pt x="1381" y="727"/>
                    <a:pt x="1384" y="709"/>
                  </a:cubicBezTo>
                  <a:cubicBezTo>
                    <a:pt x="1421" y="518"/>
                    <a:pt x="1320" y="327"/>
                    <a:pt x="1141" y="251"/>
                  </a:cubicBezTo>
                  <a:cubicBezTo>
                    <a:pt x="1122" y="225"/>
                    <a:pt x="1100" y="199"/>
                    <a:pt x="1078" y="177"/>
                  </a:cubicBezTo>
                  <a:cubicBezTo>
                    <a:pt x="1045" y="143"/>
                    <a:pt x="1003" y="118"/>
                    <a:pt x="965" y="94"/>
                  </a:cubicBezTo>
                  <a:cubicBezTo>
                    <a:pt x="954" y="86"/>
                    <a:pt x="943" y="78"/>
                    <a:pt x="931" y="73"/>
                  </a:cubicBezTo>
                  <a:cubicBezTo>
                    <a:pt x="888" y="54"/>
                    <a:pt x="844" y="37"/>
                    <a:pt x="800" y="23"/>
                  </a:cubicBezTo>
                  <a:cubicBezTo>
                    <a:pt x="744" y="6"/>
                    <a:pt x="680" y="3"/>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3" name="Google Shape;1593;p46"/>
            <p:cNvSpPr/>
            <p:nvPr/>
          </p:nvSpPr>
          <p:spPr>
            <a:xfrm>
              <a:off x="4675500" y="1607700"/>
              <a:ext cx="31625" cy="31875"/>
            </a:xfrm>
            <a:custGeom>
              <a:avLst/>
              <a:gdLst/>
              <a:ahLst/>
              <a:cxnLst/>
              <a:rect l="l" t="t" r="r" b="b"/>
              <a:pathLst>
                <a:path w="1265" h="1275" extrusionOk="0">
                  <a:moveTo>
                    <a:pt x="583" y="1"/>
                  </a:moveTo>
                  <a:cubicBezTo>
                    <a:pt x="575" y="1"/>
                    <a:pt x="566" y="1"/>
                    <a:pt x="558" y="1"/>
                  </a:cubicBezTo>
                  <a:cubicBezTo>
                    <a:pt x="296" y="15"/>
                    <a:pt x="72" y="220"/>
                    <a:pt x="22" y="477"/>
                  </a:cubicBezTo>
                  <a:cubicBezTo>
                    <a:pt x="1" y="588"/>
                    <a:pt x="0" y="713"/>
                    <a:pt x="41" y="820"/>
                  </a:cubicBezTo>
                  <a:cubicBezTo>
                    <a:pt x="82" y="927"/>
                    <a:pt x="144" y="1034"/>
                    <a:pt x="238" y="1106"/>
                  </a:cubicBezTo>
                  <a:cubicBezTo>
                    <a:pt x="337" y="1180"/>
                    <a:pt x="443" y="1241"/>
                    <a:pt x="567" y="1261"/>
                  </a:cubicBezTo>
                  <a:cubicBezTo>
                    <a:pt x="619" y="1270"/>
                    <a:pt x="672" y="1274"/>
                    <a:pt x="724" y="1274"/>
                  </a:cubicBezTo>
                  <a:cubicBezTo>
                    <a:pt x="795" y="1274"/>
                    <a:pt x="866" y="1266"/>
                    <a:pt x="936" y="1249"/>
                  </a:cubicBezTo>
                  <a:cubicBezTo>
                    <a:pt x="1067" y="1220"/>
                    <a:pt x="1186" y="1089"/>
                    <a:pt x="1209" y="959"/>
                  </a:cubicBezTo>
                  <a:cubicBezTo>
                    <a:pt x="1221" y="893"/>
                    <a:pt x="1233" y="827"/>
                    <a:pt x="1245" y="762"/>
                  </a:cubicBezTo>
                  <a:cubicBezTo>
                    <a:pt x="1264" y="658"/>
                    <a:pt x="1251" y="554"/>
                    <a:pt x="1195" y="463"/>
                  </a:cubicBezTo>
                  <a:cubicBezTo>
                    <a:pt x="1173" y="424"/>
                    <a:pt x="1141" y="390"/>
                    <a:pt x="1103" y="364"/>
                  </a:cubicBezTo>
                  <a:cubicBezTo>
                    <a:pt x="1093" y="337"/>
                    <a:pt x="1080" y="310"/>
                    <a:pt x="1065" y="284"/>
                  </a:cubicBezTo>
                  <a:cubicBezTo>
                    <a:pt x="970" y="117"/>
                    <a:pt x="77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4" name="Google Shape;1594;p46"/>
            <p:cNvSpPr/>
            <p:nvPr/>
          </p:nvSpPr>
          <p:spPr>
            <a:xfrm>
              <a:off x="4696975" y="1561575"/>
              <a:ext cx="28625" cy="19975"/>
            </a:xfrm>
            <a:custGeom>
              <a:avLst/>
              <a:gdLst/>
              <a:ahLst/>
              <a:cxnLst/>
              <a:rect l="l" t="t" r="r" b="b"/>
              <a:pathLst>
                <a:path w="1145" h="799" extrusionOk="0">
                  <a:moveTo>
                    <a:pt x="569" y="1"/>
                  </a:moveTo>
                  <a:cubicBezTo>
                    <a:pt x="503" y="1"/>
                    <a:pt x="433" y="20"/>
                    <a:pt x="363" y="64"/>
                  </a:cubicBezTo>
                  <a:cubicBezTo>
                    <a:pt x="0" y="290"/>
                    <a:pt x="236" y="798"/>
                    <a:pt x="577" y="798"/>
                  </a:cubicBezTo>
                  <a:cubicBezTo>
                    <a:pt x="642" y="798"/>
                    <a:pt x="712" y="779"/>
                    <a:pt x="783" y="736"/>
                  </a:cubicBezTo>
                  <a:cubicBezTo>
                    <a:pt x="1145" y="510"/>
                    <a:pt x="91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5" name="Google Shape;1595;p46"/>
            <p:cNvSpPr/>
            <p:nvPr/>
          </p:nvSpPr>
          <p:spPr>
            <a:xfrm>
              <a:off x="4729300" y="1434075"/>
              <a:ext cx="35075" cy="28775"/>
            </a:xfrm>
            <a:custGeom>
              <a:avLst/>
              <a:gdLst/>
              <a:ahLst/>
              <a:cxnLst/>
              <a:rect l="l" t="t" r="r" b="b"/>
              <a:pathLst>
                <a:path w="1403" h="1151" extrusionOk="0">
                  <a:moveTo>
                    <a:pt x="641" y="0"/>
                  </a:moveTo>
                  <a:cubicBezTo>
                    <a:pt x="630" y="0"/>
                    <a:pt x="619" y="1"/>
                    <a:pt x="608" y="2"/>
                  </a:cubicBezTo>
                  <a:cubicBezTo>
                    <a:pt x="501" y="11"/>
                    <a:pt x="397" y="43"/>
                    <a:pt x="305" y="97"/>
                  </a:cubicBezTo>
                  <a:cubicBezTo>
                    <a:pt x="208" y="153"/>
                    <a:pt x="142" y="231"/>
                    <a:pt x="82" y="323"/>
                  </a:cubicBezTo>
                  <a:cubicBezTo>
                    <a:pt x="55" y="365"/>
                    <a:pt x="38" y="415"/>
                    <a:pt x="23" y="462"/>
                  </a:cubicBezTo>
                  <a:cubicBezTo>
                    <a:pt x="8" y="513"/>
                    <a:pt x="1" y="565"/>
                    <a:pt x="2" y="618"/>
                  </a:cubicBezTo>
                  <a:cubicBezTo>
                    <a:pt x="3" y="644"/>
                    <a:pt x="6" y="670"/>
                    <a:pt x="11" y="694"/>
                  </a:cubicBezTo>
                  <a:cubicBezTo>
                    <a:pt x="14" y="719"/>
                    <a:pt x="18" y="744"/>
                    <a:pt x="24" y="768"/>
                  </a:cubicBezTo>
                  <a:cubicBezTo>
                    <a:pt x="59" y="864"/>
                    <a:pt x="92" y="913"/>
                    <a:pt x="161" y="986"/>
                  </a:cubicBezTo>
                  <a:cubicBezTo>
                    <a:pt x="229" y="1061"/>
                    <a:pt x="325" y="1103"/>
                    <a:pt x="420" y="1132"/>
                  </a:cubicBezTo>
                  <a:cubicBezTo>
                    <a:pt x="466" y="1145"/>
                    <a:pt x="515" y="1151"/>
                    <a:pt x="563" y="1151"/>
                  </a:cubicBezTo>
                  <a:cubicBezTo>
                    <a:pt x="568" y="1151"/>
                    <a:pt x="572" y="1151"/>
                    <a:pt x="577" y="1150"/>
                  </a:cubicBezTo>
                  <a:cubicBezTo>
                    <a:pt x="618" y="1148"/>
                    <a:pt x="660" y="1142"/>
                    <a:pt x="701" y="1133"/>
                  </a:cubicBezTo>
                  <a:cubicBezTo>
                    <a:pt x="710" y="1131"/>
                    <a:pt x="720" y="1128"/>
                    <a:pt x="730" y="1125"/>
                  </a:cubicBezTo>
                  <a:cubicBezTo>
                    <a:pt x="811" y="1096"/>
                    <a:pt x="888" y="1054"/>
                    <a:pt x="946" y="989"/>
                  </a:cubicBezTo>
                  <a:cubicBezTo>
                    <a:pt x="953" y="983"/>
                    <a:pt x="957" y="975"/>
                    <a:pt x="963" y="968"/>
                  </a:cubicBezTo>
                  <a:cubicBezTo>
                    <a:pt x="978" y="970"/>
                    <a:pt x="994" y="971"/>
                    <a:pt x="1010" y="972"/>
                  </a:cubicBezTo>
                  <a:cubicBezTo>
                    <a:pt x="1115" y="964"/>
                    <a:pt x="1214" y="919"/>
                    <a:pt x="1290" y="844"/>
                  </a:cubicBezTo>
                  <a:cubicBezTo>
                    <a:pt x="1354" y="767"/>
                    <a:pt x="1402" y="667"/>
                    <a:pt x="1394" y="565"/>
                  </a:cubicBezTo>
                  <a:cubicBezTo>
                    <a:pt x="1389" y="458"/>
                    <a:pt x="1344" y="358"/>
                    <a:pt x="1267" y="285"/>
                  </a:cubicBezTo>
                  <a:cubicBezTo>
                    <a:pt x="1204" y="228"/>
                    <a:pt x="1137" y="176"/>
                    <a:pt x="1067" y="129"/>
                  </a:cubicBezTo>
                  <a:cubicBezTo>
                    <a:pt x="998" y="83"/>
                    <a:pt x="920" y="54"/>
                    <a:pt x="841" y="28"/>
                  </a:cubicBezTo>
                  <a:cubicBezTo>
                    <a:pt x="817" y="20"/>
                    <a:pt x="794" y="15"/>
                    <a:pt x="770" y="13"/>
                  </a:cubicBezTo>
                  <a:cubicBezTo>
                    <a:pt x="728" y="8"/>
                    <a:pt x="684"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6" name="Google Shape;1596;p46"/>
            <p:cNvSpPr/>
            <p:nvPr/>
          </p:nvSpPr>
          <p:spPr>
            <a:xfrm>
              <a:off x="4680575" y="1437325"/>
              <a:ext cx="21500" cy="24000"/>
            </a:xfrm>
            <a:custGeom>
              <a:avLst/>
              <a:gdLst/>
              <a:ahLst/>
              <a:cxnLst/>
              <a:rect l="l" t="t" r="r" b="b"/>
              <a:pathLst>
                <a:path w="860" h="960" extrusionOk="0">
                  <a:moveTo>
                    <a:pt x="411" y="0"/>
                  </a:moveTo>
                  <a:cubicBezTo>
                    <a:pt x="373" y="0"/>
                    <a:pt x="335" y="6"/>
                    <a:pt x="297" y="17"/>
                  </a:cubicBezTo>
                  <a:lnTo>
                    <a:pt x="200" y="60"/>
                  </a:lnTo>
                  <a:cubicBezTo>
                    <a:pt x="141" y="97"/>
                    <a:pt x="92" y="150"/>
                    <a:pt x="60" y="211"/>
                  </a:cubicBezTo>
                  <a:cubicBezTo>
                    <a:pt x="58" y="215"/>
                    <a:pt x="55" y="220"/>
                    <a:pt x="54" y="223"/>
                  </a:cubicBezTo>
                  <a:cubicBezTo>
                    <a:pt x="40" y="255"/>
                    <a:pt x="28" y="290"/>
                    <a:pt x="18" y="322"/>
                  </a:cubicBezTo>
                  <a:cubicBezTo>
                    <a:pt x="17" y="325"/>
                    <a:pt x="17" y="326"/>
                    <a:pt x="15" y="328"/>
                  </a:cubicBezTo>
                  <a:cubicBezTo>
                    <a:pt x="14" y="332"/>
                    <a:pt x="13" y="335"/>
                    <a:pt x="13" y="340"/>
                  </a:cubicBezTo>
                  <a:cubicBezTo>
                    <a:pt x="13" y="342"/>
                    <a:pt x="12" y="344"/>
                    <a:pt x="12" y="346"/>
                  </a:cubicBezTo>
                  <a:cubicBezTo>
                    <a:pt x="8" y="379"/>
                    <a:pt x="4" y="419"/>
                    <a:pt x="1" y="452"/>
                  </a:cubicBezTo>
                  <a:cubicBezTo>
                    <a:pt x="0" y="460"/>
                    <a:pt x="0" y="468"/>
                    <a:pt x="1" y="477"/>
                  </a:cubicBezTo>
                  <a:cubicBezTo>
                    <a:pt x="5" y="562"/>
                    <a:pt x="30" y="646"/>
                    <a:pt x="74" y="719"/>
                  </a:cubicBezTo>
                  <a:cubicBezTo>
                    <a:pt x="78" y="727"/>
                    <a:pt x="82" y="734"/>
                    <a:pt x="87" y="742"/>
                  </a:cubicBezTo>
                  <a:cubicBezTo>
                    <a:pt x="112" y="777"/>
                    <a:pt x="140" y="810"/>
                    <a:pt x="170" y="840"/>
                  </a:cubicBezTo>
                  <a:cubicBezTo>
                    <a:pt x="202" y="868"/>
                    <a:pt x="237" y="893"/>
                    <a:pt x="274" y="913"/>
                  </a:cubicBezTo>
                  <a:cubicBezTo>
                    <a:pt x="318" y="939"/>
                    <a:pt x="368" y="953"/>
                    <a:pt x="419" y="955"/>
                  </a:cubicBezTo>
                  <a:cubicBezTo>
                    <a:pt x="437" y="958"/>
                    <a:pt x="455" y="960"/>
                    <a:pt x="473" y="960"/>
                  </a:cubicBezTo>
                  <a:cubicBezTo>
                    <a:pt x="506" y="960"/>
                    <a:pt x="540" y="954"/>
                    <a:pt x="571" y="944"/>
                  </a:cubicBezTo>
                  <a:cubicBezTo>
                    <a:pt x="623" y="930"/>
                    <a:pt x="670" y="904"/>
                    <a:pt x="709" y="866"/>
                  </a:cubicBezTo>
                  <a:cubicBezTo>
                    <a:pt x="751" y="836"/>
                    <a:pt x="786" y="796"/>
                    <a:pt x="809" y="748"/>
                  </a:cubicBezTo>
                  <a:cubicBezTo>
                    <a:pt x="820" y="717"/>
                    <a:pt x="832" y="684"/>
                    <a:pt x="844" y="653"/>
                  </a:cubicBezTo>
                  <a:cubicBezTo>
                    <a:pt x="859" y="586"/>
                    <a:pt x="857" y="517"/>
                    <a:pt x="838" y="451"/>
                  </a:cubicBezTo>
                  <a:cubicBezTo>
                    <a:pt x="827" y="426"/>
                    <a:pt x="815" y="401"/>
                    <a:pt x="804" y="376"/>
                  </a:cubicBezTo>
                  <a:cubicBezTo>
                    <a:pt x="802" y="291"/>
                    <a:pt x="770" y="209"/>
                    <a:pt x="712" y="145"/>
                  </a:cubicBezTo>
                  <a:cubicBezTo>
                    <a:pt x="682" y="102"/>
                    <a:pt x="642" y="67"/>
                    <a:pt x="595" y="46"/>
                  </a:cubicBezTo>
                  <a:cubicBezTo>
                    <a:pt x="563" y="34"/>
                    <a:pt x="531" y="22"/>
                    <a:pt x="501" y="10"/>
                  </a:cubicBezTo>
                  <a:cubicBezTo>
                    <a:pt x="471" y="4"/>
                    <a:pt x="441"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7" name="Google Shape;1597;p46"/>
            <p:cNvSpPr/>
            <p:nvPr/>
          </p:nvSpPr>
          <p:spPr>
            <a:xfrm>
              <a:off x="4783050" y="1478250"/>
              <a:ext cx="22025" cy="23250"/>
            </a:xfrm>
            <a:custGeom>
              <a:avLst/>
              <a:gdLst/>
              <a:ahLst/>
              <a:cxnLst/>
              <a:rect l="l" t="t" r="r" b="b"/>
              <a:pathLst>
                <a:path w="881" h="930" extrusionOk="0">
                  <a:moveTo>
                    <a:pt x="404" y="0"/>
                  </a:moveTo>
                  <a:cubicBezTo>
                    <a:pt x="328" y="0"/>
                    <a:pt x="254" y="20"/>
                    <a:pt x="188" y="58"/>
                  </a:cubicBezTo>
                  <a:cubicBezTo>
                    <a:pt x="161" y="79"/>
                    <a:pt x="134" y="103"/>
                    <a:pt x="106" y="125"/>
                  </a:cubicBezTo>
                  <a:cubicBezTo>
                    <a:pt x="59" y="175"/>
                    <a:pt x="27" y="237"/>
                    <a:pt x="11" y="303"/>
                  </a:cubicBezTo>
                  <a:cubicBezTo>
                    <a:pt x="7" y="336"/>
                    <a:pt x="4" y="371"/>
                    <a:pt x="1" y="405"/>
                  </a:cubicBezTo>
                  <a:cubicBezTo>
                    <a:pt x="3" y="475"/>
                    <a:pt x="24" y="543"/>
                    <a:pt x="60" y="602"/>
                  </a:cubicBezTo>
                  <a:lnTo>
                    <a:pt x="149" y="744"/>
                  </a:lnTo>
                  <a:cubicBezTo>
                    <a:pt x="175" y="789"/>
                    <a:pt x="213" y="828"/>
                    <a:pt x="258" y="854"/>
                  </a:cubicBezTo>
                  <a:cubicBezTo>
                    <a:pt x="321" y="903"/>
                    <a:pt x="398" y="929"/>
                    <a:pt x="476" y="929"/>
                  </a:cubicBezTo>
                  <a:cubicBezTo>
                    <a:pt x="500" y="929"/>
                    <a:pt x="523" y="927"/>
                    <a:pt x="546" y="922"/>
                  </a:cubicBezTo>
                  <a:cubicBezTo>
                    <a:pt x="599" y="918"/>
                    <a:pt x="650" y="901"/>
                    <a:pt x="695" y="870"/>
                  </a:cubicBezTo>
                  <a:lnTo>
                    <a:pt x="776" y="802"/>
                  </a:lnTo>
                  <a:cubicBezTo>
                    <a:pt x="822" y="752"/>
                    <a:pt x="854" y="691"/>
                    <a:pt x="871" y="624"/>
                  </a:cubicBezTo>
                  <a:cubicBezTo>
                    <a:pt x="874" y="590"/>
                    <a:pt x="877" y="557"/>
                    <a:pt x="880" y="523"/>
                  </a:cubicBezTo>
                  <a:cubicBezTo>
                    <a:pt x="878" y="453"/>
                    <a:pt x="858" y="384"/>
                    <a:pt x="821" y="325"/>
                  </a:cubicBezTo>
                  <a:lnTo>
                    <a:pt x="733" y="184"/>
                  </a:lnTo>
                  <a:cubicBezTo>
                    <a:pt x="674" y="98"/>
                    <a:pt x="586" y="35"/>
                    <a:pt x="486" y="8"/>
                  </a:cubicBezTo>
                  <a:cubicBezTo>
                    <a:pt x="459" y="3"/>
                    <a:pt x="43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8" name="Google Shape;1598;p46"/>
            <p:cNvSpPr/>
            <p:nvPr/>
          </p:nvSpPr>
          <p:spPr>
            <a:xfrm>
              <a:off x="4763525" y="1372300"/>
              <a:ext cx="34800" cy="33875"/>
            </a:xfrm>
            <a:custGeom>
              <a:avLst/>
              <a:gdLst/>
              <a:ahLst/>
              <a:cxnLst/>
              <a:rect l="l" t="t" r="r" b="b"/>
              <a:pathLst>
                <a:path w="1392" h="1355" extrusionOk="0">
                  <a:moveTo>
                    <a:pt x="600" y="1"/>
                  </a:moveTo>
                  <a:cubicBezTo>
                    <a:pt x="535" y="1"/>
                    <a:pt x="470" y="9"/>
                    <a:pt x="407" y="33"/>
                  </a:cubicBezTo>
                  <a:cubicBezTo>
                    <a:pt x="355" y="50"/>
                    <a:pt x="305" y="74"/>
                    <a:pt x="260" y="103"/>
                  </a:cubicBezTo>
                  <a:cubicBezTo>
                    <a:pt x="188" y="153"/>
                    <a:pt x="126" y="218"/>
                    <a:pt x="82" y="293"/>
                  </a:cubicBezTo>
                  <a:cubicBezTo>
                    <a:pt x="56" y="337"/>
                    <a:pt x="36" y="384"/>
                    <a:pt x="24" y="434"/>
                  </a:cubicBezTo>
                  <a:cubicBezTo>
                    <a:pt x="1" y="526"/>
                    <a:pt x="9" y="611"/>
                    <a:pt x="29" y="702"/>
                  </a:cubicBezTo>
                  <a:cubicBezTo>
                    <a:pt x="31" y="717"/>
                    <a:pt x="36" y="732"/>
                    <a:pt x="42" y="746"/>
                  </a:cubicBezTo>
                  <a:cubicBezTo>
                    <a:pt x="58" y="789"/>
                    <a:pt x="77" y="830"/>
                    <a:pt x="100" y="872"/>
                  </a:cubicBezTo>
                  <a:cubicBezTo>
                    <a:pt x="135" y="927"/>
                    <a:pt x="176" y="977"/>
                    <a:pt x="222" y="1024"/>
                  </a:cubicBezTo>
                  <a:cubicBezTo>
                    <a:pt x="285" y="1090"/>
                    <a:pt x="363" y="1144"/>
                    <a:pt x="439" y="1192"/>
                  </a:cubicBezTo>
                  <a:cubicBezTo>
                    <a:pt x="608" y="1301"/>
                    <a:pt x="809" y="1347"/>
                    <a:pt x="1007" y="1355"/>
                  </a:cubicBezTo>
                  <a:cubicBezTo>
                    <a:pt x="1009" y="1355"/>
                    <a:pt x="1011" y="1355"/>
                    <a:pt x="1013" y="1355"/>
                  </a:cubicBezTo>
                  <a:cubicBezTo>
                    <a:pt x="1064" y="1355"/>
                    <a:pt x="1113" y="1342"/>
                    <a:pt x="1157" y="1317"/>
                  </a:cubicBezTo>
                  <a:cubicBezTo>
                    <a:pt x="1208" y="1299"/>
                    <a:pt x="1252" y="1268"/>
                    <a:pt x="1286" y="1228"/>
                  </a:cubicBezTo>
                  <a:cubicBezTo>
                    <a:pt x="1354" y="1150"/>
                    <a:pt x="1391" y="1051"/>
                    <a:pt x="1391" y="948"/>
                  </a:cubicBezTo>
                  <a:cubicBezTo>
                    <a:pt x="1391" y="885"/>
                    <a:pt x="1391" y="822"/>
                    <a:pt x="1390" y="759"/>
                  </a:cubicBezTo>
                  <a:cubicBezTo>
                    <a:pt x="1390" y="663"/>
                    <a:pt x="1342" y="560"/>
                    <a:pt x="1275" y="492"/>
                  </a:cubicBezTo>
                  <a:cubicBezTo>
                    <a:pt x="1258" y="456"/>
                    <a:pt x="1241" y="419"/>
                    <a:pt x="1222" y="383"/>
                  </a:cubicBezTo>
                  <a:cubicBezTo>
                    <a:pt x="1205" y="354"/>
                    <a:pt x="1187" y="326"/>
                    <a:pt x="1166" y="300"/>
                  </a:cubicBezTo>
                  <a:cubicBezTo>
                    <a:pt x="1128" y="250"/>
                    <a:pt x="1088" y="197"/>
                    <a:pt x="1037" y="157"/>
                  </a:cubicBezTo>
                  <a:cubicBezTo>
                    <a:pt x="948" y="87"/>
                    <a:pt x="848" y="26"/>
                    <a:pt x="733" y="10"/>
                  </a:cubicBezTo>
                  <a:cubicBezTo>
                    <a:pt x="689" y="5"/>
                    <a:pt x="644"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46"/>
            <p:cNvSpPr/>
            <p:nvPr/>
          </p:nvSpPr>
          <p:spPr>
            <a:xfrm>
              <a:off x="4699450" y="1378250"/>
              <a:ext cx="22725" cy="23075"/>
            </a:xfrm>
            <a:custGeom>
              <a:avLst/>
              <a:gdLst/>
              <a:ahLst/>
              <a:cxnLst/>
              <a:rect l="l" t="t" r="r" b="b"/>
              <a:pathLst>
                <a:path w="909" h="923" extrusionOk="0">
                  <a:moveTo>
                    <a:pt x="485" y="1"/>
                  </a:moveTo>
                  <a:cubicBezTo>
                    <a:pt x="478" y="1"/>
                    <a:pt x="471" y="1"/>
                    <a:pt x="463" y="1"/>
                  </a:cubicBezTo>
                  <a:cubicBezTo>
                    <a:pt x="425" y="4"/>
                    <a:pt x="389" y="9"/>
                    <a:pt x="353" y="19"/>
                  </a:cubicBezTo>
                  <a:cubicBezTo>
                    <a:pt x="349" y="19"/>
                    <a:pt x="345" y="21"/>
                    <a:pt x="342" y="22"/>
                  </a:cubicBezTo>
                  <a:cubicBezTo>
                    <a:pt x="305" y="35"/>
                    <a:pt x="271" y="51"/>
                    <a:pt x="237" y="70"/>
                  </a:cubicBezTo>
                  <a:cubicBezTo>
                    <a:pt x="233" y="72"/>
                    <a:pt x="230" y="74"/>
                    <a:pt x="226" y="77"/>
                  </a:cubicBezTo>
                  <a:cubicBezTo>
                    <a:pt x="196" y="101"/>
                    <a:pt x="165" y="125"/>
                    <a:pt x="137" y="151"/>
                  </a:cubicBezTo>
                  <a:cubicBezTo>
                    <a:pt x="134" y="154"/>
                    <a:pt x="130" y="157"/>
                    <a:pt x="128" y="160"/>
                  </a:cubicBezTo>
                  <a:cubicBezTo>
                    <a:pt x="104" y="189"/>
                    <a:pt x="83" y="221"/>
                    <a:pt x="62" y="252"/>
                  </a:cubicBezTo>
                  <a:cubicBezTo>
                    <a:pt x="60" y="255"/>
                    <a:pt x="58" y="260"/>
                    <a:pt x="57" y="263"/>
                  </a:cubicBezTo>
                  <a:cubicBezTo>
                    <a:pt x="55" y="266"/>
                    <a:pt x="52" y="269"/>
                    <a:pt x="51" y="274"/>
                  </a:cubicBezTo>
                  <a:cubicBezTo>
                    <a:pt x="42" y="298"/>
                    <a:pt x="24" y="345"/>
                    <a:pt x="16" y="369"/>
                  </a:cubicBezTo>
                  <a:cubicBezTo>
                    <a:pt x="16" y="370"/>
                    <a:pt x="15" y="371"/>
                    <a:pt x="15" y="372"/>
                  </a:cubicBezTo>
                  <a:cubicBezTo>
                    <a:pt x="15" y="374"/>
                    <a:pt x="14" y="376"/>
                    <a:pt x="14" y="377"/>
                  </a:cubicBezTo>
                  <a:cubicBezTo>
                    <a:pt x="7" y="414"/>
                    <a:pt x="3" y="451"/>
                    <a:pt x="2" y="489"/>
                  </a:cubicBezTo>
                  <a:cubicBezTo>
                    <a:pt x="1" y="492"/>
                    <a:pt x="1" y="495"/>
                    <a:pt x="2" y="500"/>
                  </a:cubicBezTo>
                  <a:cubicBezTo>
                    <a:pt x="2" y="501"/>
                    <a:pt x="2" y="502"/>
                    <a:pt x="2" y="502"/>
                  </a:cubicBezTo>
                  <a:cubicBezTo>
                    <a:pt x="4" y="519"/>
                    <a:pt x="7" y="536"/>
                    <a:pt x="9" y="554"/>
                  </a:cubicBezTo>
                  <a:cubicBezTo>
                    <a:pt x="13" y="571"/>
                    <a:pt x="15" y="588"/>
                    <a:pt x="18" y="605"/>
                  </a:cubicBezTo>
                  <a:cubicBezTo>
                    <a:pt x="18" y="608"/>
                    <a:pt x="19" y="610"/>
                    <a:pt x="19" y="612"/>
                  </a:cubicBezTo>
                  <a:cubicBezTo>
                    <a:pt x="31" y="649"/>
                    <a:pt x="47" y="684"/>
                    <a:pt x="68" y="718"/>
                  </a:cubicBezTo>
                  <a:cubicBezTo>
                    <a:pt x="113" y="792"/>
                    <a:pt x="165" y="830"/>
                    <a:pt x="236" y="876"/>
                  </a:cubicBezTo>
                  <a:cubicBezTo>
                    <a:pt x="293" y="907"/>
                    <a:pt x="356" y="922"/>
                    <a:pt x="419" y="922"/>
                  </a:cubicBezTo>
                  <a:cubicBezTo>
                    <a:pt x="510" y="922"/>
                    <a:pt x="600" y="890"/>
                    <a:pt x="672" y="827"/>
                  </a:cubicBezTo>
                  <a:cubicBezTo>
                    <a:pt x="714" y="798"/>
                    <a:pt x="748" y="757"/>
                    <a:pt x="771" y="709"/>
                  </a:cubicBezTo>
                  <a:lnTo>
                    <a:pt x="772" y="708"/>
                  </a:lnTo>
                  <a:cubicBezTo>
                    <a:pt x="783" y="699"/>
                    <a:pt x="793" y="690"/>
                    <a:pt x="802" y="681"/>
                  </a:cubicBezTo>
                  <a:cubicBezTo>
                    <a:pt x="822" y="652"/>
                    <a:pt x="842" y="625"/>
                    <a:pt x="862" y="597"/>
                  </a:cubicBezTo>
                  <a:cubicBezTo>
                    <a:pt x="893" y="536"/>
                    <a:pt x="908" y="469"/>
                    <a:pt x="907" y="401"/>
                  </a:cubicBezTo>
                  <a:cubicBezTo>
                    <a:pt x="902" y="368"/>
                    <a:pt x="896" y="333"/>
                    <a:pt x="891" y="300"/>
                  </a:cubicBezTo>
                  <a:cubicBezTo>
                    <a:pt x="870" y="231"/>
                    <a:pt x="832" y="169"/>
                    <a:pt x="780" y="121"/>
                  </a:cubicBezTo>
                  <a:cubicBezTo>
                    <a:pt x="751" y="97"/>
                    <a:pt x="719" y="74"/>
                    <a:pt x="688" y="54"/>
                  </a:cubicBezTo>
                  <a:cubicBezTo>
                    <a:pt x="685" y="52"/>
                    <a:pt x="680" y="51"/>
                    <a:pt x="677" y="49"/>
                  </a:cubicBezTo>
                  <a:cubicBezTo>
                    <a:pt x="609" y="20"/>
                    <a:pt x="556"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0" name="Google Shape;1600;p46"/>
            <p:cNvSpPr/>
            <p:nvPr/>
          </p:nvSpPr>
          <p:spPr>
            <a:xfrm>
              <a:off x="4721850" y="1315175"/>
              <a:ext cx="24225" cy="22400"/>
            </a:xfrm>
            <a:custGeom>
              <a:avLst/>
              <a:gdLst/>
              <a:ahLst/>
              <a:cxnLst/>
              <a:rect l="l" t="t" r="r" b="b"/>
              <a:pathLst>
                <a:path w="969" h="896" extrusionOk="0">
                  <a:moveTo>
                    <a:pt x="414" y="1"/>
                  </a:moveTo>
                  <a:cubicBezTo>
                    <a:pt x="376" y="1"/>
                    <a:pt x="339" y="6"/>
                    <a:pt x="303" y="17"/>
                  </a:cubicBezTo>
                  <a:cubicBezTo>
                    <a:pt x="227" y="39"/>
                    <a:pt x="171" y="78"/>
                    <a:pt x="117" y="134"/>
                  </a:cubicBezTo>
                  <a:cubicBezTo>
                    <a:pt x="91" y="161"/>
                    <a:pt x="68" y="193"/>
                    <a:pt x="51" y="226"/>
                  </a:cubicBezTo>
                  <a:cubicBezTo>
                    <a:pt x="12" y="296"/>
                    <a:pt x="3" y="363"/>
                    <a:pt x="0" y="442"/>
                  </a:cubicBezTo>
                  <a:cubicBezTo>
                    <a:pt x="1" y="463"/>
                    <a:pt x="5" y="483"/>
                    <a:pt x="9" y="504"/>
                  </a:cubicBezTo>
                  <a:cubicBezTo>
                    <a:pt x="11" y="525"/>
                    <a:pt x="14" y="546"/>
                    <a:pt x="20" y="567"/>
                  </a:cubicBezTo>
                  <a:cubicBezTo>
                    <a:pt x="34" y="603"/>
                    <a:pt x="49" y="639"/>
                    <a:pt x="67" y="674"/>
                  </a:cubicBezTo>
                  <a:cubicBezTo>
                    <a:pt x="70" y="677"/>
                    <a:pt x="73" y="681"/>
                    <a:pt x="75" y="684"/>
                  </a:cubicBezTo>
                  <a:cubicBezTo>
                    <a:pt x="99" y="716"/>
                    <a:pt x="124" y="746"/>
                    <a:pt x="151" y="774"/>
                  </a:cubicBezTo>
                  <a:cubicBezTo>
                    <a:pt x="154" y="777"/>
                    <a:pt x="156" y="779"/>
                    <a:pt x="160" y="782"/>
                  </a:cubicBezTo>
                  <a:cubicBezTo>
                    <a:pt x="161" y="783"/>
                    <a:pt x="223" y="833"/>
                    <a:pt x="255" y="847"/>
                  </a:cubicBezTo>
                  <a:cubicBezTo>
                    <a:pt x="269" y="853"/>
                    <a:pt x="336" y="878"/>
                    <a:pt x="350" y="883"/>
                  </a:cubicBezTo>
                  <a:cubicBezTo>
                    <a:pt x="353" y="883"/>
                    <a:pt x="354" y="884"/>
                    <a:pt x="355" y="884"/>
                  </a:cubicBezTo>
                  <a:cubicBezTo>
                    <a:pt x="357" y="884"/>
                    <a:pt x="359" y="885"/>
                    <a:pt x="361" y="885"/>
                  </a:cubicBezTo>
                  <a:cubicBezTo>
                    <a:pt x="406" y="892"/>
                    <a:pt x="434" y="895"/>
                    <a:pt x="460" y="895"/>
                  </a:cubicBezTo>
                  <a:cubicBezTo>
                    <a:pt x="491" y="895"/>
                    <a:pt x="519" y="890"/>
                    <a:pt x="573" y="879"/>
                  </a:cubicBezTo>
                  <a:cubicBezTo>
                    <a:pt x="612" y="871"/>
                    <a:pt x="648" y="849"/>
                    <a:pt x="683" y="831"/>
                  </a:cubicBezTo>
                  <a:cubicBezTo>
                    <a:pt x="697" y="822"/>
                    <a:pt x="711" y="812"/>
                    <a:pt x="723" y="800"/>
                  </a:cubicBezTo>
                  <a:cubicBezTo>
                    <a:pt x="744" y="792"/>
                    <a:pt x="764" y="783"/>
                    <a:pt x="783" y="771"/>
                  </a:cubicBezTo>
                  <a:cubicBezTo>
                    <a:pt x="868" y="711"/>
                    <a:pt x="931" y="624"/>
                    <a:pt x="958" y="524"/>
                  </a:cubicBezTo>
                  <a:cubicBezTo>
                    <a:pt x="962" y="490"/>
                    <a:pt x="965" y="456"/>
                    <a:pt x="969" y="423"/>
                  </a:cubicBezTo>
                  <a:cubicBezTo>
                    <a:pt x="966" y="353"/>
                    <a:pt x="946" y="285"/>
                    <a:pt x="908" y="225"/>
                  </a:cubicBezTo>
                  <a:cubicBezTo>
                    <a:pt x="886" y="198"/>
                    <a:pt x="864" y="171"/>
                    <a:pt x="841" y="143"/>
                  </a:cubicBezTo>
                  <a:cubicBezTo>
                    <a:pt x="790" y="97"/>
                    <a:pt x="729" y="64"/>
                    <a:pt x="663" y="49"/>
                  </a:cubicBezTo>
                  <a:lnTo>
                    <a:pt x="555" y="22"/>
                  </a:lnTo>
                  <a:lnTo>
                    <a:pt x="530" y="17"/>
                  </a:lnTo>
                  <a:lnTo>
                    <a:pt x="516" y="13"/>
                  </a:lnTo>
                  <a:cubicBezTo>
                    <a:pt x="482" y="5"/>
                    <a:pt x="44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46"/>
            <p:cNvSpPr/>
            <p:nvPr/>
          </p:nvSpPr>
          <p:spPr>
            <a:xfrm>
              <a:off x="4659725" y="1282000"/>
              <a:ext cx="29875" cy="23175"/>
            </a:xfrm>
            <a:custGeom>
              <a:avLst/>
              <a:gdLst/>
              <a:ahLst/>
              <a:cxnLst/>
              <a:rect l="l" t="t" r="r" b="b"/>
              <a:pathLst>
                <a:path w="1195" h="927" extrusionOk="0">
                  <a:moveTo>
                    <a:pt x="566" y="0"/>
                  </a:moveTo>
                  <a:cubicBezTo>
                    <a:pt x="540" y="0"/>
                    <a:pt x="514" y="2"/>
                    <a:pt x="489" y="5"/>
                  </a:cubicBezTo>
                  <a:cubicBezTo>
                    <a:pt x="421" y="12"/>
                    <a:pt x="354" y="25"/>
                    <a:pt x="289" y="44"/>
                  </a:cubicBezTo>
                  <a:cubicBezTo>
                    <a:pt x="237" y="57"/>
                    <a:pt x="189" y="84"/>
                    <a:pt x="150" y="122"/>
                  </a:cubicBezTo>
                  <a:cubicBezTo>
                    <a:pt x="107" y="151"/>
                    <a:pt x="73" y="192"/>
                    <a:pt x="51" y="239"/>
                  </a:cubicBezTo>
                  <a:cubicBezTo>
                    <a:pt x="39" y="271"/>
                    <a:pt x="27" y="302"/>
                    <a:pt x="15" y="333"/>
                  </a:cubicBezTo>
                  <a:cubicBezTo>
                    <a:pt x="0" y="400"/>
                    <a:pt x="2" y="471"/>
                    <a:pt x="22" y="536"/>
                  </a:cubicBezTo>
                  <a:cubicBezTo>
                    <a:pt x="37" y="574"/>
                    <a:pt x="54" y="614"/>
                    <a:pt x="74" y="651"/>
                  </a:cubicBezTo>
                  <a:cubicBezTo>
                    <a:pt x="78" y="659"/>
                    <a:pt x="82" y="665"/>
                    <a:pt x="87" y="671"/>
                  </a:cubicBezTo>
                  <a:cubicBezTo>
                    <a:pt x="115" y="713"/>
                    <a:pt x="147" y="750"/>
                    <a:pt x="184" y="785"/>
                  </a:cubicBezTo>
                  <a:cubicBezTo>
                    <a:pt x="215" y="810"/>
                    <a:pt x="248" y="834"/>
                    <a:pt x="281" y="854"/>
                  </a:cubicBezTo>
                  <a:cubicBezTo>
                    <a:pt x="288" y="859"/>
                    <a:pt x="295" y="864"/>
                    <a:pt x="303" y="868"/>
                  </a:cubicBezTo>
                  <a:cubicBezTo>
                    <a:pt x="346" y="891"/>
                    <a:pt x="392" y="908"/>
                    <a:pt x="440" y="919"/>
                  </a:cubicBezTo>
                  <a:cubicBezTo>
                    <a:pt x="467" y="924"/>
                    <a:pt x="495" y="927"/>
                    <a:pt x="522" y="927"/>
                  </a:cubicBezTo>
                  <a:cubicBezTo>
                    <a:pt x="597" y="927"/>
                    <a:pt x="672" y="907"/>
                    <a:pt x="738" y="869"/>
                  </a:cubicBezTo>
                  <a:cubicBezTo>
                    <a:pt x="755" y="858"/>
                    <a:pt x="772" y="847"/>
                    <a:pt x="787" y="834"/>
                  </a:cubicBezTo>
                  <a:cubicBezTo>
                    <a:pt x="795" y="834"/>
                    <a:pt x="804" y="835"/>
                    <a:pt x="812" y="835"/>
                  </a:cubicBezTo>
                  <a:cubicBezTo>
                    <a:pt x="844" y="835"/>
                    <a:pt x="875" y="830"/>
                    <a:pt x="905" y="820"/>
                  </a:cubicBezTo>
                  <a:cubicBezTo>
                    <a:pt x="958" y="807"/>
                    <a:pt x="1005" y="780"/>
                    <a:pt x="1043" y="742"/>
                  </a:cubicBezTo>
                  <a:cubicBezTo>
                    <a:pt x="1086" y="713"/>
                    <a:pt x="1121" y="673"/>
                    <a:pt x="1143" y="625"/>
                  </a:cubicBezTo>
                  <a:cubicBezTo>
                    <a:pt x="1155" y="593"/>
                    <a:pt x="1166" y="561"/>
                    <a:pt x="1178" y="530"/>
                  </a:cubicBezTo>
                  <a:cubicBezTo>
                    <a:pt x="1194" y="463"/>
                    <a:pt x="1192" y="394"/>
                    <a:pt x="1173" y="328"/>
                  </a:cubicBezTo>
                  <a:cubicBezTo>
                    <a:pt x="1157" y="295"/>
                    <a:pt x="1143" y="264"/>
                    <a:pt x="1128" y="231"/>
                  </a:cubicBezTo>
                  <a:cubicBezTo>
                    <a:pt x="1092" y="171"/>
                    <a:pt x="1040" y="123"/>
                    <a:pt x="977" y="90"/>
                  </a:cubicBezTo>
                  <a:cubicBezTo>
                    <a:pt x="916" y="63"/>
                    <a:pt x="853" y="40"/>
                    <a:pt x="788" y="24"/>
                  </a:cubicBezTo>
                  <a:cubicBezTo>
                    <a:pt x="772" y="21"/>
                    <a:pt x="755" y="18"/>
                    <a:pt x="738" y="16"/>
                  </a:cubicBezTo>
                  <a:cubicBezTo>
                    <a:pt x="688" y="9"/>
                    <a:pt x="639" y="4"/>
                    <a:pt x="590" y="0"/>
                  </a:cubicBezTo>
                  <a:cubicBezTo>
                    <a:pt x="582" y="0"/>
                    <a:pt x="57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2" name="Google Shape;1602;p46"/>
            <p:cNvSpPr/>
            <p:nvPr/>
          </p:nvSpPr>
          <p:spPr>
            <a:xfrm>
              <a:off x="4622175" y="1365500"/>
              <a:ext cx="25175" cy="26225"/>
            </a:xfrm>
            <a:custGeom>
              <a:avLst/>
              <a:gdLst/>
              <a:ahLst/>
              <a:cxnLst/>
              <a:rect l="l" t="t" r="r" b="b"/>
              <a:pathLst>
                <a:path w="1007" h="1049" extrusionOk="0">
                  <a:moveTo>
                    <a:pt x="521" y="1"/>
                  </a:moveTo>
                  <a:cubicBezTo>
                    <a:pt x="515" y="1"/>
                    <a:pt x="509" y="2"/>
                    <a:pt x="503" y="3"/>
                  </a:cubicBezTo>
                  <a:cubicBezTo>
                    <a:pt x="470" y="7"/>
                    <a:pt x="430" y="13"/>
                    <a:pt x="399" y="19"/>
                  </a:cubicBezTo>
                  <a:lnTo>
                    <a:pt x="391" y="21"/>
                  </a:lnTo>
                  <a:cubicBezTo>
                    <a:pt x="387" y="21"/>
                    <a:pt x="384" y="22"/>
                    <a:pt x="381" y="24"/>
                  </a:cubicBezTo>
                  <a:cubicBezTo>
                    <a:pt x="340" y="38"/>
                    <a:pt x="300" y="55"/>
                    <a:pt x="262" y="77"/>
                  </a:cubicBezTo>
                  <a:cubicBezTo>
                    <a:pt x="254" y="80"/>
                    <a:pt x="247" y="85"/>
                    <a:pt x="240" y="90"/>
                  </a:cubicBezTo>
                  <a:cubicBezTo>
                    <a:pt x="210" y="114"/>
                    <a:pt x="180" y="139"/>
                    <a:pt x="150" y="164"/>
                  </a:cubicBezTo>
                  <a:cubicBezTo>
                    <a:pt x="147" y="168"/>
                    <a:pt x="144" y="171"/>
                    <a:pt x="140" y="174"/>
                  </a:cubicBezTo>
                  <a:cubicBezTo>
                    <a:pt x="114" y="206"/>
                    <a:pt x="90" y="239"/>
                    <a:pt x="68" y="275"/>
                  </a:cubicBezTo>
                  <a:cubicBezTo>
                    <a:pt x="63" y="282"/>
                    <a:pt x="59" y="290"/>
                    <a:pt x="54" y="299"/>
                  </a:cubicBezTo>
                  <a:cubicBezTo>
                    <a:pt x="41" y="332"/>
                    <a:pt x="27" y="369"/>
                    <a:pt x="16" y="402"/>
                  </a:cubicBezTo>
                  <a:cubicBezTo>
                    <a:pt x="15" y="407"/>
                    <a:pt x="13" y="411"/>
                    <a:pt x="13" y="414"/>
                  </a:cubicBezTo>
                  <a:cubicBezTo>
                    <a:pt x="12" y="419"/>
                    <a:pt x="11" y="423"/>
                    <a:pt x="11" y="427"/>
                  </a:cubicBezTo>
                  <a:cubicBezTo>
                    <a:pt x="7" y="459"/>
                    <a:pt x="2" y="500"/>
                    <a:pt x="0" y="530"/>
                  </a:cubicBezTo>
                  <a:lnTo>
                    <a:pt x="0" y="538"/>
                  </a:lnTo>
                  <a:cubicBezTo>
                    <a:pt x="0" y="635"/>
                    <a:pt x="29" y="701"/>
                    <a:pt x="72" y="784"/>
                  </a:cubicBezTo>
                  <a:cubicBezTo>
                    <a:pt x="75" y="791"/>
                    <a:pt x="79" y="799"/>
                    <a:pt x="85" y="806"/>
                  </a:cubicBezTo>
                  <a:cubicBezTo>
                    <a:pt x="109" y="841"/>
                    <a:pt x="138" y="875"/>
                    <a:pt x="169" y="906"/>
                  </a:cubicBezTo>
                  <a:cubicBezTo>
                    <a:pt x="200" y="933"/>
                    <a:pt x="235" y="958"/>
                    <a:pt x="271" y="979"/>
                  </a:cubicBezTo>
                  <a:cubicBezTo>
                    <a:pt x="279" y="985"/>
                    <a:pt x="288" y="989"/>
                    <a:pt x="297" y="993"/>
                  </a:cubicBezTo>
                  <a:cubicBezTo>
                    <a:pt x="336" y="1011"/>
                    <a:pt x="376" y="1025"/>
                    <a:pt x="417" y="1036"/>
                  </a:cubicBezTo>
                  <a:cubicBezTo>
                    <a:pt x="461" y="1044"/>
                    <a:pt x="504" y="1048"/>
                    <a:pt x="547" y="1048"/>
                  </a:cubicBezTo>
                  <a:cubicBezTo>
                    <a:pt x="642" y="1046"/>
                    <a:pt x="716" y="1019"/>
                    <a:pt x="798" y="975"/>
                  </a:cubicBezTo>
                  <a:cubicBezTo>
                    <a:pt x="935" y="893"/>
                    <a:pt x="1006" y="734"/>
                    <a:pt x="977" y="577"/>
                  </a:cubicBezTo>
                  <a:cubicBezTo>
                    <a:pt x="973" y="543"/>
                    <a:pt x="964" y="510"/>
                    <a:pt x="950" y="479"/>
                  </a:cubicBezTo>
                  <a:cubicBezTo>
                    <a:pt x="952" y="450"/>
                    <a:pt x="955" y="420"/>
                    <a:pt x="959" y="390"/>
                  </a:cubicBezTo>
                  <a:cubicBezTo>
                    <a:pt x="957" y="320"/>
                    <a:pt x="936" y="252"/>
                    <a:pt x="898" y="192"/>
                  </a:cubicBezTo>
                  <a:cubicBezTo>
                    <a:pt x="877" y="165"/>
                    <a:pt x="854" y="138"/>
                    <a:pt x="831" y="111"/>
                  </a:cubicBezTo>
                  <a:cubicBezTo>
                    <a:pt x="780" y="64"/>
                    <a:pt x="719" y="32"/>
                    <a:pt x="652" y="15"/>
                  </a:cubicBezTo>
                  <a:cubicBezTo>
                    <a:pt x="649" y="14"/>
                    <a:pt x="644" y="13"/>
                    <a:pt x="640" y="13"/>
                  </a:cubicBezTo>
                  <a:cubicBezTo>
                    <a:pt x="638" y="12"/>
                    <a:pt x="635" y="12"/>
                    <a:pt x="632" y="12"/>
                  </a:cubicBezTo>
                  <a:cubicBezTo>
                    <a:pt x="601" y="8"/>
                    <a:pt x="561" y="4"/>
                    <a:pt x="530" y="1"/>
                  </a:cubicBezTo>
                  <a:cubicBezTo>
                    <a:pt x="527" y="1"/>
                    <a:pt x="52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3" name="Google Shape;1603;p46"/>
            <p:cNvSpPr/>
            <p:nvPr/>
          </p:nvSpPr>
          <p:spPr>
            <a:xfrm>
              <a:off x="4597125" y="1485000"/>
              <a:ext cx="26050" cy="24500"/>
            </a:xfrm>
            <a:custGeom>
              <a:avLst/>
              <a:gdLst/>
              <a:ahLst/>
              <a:cxnLst/>
              <a:rect l="l" t="t" r="r" b="b"/>
              <a:pathLst>
                <a:path w="1042" h="980" extrusionOk="0">
                  <a:moveTo>
                    <a:pt x="536" y="0"/>
                  </a:moveTo>
                  <a:cubicBezTo>
                    <a:pt x="528" y="0"/>
                    <a:pt x="519" y="1"/>
                    <a:pt x="512" y="2"/>
                  </a:cubicBezTo>
                  <a:cubicBezTo>
                    <a:pt x="467" y="5"/>
                    <a:pt x="423" y="12"/>
                    <a:pt x="380" y="24"/>
                  </a:cubicBezTo>
                  <a:cubicBezTo>
                    <a:pt x="358" y="33"/>
                    <a:pt x="338" y="42"/>
                    <a:pt x="317" y="51"/>
                  </a:cubicBezTo>
                  <a:cubicBezTo>
                    <a:pt x="298" y="60"/>
                    <a:pt x="274" y="70"/>
                    <a:pt x="255" y="81"/>
                  </a:cubicBezTo>
                  <a:cubicBezTo>
                    <a:pt x="249" y="83"/>
                    <a:pt x="245" y="86"/>
                    <a:pt x="241" y="89"/>
                  </a:cubicBezTo>
                  <a:cubicBezTo>
                    <a:pt x="224" y="101"/>
                    <a:pt x="207" y="116"/>
                    <a:pt x="193" y="128"/>
                  </a:cubicBezTo>
                  <a:cubicBezTo>
                    <a:pt x="179" y="140"/>
                    <a:pt x="162" y="153"/>
                    <a:pt x="147" y="167"/>
                  </a:cubicBezTo>
                  <a:cubicBezTo>
                    <a:pt x="142" y="170"/>
                    <a:pt x="139" y="175"/>
                    <a:pt x="136" y="179"/>
                  </a:cubicBezTo>
                  <a:cubicBezTo>
                    <a:pt x="111" y="209"/>
                    <a:pt x="87" y="242"/>
                    <a:pt x="67" y="275"/>
                  </a:cubicBezTo>
                  <a:cubicBezTo>
                    <a:pt x="1" y="400"/>
                    <a:pt x="6" y="549"/>
                    <a:pt x="81" y="669"/>
                  </a:cubicBezTo>
                  <a:cubicBezTo>
                    <a:pt x="105" y="712"/>
                    <a:pt x="131" y="754"/>
                    <a:pt x="156" y="796"/>
                  </a:cubicBezTo>
                  <a:cubicBezTo>
                    <a:pt x="182" y="842"/>
                    <a:pt x="220" y="881"/>
                    <a:pt x="266" y="908"/>
                  </a:cubicBezTo>
                  <a:cubicBezTo>
                    <a:pt x="335" y="955"/>
                    <a:pt x="416" y="979"/>
                    <a:pt x="496" y="979"/>
                  </a:cubicBezTo>
                  <a:cubicBezTo>
                    <a:pt x="567" y="979"/>
                    <a:pt x="638" y="961"/>
                    <a:pt x="702" y="923"/>
                  </a:cubicBezTo>
                  <a:cubicBezTo>
                    <a:pt x="729" y="901"/>
                    <a:pt x="756" y="878"/>
                    <a:pt x="784" y="855"/>
                  </a:cubicBezTo>
                  <a:cubicBezTo>
                    <a:pt x="808" y="830"/>
                    <a:pt x="827" y="801"/>
                    <a:pt x="843" y="771"/>
                  </a:cubicBezTo>
                  <a:cubicBezTo>
                    <a:pt x="878" y="754"/>
                    <a:pt x="909" y="730"/>
                    <a:pt x="935" y="701"/>
                  </a:cubicBezTo>
                  <a:cubicBezTo>
                    <a:pt x="955" y="673"/>
                    <a:pt x="974" y="645"/>
                    <a:pt x="995" y="616"/>
                  </a:cubicBezTo>
                  <a:cubicBezTo>
                    <a:pt x="1026" y="556"/>
                    <a:pt x="1041" y="489"/>
                    <a:pt x="1040" y="421"/>
                  </a:cubicBezTo>
                  <a:cubicBezTo>
                    <a:pt x="1035" y="387"/>
                    <a:pt x="1029" y="354"/>
                    <a:pt x="1024" y="319"/>
                  </a:cubicBezTo>
                  <a:cubicBezTo>
                    <a:pt x="1003" y="251"/>
                    <a:pt x="964" y="190"/>
                    <a:pt x="913" y="141"/>
                  </a:cubicBezTo>
                  <a:cubicBezTo>
                    <a:pt x="846" y="81"/>
                    <a:pt x="765" y="38"/>
                    <a:pt x="678" y="16"/>
                  </a:cubicBezTo>
                  <a:cubicBezTo>
                    <a:pt x="636" y="4"/>
                    <a:pt x="586" y="3"/>
                    <a:pt x="545" y="1"/>
                  </a:cubicBezTo>
                  <a:cubicBezTo>
                    <a:pt x="542" y="0"/>
                    <a:pt x="539"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4" name="Google Shape;1604;p46"/>
            <p:cNvSpPr/>
            <p:nvPr/>
          </p:nvSpPr>
          <p:spPr>
            <a:xfrm>
              <a:off x="4619675" y="1558825"/>
              <a:ext cx="20575" cy="20825"/>
            </a:xfrm>
            <a:custGeom>
              <a:avLst/>
              <a:gdLst/>
              <a:ahLst/>
              <a:cxnLst/>
              <a:rect l="l" t="t" r="r" b="b"/>
              <a:pathLst>
                <a:path w="823" h="833" extrusionOk="0">
                  <a:moveTo>
                    <a:pt x="393" y="1"/>
                  </a:moveTo>
                  <a:cubicBezTo>
                    <a:pt x="322" y="1"/>
                    <a:pt x="251" y="19"/>
                    <a:pt x="187" y="57"/>
                  </a:cubicBezTo>
                  <a:cubicBezTo>
                    <a:pt x="160" y="80"/>
                    <a:pt x="133" y="102"/>
                    <a:pt x="106" y="125"/>
                  </a:cubicBezTo>
                  <a:cubicBezTo>
                    <a:pt x="59" y="175"/>
                    <a:pt x="27" y="236"/>
                    <a:pt x="12" y="303"/>
                  </a:cubicBezTo>
                  <a:cubicBezTo>
                    <a:pt x="8" y="337"/>
                    <a:pt x="5" y="371"/>
                    <a:pt x="1" y="405"/>
                  </a:cubicBezTo>
                  <a:cubicBezTo>
                    <a:pt x="3" y="475"/>
                    <a:pt x="24" y="543"/>
                    <a:pt x="61" y="602"/>
                  </a:cubicBezTo>
                  <a:lnTo>
                    <a:pt x="91" y="649"/>
                  </a:lnTo>
                  <a:cubicBezTo>
                    <a:pt x="116" y="695"/>
                    <a:pt x="153" y="734"/>
                    <a:pt x="199" y="761"/>
                  </a:cubicBezTo>
                  <a:cubicBezTo>
                    <a:pt x="268" y="808"/>
                    <a:pt x="349" y="832"/>
                    <a:pt x="429" y="832"/>
                  </a:cubicBezTo>
                  <a:cubicBezTo>
                    <a:pt x="500" y="832"/>
                    <a:pt x="571" y="814"/>
                    <a:pt x="635" y="776"/>
                  </a:cubicBezTo>
                  <a:lnTo>
                    <a:pt x="717" y="708"/>
                  </a:lnTo>
                  <a:cubicBezTo>
                    <a:pt x="764" y="659"/>
                    <a:pt x="796" y="597"/>
                    <a:pt x="811" y="530"/>
                  </a:cubicBezTo>
                  <a:cubicBezTo>
                    <a:pt x="815" y="497"/>
                    <a:pt x="819" y="462"/>
                    <a:pt x="822" y="430"/>
                  </a:cubicBezTo>
                  <a:cubicBezTo>
                    <a:pt x="820" y="358"/>
                    <a:pt x="799" y="290"/>
                    <a:pt x="762" y="231"/>
                  </a:cubicBezTo>
                  <a:lnTo>
                    <a:pt x="732" y="184"/>
                  </a:lnTo>
                  <a:cubicBezTo>
                    <a:pt x="655" y="66"/>
                    <a:pt x="52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46"/>
            <p:cNvSpPr/>
            <p:nvPr/>
          </p:nvSpPr>
          <p:spPr>
            <a:xfrm>
              <a:off x="4600875" y="1648200"/>
              <a:ext cx="31475" cy="29275"/>
            </a:xfrm>
            <a:custGeom>
              <a:avLst/>
              <a:gdLst/>
              <a:ahLst/>
              <a:cxnLst/>
              <a:rect l="l" t="t" r="r" b="b"/>
              <a:pathLst>
                <a:path w="1259" h="1171" extrusionOk="0">
                  <a:moveTo>
                    <a:pt x="591" y="0"/>
                  </a:moveTo>
                  <a:cubicBezTo>
                    <a:pt x="575" y="0"/>
                    <a:pt x="560" y="1"/>
                    <a:pt x="544" y="3"/>
                  </a:cubicBezTo>
                  <a:cubicBezTo>
                    <a:pt x="499" y="8"/>
                    <a:pt x="455" y="15"/>
                    <a:pt x="410" y="26"/>
                  </a:cubicBezTo>
                  <a:cubicBezTo>
                    <a:pt x="382" y="36"/>
                    <a:pt x="355" y="46"/>
                    <a:pt x="329" y="59"/>
                  </a:cubicBezTo>
                  <a:cubicBezTo>
                    <a:pt x="303" y="70"/>
                    <a:pt x="277" y="83"/>
                    <a:pt x="253" y="97"/>
                  </a:cubicBezTo>
                  <a:cubicBezTo>
                    <a:pt x="247" y="100"/>
                    <a:pt x="243" y="104"/>
                    <a:pt x="237" y="107"/>
                  </a:cubicBezTo>
                  <a:cubicBezTo>
                    <a:pt x="205" y="132"/>
                    <a:pt x="173" y="158"/>
                    <a:pt x="142" y="186"/>
                  </a:cubicBezTo>
                  <a:cubicBezTo>
                    <a:pt x="134" y="193"/>
                    <a:pt x="126" y="202"/>
                    <a:pt x="119" y="212"/>
                  </a:cubicBezTo>
                  <a:cubicBezTo>
                    <a:pt x="95" y="241"/>
                    <a:pt x="72" y="274"/>
                    <a:pt x="52" y="306"/>
                  </a:cubicBezTo>
                  <a:cubicBezTo>
                    <a:pt x="49" y="309"/>
                    <a:pt x="47" y="312"/>
                    <a:pt x="46" y="314"/>
                  </a:cubicBezTo>
                  <a:cubicBezTo>
                    <a:pt x="34" y="347"/>
                    <a:pt x="22" y="378"/>
                    <a:pt x="11" y="409"/>
                  </a:cubicBezTo>
                  <a:cubicBezTo>
                    <a:pt x="7" y="443"/>
                    <a:pt x="4" y="476"/>
                    <a:pt x="1" y="510"/>
                  </a:cubicBezTo>
                  <a:cubicBezTo>
                    <a:pt x="3" y="568"/>
                    <a:pt x="16" y="627"/>
                    <a:pt x="39" y="681"/>
                  </a:cubicBezTo>
                  <a:cubicBezTo>
                    <a:pt x="60" y="735"/>
                    <a:pt x="83" y="792"/>
                    <a:pt x="116" y="842"/>
                  </a:cubicBezTo>
                  <a:cubicBezTo>
                    <a:pt x="123" y="853"/>
                    <a:pt x="130" y="862"/>
                    <a:pt x="138" y="872"/>
                  </a:cubicBezTo>
                  <a:cubicBezTo>
                    <a:pt x="167" y="910"/>
                    <a:pt x="197" y="945"/>
                    <a:pt x="230" y="980"/>
                  </a:cubicBezTo>
                  <a:cubicBezTo>
                    <a:pt x="272" y="1020"/>
                    <a:pt x="319" y="1055"/>
                    <a:pt x="369" y="1084"/>
                  </a:cubicBezTo>
                  <a:cubicBezTo>
                    <a:pt x="415" y="1114"/>
                    <a:pt x="474" y="1132"/>
                    <a:pt x="524" y="1149"/>
                  </a:cubicBezTo>
                  <a:cubicBezTo>
                    <a:pt x="574" y="1163"/>
                    <a:pt x="627" y="1170"/>
                    <a:pt x="681" y="1170"/>
                  </a:cubicBezTo>
                  <a:cubicBezTo>
                    <a:pt x="684" y="1170"/>
                    <a:pt x="688" y="1170"/>
                    <a:pt x="691" y="1170"/>
                  </a:cubicBezTo>
                  <a:cubicBezTo>
                    <a:pt x="702" y="1170"/>
                    <a:pt x="714" y="1170"/>
                    <a:pt x="726" y="1168"/>
                  </a:cubicBezTo>
                  <a:cubicBezTo>
                    <a:pt x="759" y="1165"/>
                    <a:pt x="819" y="1158"/>
                    <a:pt x="860" y="1144"/>
                  </a:cubicBezTo>
                  <a:cubicBezTo>
                    <a:pt x="959" y="1110"/>
                    <a:pt x="1008" y="1075"/>
                    <a:pt x="1086" y="1006"/>
                  </a:cubicBezTo>
                  <a:cubicBezTo>
                    <a:pt x="1126" y="970"/>
                    <a:pt x="1157" y="921"/>
                    <a:pt x="1183" y="874"/>
                  </a:cubicBezTo>
                  <a:cubicBezTo>
                    <a:pt x="1188" y="865"/>
                    <a:pt x="1193" y="856"/>
                    <a:pt x="1196" y="846"/>
                  </a:cubicBezTo>
                  <a:cubicBezTo>
                    <a:pt x="1214" y="806"/>
                    <a:pt x="1229" y="764"/>
                    <a:pt x="1241" y="722"/>
                  </a:cubicBezTo>
                  <a:cubicBezTo>
                    <a:pt x="1250" y="679"/>
                    <a:pt x="1255" y="634"/>
                    <a:pt x="1256" y="590"/>
                  </a:cubicBezTo>
                  <a:cubicBezTo>
                    <a:pt x="1259" y="577"/>
                    <a:pt x="1259" y="565"/>
                    <a:pt x="1257" y="552"/>
                  </a:cubicBezTo>
                  <a:cubicBezTo>
                    <a:pt x="1257" y="546"/>
                    <a:pt x="1256" y="539"/>
                    <a:pt x="1255" y="533"/>
                  </a:cubicBezTo>
                  <a:cubicBezTo>
                    <a:pt x="1251" y="495"/>
                    <a:pt x="1246" y="457"/>
                    <a:pt x="1237" y="419"/>
                  </a:cubicBezTo>
                  <a:cubicBezTo>
                    <a:pt x="1235" y="408"/>
                    <a:pt x="1232" y="398"/>
                    <a:pt x="1227" y="388"/>
                  </a:cubicBezTo>
                  <a:cubicBezTo>
                    <a:pt x="1215" y="358"/>
                    <a:pt x="1194" y="300"/>
                    <a:pt x="1168" y="266"/>
                  </a:cubicBezTo>
                  <a:cubicBezTo>
                    <a:pt x="1145" y="233"/>
                    <a:pt x="1120" y="203"/>
                    <a:pt x="1093" y="174"/>
                  </a:cubicBezTo>
                  <a:cubicBezTo>
                    <a:pt x="1089" y="171"/>
                    <a:pt x="1085" y="166"/>
                    <a:pt x="1080" y="162"/>
                  </a:cubicBezTo>
                  <a:cubicBezTo>
                    <a:pt x="1047" y="133"/>
                    <a:pt x="1011" y="108"/>
                    <a:pt x="972" y="89"/>
                  </a:cubicBezTo>
                  <a:cubicBezTo>
                    <a:pt x="937" y="72"/>
                    <a:pt x="901" y="59"/>
                    <a:pt x="864" y="49"/>
                  </a:cubicBezTo>
                  <a:cubicBezTo>
                    <a:pt x="858" y="46"/>
                    <a:pt x="850" y="45"/>
                    <a:pt x="845" y="44"/>
                  </a:cubicBezTo>
                  <a:cubicBezTo>
                    <a:pt x="829" y="41"/>
                    <a:pt x="813" y="39"/>
                    <a:pt x="798" y="38"/>
                  </a:cubicBezTo>
                  <a:cubicBezTo>
                    <a:pt x="783" y="32"/>
                    <a:pt x="768" y="25"/>
                    <a:pt x="753" y="21"/>
                  </a:cubicBezTo>
                  <a:cubicBezTo>
                    <a:pt x="740" y="16"/>
                    <a:pt x="727" y="14"/>
                    <a:pt x="713" y="12"/>
                  </a:cubicBezTo>
                  <a:cubicBezTo>
                    <a:pt x="673" y="6"/>
                    <a:pt x="632"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46"/>
            <p:cNvSpPr/>
            <p:nvPr/>
          </p:nvSpPr>
          <p:spPr>
            <a:xfrm>
              <a:off x="4562600" y="1580550"/>
              <a:ext cx="26775" cy="23800"/>
            </a:xfrm>
            <a:custGeom>
              <a:avLst/>
              <a:gdLst/>
              <a:ahLst/>
              <a:cxnLst/>
              <a:rect l="l" t="t" r="r" b="b"/>
              <a:pathLst>
                <a:path w="1071" h="952" extrusionOk="0">
                  <a:moveTo>
                    <a:pt x="546" y="1"/>
                  </a:moveTo>
                  <a:cubicBezTo>
                    <a:pt x="509" y="1"/>
                    <a:pt x="471" y="6"/>
                    <a:pt x="435" y="17"/>
                  </a:cubicBezTo>
                  <a:cubicBezTo>
                    <a:pt x="396" y="32"/>
                    <a:pt x="358" y="50"/>
                    <a:pt x="322" y="67"/>
                  </a:cubicBezTo>
                  <a:cubicBezTo>
                    <a:pt x="314" y="71"/>
                    <a:pt x="308" y="74"/>
                    <a:pt x="301" y="78"/>
                  </a:cubicBezTo>
                  <a:cubicBezTo>
                    <a:pt x="288" y="86"/>
                    <a:pt x="275" y="93"/>
                    <a:pt x="263" y="103"/>
                  </a:cubicBezTo>
                  <a:cubicBezTo>
                    <a:pt x="223" y="132"/>
                    <a:pt x="187" y="165"/>
                    <a:pt x="151" y="199"/>
                  </a:cubicBezTo>
                  <a:cubicBezTo>
                    <a:pt x="147" y="205"/>
                    <a:pt x="142" y="210"/>
                    <a:pt x="138" y="214"/>
                  </a:cubicBezTo>
                  <a:cubicBezTo>
                    <a:pt x="113" y="248"/>
                    <a:pt x="89" y="281"/>
                    <a:pt x="67" y="316"/>
                  </a:cubicBezTo>
                  <a:cubicBezTo>
                    <a:pt x="1" y="440"/>
                    <a:pt x="7" y="590"/>
                    <a:pt x="81" y="709"/>
                  </a:cubicBezTo>
                  <a:cubicBezTo>
                    <a:pt x="84" y="715"/>
                    <a:pt x="86" y="718"/>
                    <a:pt x="89" y="722"/>
                  </a:cubicBezTo>
                  <a:cubicBezTo>
                    <a:pt x="90" y="723"/>
                    <a:pt x="92" y="725"/>
                    <a:pt x="93" y="726"/>
                  </a:cubicBezTo>
                  <a:cubicBezTo>
                    <a:pt x="107" y="745"/>
                    <a:pt x="146" y="791"/>
                    <a:pt x="161" y="810"/>
                  </a:cubicBezTo>
                  <a:cubicBezTo>
                    <a:pt x="163" y="811"/>
                    <a:pt x="165" y="813"/>
                    <a:pt x="167" y="815"/>
                  </a:cubicBezTo>
                  <a:cubicBezTo>
                    <a:pt x="170" y="818"/>
                    <a:pt x="174" y="822"/>
                    <a:pt x="178" y="825"/>
                  </a:cubicBezTo>
                  <a:cubicBezTo>
                    <a:pt x="205" y="845"/>
                    <a:pt x="237" y="869"/>
                    <a:pt x="265" y="887"/>
                  </a:cubicBezTo>
                  <a:lnTo>
                    <a:pt x="272" y="891"/>
                  </a:lnTo>
                  <a:cubicBezTo>
                    <a:pt x="276" y="894"/>
                    <a:pt x="281" y="896"/>
                    <a:pt x="286" y="897"/>
                  </a:cubicBezTo>
                  <a:cubicBezTo>
                    <a:pt x="317" y="910"/>
                    <a:pt x="353" y="923"/>
                    <a:pt x="385" y="934"/>
                  </a:cubicBezTo>
                  <a:cubicBezTo>
                    <a:pt x="388" y="935"/>
                    <a:pt x="391" y="936"/>
                    <a:pt x="393" y="937"/>
                  </a:cubicBezTo>
                  <a:cubicBezTo>
                    <a:pt x="397" y="938"/>
                    <a:pt x="403" y="939"/>
                    <a:pt x="407" y="939"/>
                  </a:cubicBezTo>
                  <a:cubicBezTo>
                    <a:pt x="425" y="943"/>
                    <a:pt x="447" y="944"/>
                    <a:pt x="464" y="946"/>
                  </a:cubicBezTo>
                  <a:cubicBezTo>
                    <a:pt x="480" y="948"/>
                    <a:pt x="503" y="950"/>
                    <a:pt x="523" y="951"/>
                  </a:cubicBezTo>
                  <a:cubicBezTo>
                    <a:pt x="525" y="952"/>
                    <a:pt x="528" y="952"/>
                    <a:pt x="531" y="952"/>
                  </a:cubicBezTo>
                  <a:cubicBezTo>
                    <a:pt x="538" y="952"/>
                    <a:pt x="546" y="951"/>
                    <a:pt x="553" y="949"/>
                  </a:cubicBezTo>
                  <a:cubicBezTo>
                    <a:pt x="589" y="945"/>
                    <a:pt x="625" y="939"/>
                    <a:pt x="660" y="933"/>
                  </a:cubicBezTo>
                  <a:cubicBezTo>
                    <a:pt x="662" y="932"/>
                    <a:pt x="665" y="932"/>
                    <a:pt x="667" y="931"/>
                  </a:cubicBezTo>
                  <a:cubicBezTo>
                    <a:pt x="673" y="930"/>
                    <a:pt x="678" y="927"/>
                    <a:pt x="683" y="926"/>
                  </a:cubicBezTo>
                  <a:cubicBezTo>
                    <a:pt x="685" y="925"/>
                    <a:pt x="687" y="924"/>
                    <a:pt x="689" y="923"/>
                  </a:cubicBezTo>
                  <a:cubicBezTo>
                    <a:pt x="723" y="910"/>
                    <a:pt x="758" y="894"/>
                    <a:pt x="791" y="878"/>
                  </a:cubicBezTo>
                  <a:cubicBezTo>
                    <a:pt x="796" y="876"/>
                    <a:pt x="801" y="872"/>
                    <a:pt x="806" y="869"/>
                  </a:cubicBezTo>
                  <a:cubicBezTo>
                    <a:pt x="810" y="867"/>
                    <a:pt x="814" y="865"/>
                    <a:pt x="818" y="862"/>
                  </a:cubicBezTo>
                  <a:cubicBezTo>
                    <a:pt x="846" y="840"/>
                    <a:pt x="876" y="814"/>
                    <a:pt x="903" y="791"/>
                  </a:cubicBezTo>
                  <a:cubicBezTo>
                    <a:pt x="905" y="789"/>
                    <a:pt x="907" y="787"/>
                    <a:pt x="909" y="785"/>
                  </a:cubicBezTo>
                  <a:cubicBezTo>
                    <a:pt x="914" y="780"/>
                    <a:pt x="917" y="776"/>
                    <a:pt x="920" y="772"/>
                  </a:cubicBezTo>
                  <a:cubicBezTo>
                    <a:pt x="941" y="744"/>
                    <a:pt x="963" y="712"/>
                    <a:pt x="983" y="683"/>
                  </a:cubicBezTo>
                  <a:cubicBezTo>
                    <a:pt x="984" y="681"/>
                    <a:pt x="985" y="678"/>
                    <a:pt x="987" y="676"/>
                  </a:cubicBezTo>
                  <a:cubicBezTo>
                    <a:pt x="988" y="674"/>
                    <a:pt x="989" y="670"/>
                    <a:pt x="990" y="668"/>
                  </a:cubicBezTo>
                  <a:cubicBezTo>
                    <a:pt x="997" y="652"/>
                    <a:pt x="1006" y="627"/>
                    <a:pt x="1009" y="618"/>
                  </a:cubicBezTo>
                  <a:cubicBezTo>
                    <a:pt x="1014" y="604"/>
                    <a:pt x="1022" y="584"/>
                    <a:pt x="1028" y="567"/>
                  </a:cubicBezTo>
                  <a:cubicBezTo>
                    <a:pt x="1029" y="561"/>
                    <a:pt x="1030" y="555"/>
                    <a:pt x="1032" y="549"/>
                  </a:cubicBezTo>
                  <a:cubicBezTo>
                    <a:pt x="1070" y="393"/>
                    <a:pt x="1007" y="228"/>
                    <a:pt x="873" y="139"/>
                  </a:cubicBezTo>
                  <a:cubicBezTo>
                    <a:pt x="851" y="120"/>
                    <a:pt x="826" y="105"/>
                    <a:pt x="800" y="94"/>
                  </a:cubicBezTo>
                  <a:cubicBezTo>
                    <a:pt x="779" y="76"/>
                    <a:pt x="757" y="60"/>
                    <a:pt x="732" y="47"/>
                  </a:cubicBezTo>
                  <a:cubicBezTo>
                    <a:pt x="701" y="35"/>
                    <a:pt x="670" y="23"/>
                    <a:pt x="638" y="11"/>
                  </a:cubicBezTo>
                  <a:cubicBezTo>
                    <a:pt x="608" y="4"/>
                    <a:pt x="577"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7" name="Google Shape;1607;p46"/>
            <p:cNvSpPr/>
            <p:nvPr/>
          </p:nvSpPr>
          <p:spPr>
            <a:xfrm>
              <a:off x="4530375" y="1428375"/>
              <a:ext cx="26750" cy="20375"/>
            </a:xfrm>
            <a:custGeom>
              <a:avLst/>
              <a:gdLst/>
              <a:ahLst/>
              <a:cxnLst/>
              <a:rect l="l" t="t" r="r" b="b"/>
              <a:pathLst>
                <a:path w="1070" h="815" extrusionOk="0">
                  <a:moveTo>
                    <a:pt x="379" y="1"/>
                  </a:moveTo>
                  <a:cubicBezTo>
                    <a:pt x="330" y="1"/>
                    <a:pt x="280" y="14"/>
                    <a:pt x="236" y="39"/>
                  </a:cubicBezTo>
                  <a:cubicBezTo>
                    <a:pt x="185" y="56"/>
                    <a:pt x="140" y="87"/>
                    <a:pt x="106" y="128"/>
                  </a:cubicBezTo>
                  <a:cubicBezTo>
                    <a:pt x="40" y="206"/>
                    <a:pt x="3" y="306"/>
                    <a:pt x="1" y="407"/>
                  </a:cubicBezTo>
                  <a:cubicBezTo>
                    <a:pt x="6" y="442"/>
                    <a:pt x="11" y="475"/>
                    <a:pt x="17" y="509"/>
                  </a:cubicBezTo>
                  <a:cubicBezTo>
                    <a:pt x="37" y="578"/>
                    <a:pt x="76" y="639"/>
                    <a:pt x="128" y="688"/>
                  </a:cubicBezTo>
                  <a:lnTo>
                    <a:pt x="212" y="746"/>
                  </a:lnTo>
                  <a:cubicBezTo>
                    <a:pt x="269" y="777"/>
                    <a:pt x="332" y="792"/>
                    <a:pt x="395" y="792"/>
                  </a:cubicBezTo>
                  <a:cubicBezTo>
                    <a:pt x="400" y="792"/>
                    <a:pt x="404" y="792"/>
                    <a:pt x="408" y="792"/>
                  </a:cubicBezTo>
                  <a:lnTo>
                    <a:pt x="684" y="814"/>
                  </a:lnTo>
                  <a:cubicBezTo>
                    <a:pt x="686" y="814"/>
                    <a:pt x="688" y="814"/>
                    <a:pt x="690" y="814"/>
                  </a:cubicBezTo>
                  <a:cubicBezTo>
                    <a:pt x="741" y="814"/>
                    <a:pt x="790" y="802"/>
                    <a:pt x="834" y="777"/>
                  </a:cubicBezTo>
                  <a:cubicBezTo>
                    <a:pt x="977" y="710"/>
                    <a:pt x="1069" y="566"/>
                    <a:pt x="1069" y="408"/>
                  </a:cubicBezTo>
                  <a:cubicBezTo>
                    <a:pt x="1063" y="374"/>
                    <a:pt x="1059" y="340"/>
                    <a:pt x="1053" y="307"/>
                  </a:cubicBezTo>
                  <a:cubicBezTo>
                    <a:pt x="1033" y="237"/>
                    <a:pt x="994" y="176"/>
                    <a:pt x="941" y="127"/>
                  </a:cubicBezTo>
                  <a:cubicBezTo>
                    <a:pt x="914" y="108"/>
                    <a:pt x="886" y="88"/>
                    <a:pt x="858" y="69"/>
                  </a:cubicBezTo>
                  <a:cubicBezTo>
                    <a:pt x="801" y="38"/>
                    <a:pt x="738" y="23"/>
                    <a:pt x="675" y="23"/>
                  </a:cubicBezTo>
                  <a:cubicBezTo>
                    <a:pt x="670" y="23"/>
                    <a:pt x="666" y="23"/>
                    <a:pt x="662" y="23"/>
                  </a:cubicBezTo>
                  <a:lnTo>
                    <a:pt x="385" y="1"/>
                  </a:lnTo>
                  <a:cubicBezTo>
                    <a:pt x="383" y="1"/>
                    <a:pt x="381"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8" name="Google Shape;1608;p46"/>
            <p:cNvSpPr/>
            <p:nvPr/>
          </p:nvSpPr>
          <p:spPr>
            <a:xfrm>
              <a:off x="4610375" y="1413000"/>
              <a:ext cx="20550" cy="20825"/>
            </a:xfrm>
            <a:custGeom>
              <a:avLst/>
              <a:gdLst/>
              <a:ahLst/>
              <a:cxnLst/>
              <a:rect l="l" t="t" r="r" b="b"/>
              <a:pathLst>
                <a:path w="822" h="833" extrusionOk="0">
                  <a:moveTo>
                    <a:pt x="402" y="1"/>
                  </a:moveTo>
                  <a:cubicBezTo>
                    <a:pt x="327" y="1"/>
                    <a:pt x="252" y="20"/>
                    <a:pt x="186" y="57"/>
                  </a:cubicBezTo>
                  <a:cubicBezTo>
                    <a:pt x="159" y="80"/>
                    <a:pt x="132" y="103"/>
                    <a:pt x="105" y="125"/>
                  </a:cubicBezTo>
                  <a:cubicBezTo>
                    <a:pt x="58" y="175"/>
                    <a:pt x="26" y="237"/>
                    <a:pt x="10" y="304"/>
                  </a:cubicBezTo>
                  <a:cubicBezTo>
                    <a:pt x="7" y="337"/>
                    <a:pt x="3" y="372"/>
                    <a:pt x="0" y="405"/>
                  </a:cubicBezTo>
                  <a:cubicBezTo>
                    <a:pt x="2" y="475"/>
                    <a:pt x="23" y="543"/>
                    <a:pt x="60" y="603"/>
                  </a:cubicBezTo>
                  <a:lnTo>
                    <a:pt x="89" y="650"/>
                  </a:lnTo>
                  <a:cubicBezTo>
                    <a:pt x="115" y="696"/>
                    <a:pt x="152" y="735"/>
                    <a:pt x="198" y="761"/>
                  </a:cubicBezTo>
                  <a:cubicBezTo>
                    <a:pt x="267" y="808"/>
                    <a:pt x="347" y="832"/>
                    <a:pt x="428" y="832"/>
                  </a:cubicBezTo>
                  <a:cubicBezTo>
                    <a:pt x="499" y="832"/>
                    <a:pt x="570" y="813"/>
                    <a:pt x="634" y="776"/>
                  </a:cubicBezTo>
                  <a:cubicBezTo>
                    <a:pt x="661" y="753"/>
                    <a:pt x="688" y="731"/>
                    <a:pt x="716" y="709"/>
                  </a:cubicBezTo>
                  <a:cubicBezTo>
                    <a:pt x="763" y="658"/>
                    <a:pt x="795" y="596"/>
                    <a:pt x="810" y="529"/>
                  </a:cubicBezTo>
                  <a:cubicBezTo>
                    <a:pt x="814" y="496"/>
                    <a:pt x="818" y="462"/>
                    <a:pt x="821" y="429"/>
                  </a:cubicBezTo>
                  <a:cubicBezTo>
                    <a:pt x="819" y="359"/>
                    <a:pt x="799" y="291"/>
                    <a:pt x="761" y="231"/>
                  </a:cubicBezTo>
                  <a:lnTo>
                    <a:pt x="732" y="184"/>
                  </a:lnTo>
                  <a:cubicBezTo>
                    <a:pt x="673" y="98"/>
                    <a:pt x="586" y="36"/>
                    <a:pt x="485" y="9"/>
                  </a:cubicBezTo>
                  <a:cubicBezTo>
                    <a:pt x="458" y="3"/>
                    <a:pt x="430"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9" name="Google Shape;1609;p46"/>
            <p:cNvSpPr/>
            <p:nvPr/>
          </p:nvSpPr>
          <p:spPr>
            <a:xfrm>
              <a:off x="4583750" y="1254275"/>
              <a:ext cx="30700" cy="25050"/>
            </a:xfrm>
            <a:custGeom>
              <a:avLst/>
              <a:gdLst/>
              <a:ahLst/>
              <a:cxnLst/>
              <a:rect l="l" t="t" r="r" b="b"/>
              <a:pathLst>
                <a:path w="1228" h="1002" extrusionOk="0">
                  <a:moveTo>
                    <a:pt x="490" y="0"/>
                  </a:moveTo>
                  <a:cubicBezTo>
                    <a:pt x="482" y="0"/>
                    <a:pt x="475" y="1"/>
                    <a:pt x="468" y="2"/>
                  </a:cubicBezTo>
                  <a:cubicBezTo>
                    <a:pt x="428" y="5"/>
                    <a:pt x="389" y="13"/>
                    <a:pt x="350" y="20"/>
                  </a:cubicBezTo>
                  <a:cubicBezTo>
                    <a:pt x="342" y="21"/>
                    <a:pt x="335" y="24"/>
                    <a:pt x="327" y="26"/>
                  </a:cubicBezTo>
                  <a:cubicBezTo>
                    <a:pt x="320" y="28"/>
                    <a:pt x="312" y="30"/>
                    <a:pt x="304" y="33"/>
                  </a:cubicBezTo>
                  <a:cubicBezTo>
                    <a:pt x="267" y="50"/>
                    <a:pt x="228" y="66"/>
                    <a:pt x="191" y="85"/>
                  </a:cubicBezTo>
                  <a:cubicBezTo>
                    <a:pt x="164" y="108"/>
                    <a:pt x="137" y="131"/>
                    <a:pt x="110" y="153"/>
                  </a:cubicBezTo>
                  <a:cubicBezTo>
                    <a:pt x="73" y="190"/>
                    <a:pt x="46" y="234"/>
                    <a:pt x="33" y="284"/>
                  </a:cubicBezTo>
                  <a:cubicBezTo>
                    <a:pt x="17" y="314"/>
                    <a:pt x="9" y="348"/>
                    <a:pt x="11" y="382"/>
                  </a:cubicBezTo>
                  <a:cubicBezTo>
                    <a:pt x="1" y="433"/>
                    <a:pt x="4" y="485"/>
                    <a:pt x="21" y="534"/>
                  </a:cubicBezTo>
                  <a:cubicBezTo>
                    <a:pt x="56" y="641"/>
                    <a:pt x="117" y="738"/>
                    <a:pt x="199" y="816"/>
                  </a:cubicBezTo>
                  <a:cubicBezTo>
                    <a:pt x="240" y="851"/>
                    <a:pt x="283" y="883"/>
                    <a:pt x="330" y="910"/>
                  </a:cubicBezTo>
                  <a:cubicBezTo>
                    <a:pt x="376" y="938"/>
                    <a:pt x="432" y="955"/>
                    <a:pt x="481" y="972"/>
                  </a:cubicBezTo>
                  <a:cubicBezTo>
                    <a:pt x="501" y="980"/>
                    <a:pt x="523" y="985"/>
                    <a:pt x="545" y="987"/>
                  </a:cubicBezTo>
                  <a:cubicBezTo>
                    <a:pt x="589" y="994"/>
                    <a:pt x="636" y="1001"/>
                    <a:pt x="682" y="1001"/>
                  </a:cubicBezTo>
                  <a:cubicBezTo>
                    <a:pt x="690" y="1001"/>
                    <a:pt x="697" y="1001"/>
                    <a:pt x="705" y="1000"/>
                  </a:cubicBezTo>
                  <a:cubicBezTo>
                    <a:pt x="815" y="995"/>
                    <a:pt x="924" y="961"/>
                    <a:pt x="1020" y="904"/>
                  </a:cubicBezTo>
                  <a:cubicBezTo>
                    <a:pt x="1156" y="822"/>
                    <a:pt x="1227" y="663"/>
                    <a:pt x="1197" y="507"/>
                  </a:cubicBezTo>
                  <a:cubicBezTo>
                    <a:pt x="1194" y="454"/>
                    <a:pt x="1176" y="403"/>
                    <a:pt x="1146" y="359"/>
                  </a:cubicBezTo>
                  <a:cubicBezTo>
                    <a:pt x="1123" y="332"/>
                    <a:pt x="1101" y="305"/>
                    <a:pt x="1078" y="276"/>
                  </a:cubicBezTo>
                  <a:cubicBezTo>
                    <a:pt x="1045" y="247"/>
                    <a:pt x="1007" y="223"/>
                    <a:pt x="966" y="207"/>
                  </a:cubicBezTo>
                  <a:cubicBezTo>
                    <a:pt x="957" y="196"/>
                    <a:pt x="949" y="187"/>
                    <a:pt x="941" y="177"/>
                  </a:cubicBezTo>
                  <a:cubicBezTo>
                    <a:pt x="930" y="166"/>
                    <a:pt x="919" y="156"/>
                    <a:pt x="907" y="148"/>
                  </a:cubicBezTo>
                  <a:cubicBezTo>
                    <a:pt x="872" y="122"/>
                    <a:pt x="828" y="87"/>
                    <a:pt x="785" y="68"/>
                  </a:cubicBezTo>
                  <a:cubicBezTo>
                    <a:pt x="750" y="52"/>
                    <a:pt x="712" y="40"/>
                    <a:pt x="675" y="26"/>
                  </a:cubicBezTo>
                  <a:cubicBezTo>
                    <a:pt x="667" y="24"/>
                    <a:pt x="660" y="20"/>
                    <a:pt x="652" y="19"/>
                  </a:cubicBezTo>
                  <a:cubicBezTo>
                    <a:pt x="606" y="8"/>
                    <a:pt x="559" y="3"/>
                    <a:pt x="512" y="2"/>
                  </a:cubicBezTo>
                  <a:cubicBezTo>
                    <a:pt x="504" y="1"/>
                    <a:pt x="497"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0" name="Google Shape;1610;p46"/>
            <p:cNvSpPr/>
            <p:nvPr/>
          </p:nvSpPr>
          <p:spPr>
            <a:xfrm>
              <a:off x="4632875" y="1318700"/>
              <a:ext cx="32775" cy="22400"/>
            </a:xfrm>
            <a:custGeom>
              <a:avLst/>
              <a:gdLst/>
              <a:ahLst/>
              <a:cxnLst/>
              <a:rect l="l" t="t" r="r" b="b"/>
              <a:pathLst>
                <a:path w="1311" h="896" extrusionOk="0">
                  <a:moveTo>
                    <a:pt x="607" y="0"/>
                  </a:moveTo>
                  <a:cubicBezTo>
                    <a:pt x="601" y="0"/>
                    <a:pt x="596" y="1"/>
                    <a:pt x="590" y="1"/>
                  </a:cubicBezTo>
                  <a:cubicBezTo>
                    <a:pt x="520" y="3"/>
                    <a:pt x="450" y="14"/>
                    <a:pt x="382" y="31"/>
                  </a:cubicBezTo>
                  <a:cubicBezTo>
                    <a:pt x="88" y="119"/>
                    <a:pt x="0" y="494"/>
                    <a:pt x="226" y="702"/>
                  </a:cubicBezTo>
                  <a:cubicBezTo>
                    <a:pt x="236" y="712"/>
                    <a:pt x="247" y="721"/>
                    <a:pt x="257" y="729"/>
                  </a:cubicBezTo>
                  <a:cubicBezTo>
                    <a:pt x="295" y="758"/>
                    <a:pt x="334" y="785"/>
                    <a:pt x="374" y="809"/>
                  </a:cubicBezTo>
                  <a:cubicBezTo>
                    <a:pt x="386" y="816"/>
                    <a:pt x="399" y="821"/>
                    <a:pt x="412" y="826"/>
                  </a:cubicBezTo>
                  <a:cubicBezTo>
                    <a:pt x="454" y="845"/>
                    <a:pt x="498" y="861"/>
                    <a:pt x="544" y="874"/>
                  </a:cubicBezTo>
                  <a:cubicBezTo>
                    <a:pt x="602" y="888"/>
                    <a:pt x="661" y="896"/>
                    <a:pt x="721" y="896"/>
                  </a:cubicBezTo>
                  <a:cubicBezTo>
                    <a:pt x="773" y="896"/>
                    <a:pt x="825" y="889"/>
                    <a:pt x="874" y="876"/>
                  </a:cubicBezTo>
                  <a:cubicBezTo>
                    <a:pt x="892" y="879"/>
                    <a:pt x="910" y="881"/>
                    <a:pt x="928" y="881"/>
                  </a:cubicBezTo>
                  <a:cubicBezTo>
                    <a:pt x="960" y="881"/>
                    <a:pt x="992" y="876"/>
                    <a:pt x="1022" y="865"/>
                  </a:cubicBezTo>
                  <a:cubicBezTo>
                    <a:pt x="1074" y="852"/>
                    <a:pt x="1122" y="825"/>
                    <a:pt x="1160" y="788"/>
                  </a:cubicBezTo>
                  <a:cubicBezTo>
                    <a:pt x="1203" y="758"/>
                    <a:pt x="1237" y="717"/>
                    <a:pt x="1260" y="670"/>
                  </a:cubicBezTo>
                  <a:lnTo>
                    <a:pt x="1295" y="575"/>
                  </a:lnTo>
                  <a:cubicBezTo>
                    <a:pt x="1311" y="508"/>
                    <a:pt x="1309" y="439"/>
                    <a:pt x="1289" y="373"/>
                  </a:cubicBezTo>
                  <a:lnTo>
                    <a:pt x="1245" y="275"/>
                  </a:lnTo>
                  <a:cubicBezTo>
                    <a:pt x="1208" y="216"/>
                    <a:pt x="1156" y="167"/>
                    <a:pt x="1094" y="135"/>
                  </a:cubicBezTo>
                  <a:cubicBezTo>
                    <a:pt x="1062" y="113"/>
                    <a:pt x="1029" y="96"/>
                    <a:pt x="994" y="82"/>
                  </a:cubicBezTo>
                  <a:cubicBezTo>
                    <a:pt x="930" y="57"/>
                    <a:pt x="865" y="30"/>
                    <a:pt x="797" y="18"/>
                  </a:cubicBezTo>
                  <a:cubicBezTo>
                    <a:pt x="748" y="10"/>
                    <a:pt x="697" y="6"/>
                    <a:pt x="647" y="2"/>
                  </a:cubicBezTo>
                  <a:cubicBezTo>
                    <a:pt x="634" y="1"/>
                    <a:pt x="620"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1" name="Google Shape;1611;p46"/>
            <p:cNvSpPr/>
            <p:nvPr/>
          </p:nvSpPr>
          <p:spPr>
            <a:xfrm>
              <a:off x="4662600" y="1387000"/>
              <a:ext cx="20550" cy="20800"/>
            </a:xfrm>
            <a:custGeom>
              <a:avLst/>
              <a:gdLst/>
              <a:ahLst/>
              <a:cxnLst/>
              <a:rect l="l" t="t" r="r" b="b"/>
              <a:pathLst>
                <a:path w="822" h="832" extrusionOk="0">
                  <a:moveTo>
                    <a:pt x="394" y="0"/>
                  </a:moveTo>
                  <a:cubicBezTo>
                    <a:pt x="323" y="0"/>
                    <a:pt x="252" y="19"/>
                    <a:pt x="188" y="56"/>
                  </a:cubicBezTo>
                  <a:lnTo>
                    <a:pt x="106" y="124"/>
                  </a:lnTo>
                  <a:cubicBezTo>
                    <a:pt x="59" y="173"/>
                    <a:pt x="27" y="235"/>
                    <a:pt x="11" y="302"/>
                  </a:cubicBezTo>
                  <a:cubicBezTo>
                    <a:pt x="7" y="335"/>
                    <a:pt x="4" y="370"/>
                    <a:pt x="1" y="402"/>
                  </a:cubicBezTo>
                  <a:cubicBezTo>
                    <a:pt x="3" y="473"/>
                    <a:pt x="24" y="542"/>
                    <a:pt x="61" y="601"/>
                  </a:cubicBezTo>
                  <a:lnTo>
                    <a:pt x="89" y="648"/>
                  </a:lnTo>
                  <a:cubicBezTo>
                    <a:pt x="116" y="694"/>
                    <a:pt x="154" y="733"/>
                    <a:pt x="200" y="759"/>
                  </a:cubicBezTo>
                  <a:cubicBezTo>
                    <a:pt x="239" y="792"/>
                    <a:pt x="286" y="815"/>
                    <a:pt x="337" y="824"/>
                  </a:cubicBezTo>
                  <a:cubicBezTo>
                    <a:pt x="364" y="829"/>
                    <a:pt x="392" y="832"/>
                    <a:pt x="419" y="832"/>
                  </a:cubicBezTo>
                  <a:cubicBezTo>
                    <a:pt x="494" y="832"/>
                    <a:pt x="569" y="812"/>
                    <a:pt x="635" y="775"/>
                  </a:cubicBezTo>
                  <a:cubicBezTo>
                    <a:pt x="662" y="752"/>
                    <a:pt x="689" y="730"/>
                    <a:pt x="717" y="707"/>
                  </a:cubicBezTo>
                  <a:cubicBezTo>
                    <a:pt x="764" y="656"/>
                    <a:pt x="796" y="595"/>
                    <a:pt x="812" y="528"/>
                  </a:cubicBezTo>
                  <a:lnTo>
                    <a:pt x="822" y="427"/>
                  </a:lnTo>
                  <a:cubicBezTo>
                    <a:pt x="820" y="357"/>
                    <a:pt x="799" y="289"/>
                    <a:pt x="763" y="230"/>
                  </a:cubicBezTo>
                  <a:lnTo>
                    <a:pt x="733" y="182"/>
                  </a:lnTo>
                  <a:cubicBezTo>
                    <a:pt x="707" y="137"/>
                    <a:pt x="670" y="98"/>
                    <a:pt x="623" y="71"/>
                  </a:cubicBezTo>
                  <a:cubicBezTo>
                    <a:pt x="554" y="24"/>
                    <a:pt x="474"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2" name="Google Shape;1612;p46"/>
            <p:cNvSpPr/>
            <p:nvPr/>
          </p:nvSpPr>
          <p:spPr>
            <a:xfrm>
              <a:off x="4552025" y="1481700"/>
              <a:ext cx="23050" cy="28075"/>
            </a:xfrm>
            <a:custGeom>
              <a:avLst/>
              <a:gdLst/>
              <a:ahLst/>
              <a:cxnLst/>
              <a:rect l="l" t="t" r="r" b="b"/>
              <a:pathLst>
                <a:path w="922" h="1123" extrusionOk="0">
                  <a:moveTo>
                    <a:pt x="456" y="1"/>
                  </a:moveTo>
                  <a:cubicBezTo>
                    <a:pt x="386" y="3"/>
                    <a:pt x="318" y="23"/>
                    <a:pt x="258" y="60"/>
                  </a:cubicBezTo>
                  <a:cubicBezTo>
                    <a:pt x="216" y="90"/>
                    <a:pt x="171" y="123"/>
                    <a:pt x="140" y="165"/>
                  </a:cubicBezTo>
                  <a:cubicBezTo>
                    <a:pt x="84" y="228"/>
                    <a:pt x="44" y="303"/>
                    <a:pt x="24" y="385"/>
                  </a:cubicBezTo>
                  <a:cubicBezTo>
                    <a:pt x="8" y="433"/>
                    <a:pt x="7" y="489"/>
                    <a:pt x="3" y="537"/>
                  </a:cubicBezTo>
                  <a:cubicBezTo>
                    <a:pt x="0" y="586"/>
                    <a:pt x="14" y="645"/>
                    <a:pt x="23" y="690"/>
                  </a:cubicBezTo>
                  <a:cubicBezTo>
                    <a:pt x="26" y="708"/>
                    <a:pt x="32" y="727"/>
                    <a:pt x="39" y="744"/>
                  </a:cubicBezTo>
                  <a:cubicBezTo>
                    <a:pt x="57" y="788"/>
                    <a:pt x="77" y="844"/>
                    <a:pt x="109" y="885"/>
                  </a:cubicBezTo>
                  <a:cubicBezTo>
                    <a:pt x="134" y="919"/>
                    <a:pt x="162" y="953"/>
                    <a:pt x="193" y="984"/>
                  </a:cubicBezTo>
                  <a:cubicBezTo>
                    <a:pt x="224" y="1011"/>
                    <a:pt x="258" y="1036"/>
                    <a:pt x="294" y="1057"/>
                  </a:cubicBezTo>
                  <a:cubicBezTo>
                    <a:pt x="302" y="1063"/>
                    <a:pt x="310" y="1067"/>
                    <a:pt x="318" y="1072"/>
                  </a:cubicBezTo>
                  <a:cubicBezTo>
                    <a:pt x="357" y="1089"/>
                    <a:pt x="396" y="1103"/>
                    <a:pt x="437" y="1115"/>
                  </a:cubicBezTo>
                  <a:cubicBezTo>
                    <a:pt x="464" y="1120"/>
                    <a:pt x="490" y="1123"/>
                    <a:pt x="517" y="1123"/>
                  </a:cubicBezTo>
                  <a:cubicBezTo>
                    <a:pt x="699" y="1123"/>
                    <a:pt x="864" y="1001"/>
                    <a:pt x="911" y="819"/>
                  </a:cubicBezTo>
                  <a:cubicBezTo>
                    <a:pt x="915" y="784"/>
                    <a:pt x="919" y="751"/>
                    <a:pt x="922" y="717"/>
                  </a:cubicBezTo>
                  <a:cubicBezTo>
                    <a:pt x="920" y="647"/>
                    <a:pt x="899" y="579"/>
                    <a:pt x="861" y="519"/>
                  </a:cubicBezTo>
                  <a:lnTo>
                    <a:pt x="848" y="502"/>
                  </a:lnTo>
                  <a:cubicBezTo>
                    <a:pt x="849" y="497"/>
                    <a:pt x="852" y="492"/>
                    <a:pt x="853" y="486"/>
                  </a:cubicBezTo>
                  <a:cubicBezTo>
                    <a:pt x="872" y="384"/>
                    <a:pt x="855" y="278"/>
                    <a:pt x="804" y="188"/>
                  </a:cubicBezTo>
                  <a:cubicBezTo>
                    <a:pt x="780" y="161"/>
                    <a:pt x="759" y="134"/>
                    <a:pt x="736" y="106"/>
                  </a:cubicBezTo>
                  <a:cubicBezTo>
                    <a:pt x="685" y="59"/>
                    <a:pt x="624" y="27"/>
                    <a:pt x="558" y="12"/>
                  </a:cubicBezTo>
                  <a:cubicBezTo>
                    <a:pt x="524" y="7"/>
                    <a:pt x="490" y="4"/>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3" name="Google Shape;1613;p46"/>
            <p:cNvSpPr/>
            <p:nvPr/>
          </p:nvSpPr>
          <p:spPr>
            <a:xfrm>
              <a:off x="4562300" y="1359600"/>
              <a:ext cx="27650" cy="23675"/>
            </a:xfrm>
            <a:custGeom>
              <a:avLst/>
              <a:gdLst/>
              <a:ahLst/>
              <a:cxnLst/>
              <a:rect l="l" t="t" r="r" b="b"/>
              <a:pathLst>
                <a:path w="1106" h="947" extrusionOk="0">
                  <a:moveTo>
                    <a:pt x="543" y="1"/>
                  </a:moveTo>
                  <a:cubicBezTo>
                    <a:pt x="494" y="3"/>
                    <a:pt x="446" y="11"/>
                    <a:pt x="398" y="22"/>
                  </a:cubicBezTo>
                  <a:cubicBezTo>
                    <a:pt x="351" y="33"/>
                    <a:pt x="298" y="61"/>
                    <a:pt x="260" y="80"/>
                  </a:cubicBezTo>
                  <a:cubicBezTo>
                    <a:pt x="246" y="86"/>
                    <a:pt x="233" y="95"/>
                    <a:pt x="221" y="105"/>
                  </a:cubicBezTo>
                  <a:cubicBezTo>
                    <a:pt x="187" y="132"/>
                    <a:pt x="137" y="165"/>
                    <a:pt x="109" y="205"/>
                  </a:cubicBezTo>
                  <a:cubicBezTo>
                    <a:pt x="72" y="242"/>
                    <a:pt x="45" y="287"/>
                    <a:pt x="31" y="337"/>
                  </a:cubicBezTo>
                  <a:cubicBezTo>
                    <a:pt x="10" y="383"/>
                    <a:pt x="1" y="434"/>
                    <a:pt x="4" y="485"/>
                  </a:cubicBezTo>
                  <a:cubicBezTo>
                    <a:pt x="10" y="518"/>
                    <a:pt x="15" y="553"/>
                    <a:pt x="20" y="586"/>
                  </a:cubicBezTo>
                  <a:cubicBezTo>
                    <a:pt x="41" y="656"/>
                    <a:pt x="80" y="717"/>
                    <a:pt x="132" y="766"/>
                  </a:cubicBezTo>
                  <a:cubicBezTo>
                    <a:pt x="141" y="776"/>
                    <a:pt x="152" y="785"/>
                    <a:pt x="163" y="794"/>
                  </a:cubicBezTo>
                  <a:cubicBezTo>
                    <a:pt x="194" y="817"/>
                    <a:pt x="227" y="840"/>
                    <a:pt x="259" y="861"/>
                  </a:cubicBezTo>
                  <a:cubicBezTo>
                    <a:pt x="265" y="864"/>
                    <a:pt x="270" y="867"/>
                    <a:pt x="275" y="871"/>
                  </a:cubicBezTo>
                  <a:lnTo>
                    <a:pt x="294" y="880"/>
                  </a:lnTo>
                  <a:cubicBezTo>
                    <a:pt x="329" y="895"/>
                    <a:pt x="367" y="908"/>
                    <a:pt x="405" y="921"/>
                  </a:cubicBezTo>
                  <a:cubicBezTo>
                    <a:pt x="417" y="926"/>
                    <a:pt x="430" y="929"/>
                    <a:pt x="443" y="932"/>
                  </a:cubicBezTo>
                  <a:cubicBezTo>
                    <a:pt x="488" y="940"/>
                    <a:pt x="534" y="944"/>
                    <a:pt x="579" y="946"/>
                  </a:cubicBezTo>
                  <a:cubicBezTo>
                    <a:pt x="593" y="946"/>
                    <a:pt x="606" y="946"/>
                    <a:pt x="619" y="944"/>
                  </a:cubicBezTo>
                  <a:cubicBezTo>
                    <a:pt x="664" y="940"/>
                    <a:pt x="711" y="932"/>
                    <a:pt x="755" y="921"/>
                  </a:cubicBezTo>
                  <a:cubicBezTo>
                    <a:pt x="762" y="919"/>
                    <a:pt x="767" y="917"/>
                    <a:pt x="773" y="915"/>
                  </a:cubicBezTo>
                  <a:cubicBezTo>
                    <a:pt x="812" y="901"/>
                    <a:pt x="850" y="881"/>
                    <a:pt x="887" y="864"/>
                  </a:cubicBezTo>
                  <a:cubicBezTo>
                    <a:pt x="958" y="816"/>
                    <a:pt x="1013" y="747"/>
                    <a:pt x="1047" y="669"/>
                  </a:cubicBezTo>
                  <a:cubicBezTo>
                    <a:pt x="1068" y="633"/>
                    <a:pt x="1085" y="595"/>
                    <a:pt x="1094" y="556"/>
                  </a:cubicBezTo>
                  <a:cubicBezTo>
                    <a:pt x="1098" y="523"/>
                    <a:pt x="1101" y="488"/>
                    <a:pt x="1105" y="456"/>
                  </a:cubicBezTo>
                  <a:cubicBezTo>
                    <a:pt x="1103" y="385"/>
                    <a:pt x="1082" y="316"/>
                    <a:pt x="1045" y="257"/>
                  </a:cubicBezTo>
                  <a:cubicBezTo>
                    <a:pt x="1017" y="221"/>
                    <a:pt x="985" y="175"/>
                    <a:pt x="946" y="145"/>
                  </a:cubicBezTo>
                  <a:cubicBezTo>
                    <a:pt x="911" y="118"/>
                    <a:pt x="870" y="83"/>
                    <a:pt x="825" y="63"/>
                  </a:cubicBezTo>
                  <a:cubicBezTo>
                    <a:pt x="781" y="43"/>
                    <a:pt x="736" y="27"/>
                    <a:pt x="689" y="16"/>
                  </a:cubicBezTo>
                  <a:cubicBezTo>
                    <a:pt x="649" y="9"/>
                    <a:pt x="608" y="5"/>
                    <a:pt x="568" y="2"/>
                  </a:cubicBezTo>
                  <a:cubicBezTo>
                    <a:pt x="559" y="2"/>
                    <a:pt x="551"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4" name="Google Shape;1614;p46"/>
            <p:cNvSpPr/>
            <p:nvPr/>
          </p:nvSpPr>
          <p:spPr>
            <a:xfrm>
              <a:off x="4556925" y="1314325"/>
              <a:ext cx="24825" cy="20075"/>
            </a:xfrm>
            <a:custGeom>
              <a:avLst/>
              <a:gdLst/>
              <a:ahLst/>
              <a:cxnLst/>
              <a:rect l="l" t="t" r="r" b="b"/>
              <a:pathLst>
                <a:path w="993" h="803" extrusionOk="0">
                  <a:moveTo>
                    <a:pt x="380" y="1"/>
                  </a:moveTo>
                  <a:cubicBezTo>
                    <a:pt x="330" y="1"/>
                    <a:pt x="280" y="14"/>
                    <a:pt x="236" y="39"/>
                  </a:cubicBezTo>
                  <a:cubicBezTo>
                    <a:pt x="186" y="56"/>
                    <a:pt x="140" y="87"/>
                    <a:pt x="106" y="128"/>
                  </a:cubicBezTo>
                  <a:cubicBezTo>
                    <a:pt x="40" y="206"/>
                    <a:pt x="3" y="306"/>
                    <a:pt x="1" y="408"/>
                  </a:cubicBezTo>
                  <a:cubicBezTo>
                    <a:pt x="6" y="442"/>
                    <a:pt x="12" y="475"/>
                    <a:pt x="17" y="510"/>
                  </a:cubicBezTo>
                  <a:cubicBezTo>
                    <a:pt x="38" y="578"/>
                    <a:pt x="76" y="639"/>
                    <a:pt x="128" y="688"/>
                  </a:cubicBezTo>
                  <a:cubicBezTo>
                    <a:pt x="156" y="708"/>
                    <a:pt x="185" y="727"/>
                    <a:pt x="213" y="748"/>
                  </a:cubicBezTo>
                  <a:cubicBezTo>
                    <a:pt x="271" y="778"/>
                    <a:pt x="336" y="793"/>
                    <a:pt x="401" y="793"/>
                  </a:cubicBezTo>
                  <a:cubicBezTo>
                    <a:pt x="404" y="793"/>
                    <a:pt x="406" y="793"/>
                    <a:pt x="408" y="793"/>
                  </a:cubicBezTo>
                  <a:cubicBezTo>
                    <a:pt x="474" y="796"/>
                    <a:pt x="541" y="799"/>
                    <a:pt x="607" y="803"/>
                  </a:cubicBezTo>
                  <a:cubicBezTo>
                    <a:pt x="609" y="803"/>
                    <a:pt x="611" y="803"/>
                    <a:pt x="613" y="803"/>
                  </a:cubicBezTo>
                  <a:cubicBezTo>
                    <a:pt x="664" y="803"/>
                    <a:pt x="713" y="789"/>
                    <a:pt x="757" y="765"/>
                  </a:cubicBezTo>
                  <a:cubicBezTo>
                    <a:pt x="901" y="698"/>
                    <a:pt x="993" y="554"/>
                    <a:pt x="993" y="395"/>
                  </a:cubicBezTo>
                  <a:cubicBezTo>
                    <a:pt x="986" y="362"/>
                    <a:pt x="982" y="328"/>
                    <a:pt x="975" y="294"/>
                  </a:cubicBezTo>
                  <a:cubicBezTo>
                    <a:pt x="956" y="226"/>
                    <a:pt x="917" y="164"/>
                    <a:pt x="864" y="115"/>
                  </a:cubicBezTo>
                  <a:cubicBezTo>
                    <a:pt x="837" y="96"/>
                    <a:pt x="809" y="75"/>
                    <a:pt x="781" y="56"/>
                  </a:cubicBezTo>
                  <a:cubicBezTo>
                    <a:pt x="724" y="26"/>
                    <a:pt x="661" y="10"/>
                    <a:pt x="597" y="10"/>
                  </a:cubicBezTo>
                  <a:cubicBezTo>
                    <a:pt x="593" y="10"/>
                    <a:pt x="589" y="10"/>
                    <a:pt x="585" y="11"/>
                  </a:cubicBezTo>
                  <a:cubicBezTo>
                    <a:pt x="518" y="7"/>
                    <a:pt x="452" y="4"/>
                    <a:pt x="386" y="1"/>
                  </a:cubicBezTo>
                  <a:cubicBezTo>
                    <a:pt x="384" y="1"/>
                    <a:pt x="382"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5" name="Google Shape;1615;p46"/>
            <p:cNvSpPr/>
            <p:nvPr/>
          </p:nvSpPr>
          <p:spPr>
            <a:xfrm>
              <a:off x="4525200" y="1546825"/>
              <a:ext cx="24300" cy="23725"/>
            </a:xfrm>
            <a:custGeom>
              <a:avLst/>
              <a:gdLst/>
              <a:ahLst/>
              <a:cxnLst/>
              <a:rect l="l" t="t" r="r" b="b"/>
              <a:pathLst>
                <a:path w="972" h="949" extrusionOk="0">
                  <a:moveTo>
                    <a:pt x="469" y="0"/>
                  </a:moveTo>
                  <a:cubicBezTo>
                    <a:pt x="465" y="0"/>
                    <a:pt x="461" y="0"/>
                    <a:pt x="456" y="1"/>
                  </a:cubicBezTo>
                  <a:cubicBezTo>
                    <a:pt x="418" y="4"/>
                    <a:pt x="381" y="11"/>
                    <a:pt x="343" y="18"/>
                  </a:cubicBezTo>
                  <a:cubicBezTo>
                    <a:pt x="338" y="19"/>
                    <a:pt x="334" y="20"/>
                    <a:pt x="330" y="21"/>
                  </a:cubicBezTo>
                  <a:cubicBezTo>
                    <a:pt x="246" y="48"/>
                    <a:pt x="170" y="95"/>
                    <a:pt x="109" y="159"/>
                  </a:cubicBezTo>
                  <a:cubicBezTo>
                    <a:pt x="65" y="204"/>
                    <a:pt x="21" y="281"/>
                    <a:pt x="11" y="344"/>
                  </a:cubicBezTo>
                  <a:cubicBezTo>
                    <a:pt x="6" y="380"/>
                    <a:pt x="2" y="417"/>
                    <a:pt x="0" y="453"/>
                  </a:cubicBezTo>
                  <a:cubicBezTo>
                    <a:pt x="0" y="457"/>
                    <a:pt x="0" y="461"/>
                    <a:pt x="0" y="464"/>
                  </a:cubicBezTo>
                  <a:cubicBezTo>
                    <a:pt x="2" y="483"/>
                    <a:pt x="7" y="505"/>
                    <a:pt x="9" y="518"/>
                  </a:cubicBezTo>
                  <a:cubicBezTo>
                    <a:pt x="11" y="532"/>
                    <a:pt x="14" y="557"/>
                    <a:pt x="19" y="575"/>
                  </a:cubicBezTo>
                  <a:cubicBezTo>
                    <a:pt x="26" y="611"/>
                    <a:pt x="64" y="682"/>
                    <a:pt x="67" y="689"/>
                  </a:cubicBezTo>
                  <a:cubicBezTo>
                    <a:pt x="70" y="697"/>
                    <a:pt x="75" y="703"/>
                    <a:pt x="79" y="710"/>
                  </a:cubicBezTo>
                  <a:cubicBezTo>
                    <a:pt x="104" y="744"/>
                    <a:pt x="131" y="778"/>
                    <a:pt x="161" y="808"/>
                  </a:cubicBezTo>
                  <a:cubicBezTo>
                    <a:pt x="193" y="835"/>
                    <a:pt x="226" y="860"/>
                    <a:pt x="262" y="881"/>
                  </a:cubicBezTo>
                  <a:cubicBezTo>
                    <a:pt x="268" y="885"/>
                    <a:pt x="275" y="889"/>
                    <a:pt x="281" y="892"/>
                  </a:cubicBezTo>
                  <a:cubicBezTo>
                    <a:pt x="318" y="910"/>
                    <a:pt x="357" y="924"/>
                    <a:pt x="397" y="934"/>
                  </a:cubicBezTo>
                  <a:cubicBezTo>
                    <a:pt x="401" y="936"/>
                    <a:pt x="405" y="937"/>
                    <a:pt x="409" y="937"/>
                  </a:cubicBezTo>
                  <a:cubicBezTo>
                    <a:pt x="446" y="943"/>
                    <a:pt x="483" y="946"/>
                    <a:pt x="521" y="948"/>
                  </a:cubicBezTo>
                  <a:cubicBezTo>
                    <a:pt x="524" y="949"/>
                    <a:pt x="527" y="949"/>
                    <a:pt x="530" y="949"/>
                  </a:cubicBezTo>
                  <a:cubicBezTo>
                    <a:pt x="569" y="949"/>
                    <a:pt x="617" y="936"/>
                    <a:pt x="645" y="931"/>
                  </a:cubicBezTo>
                  <a:cubicBezTo>
                    <a:pt x="684" y="924"/>
                    <a:pt x="745" y="890"/>
                    <a:pt x="764" y="880"/>
                  </a:cubicBezTo>
                  <a:cubicBezTo>
                    <a:pt x="802" y="862"/>
                    <a:pt x="840" y="822"/>
                    <a:pt x="866" y="799"/>
                  </a:cubicBezTo>
                  <a:cubicBezTo>
                    <a:pt x="932" y="722"/>
                    <a:pt x="968" y="622"/>
                    <a:pt x="971" y="521"/>
                  </a:cubicBezTo>
                  <a:cubicBezTo>
                    <a:pt x="969" y="508"/>
                    <a:pt x="968" y="496"/>
                    <a:pt x="966" y="484"/>
                  </a:cubicBezTo>
                  <a:cubicBezTo>
                    <a:pt x="967" y="467"/>
                    <a:pt x="969" y="449"/>
                    <a:pt x="972" y="432"/>
                  </a:cubicBezTo>
                  <a:cubicBezTo>
                    <a:pt x="969" y="362"/>
                    <a:pt x="949" y="293"/>
                    <a:pt x="911" y="233"/>
                  </a:cubicBezTo>
                  <a:cubicBezTo>
                    <a:pt x="865" y="161"/>
                    <a:pt x="800" y="101"/>
                    <a:pt x="724" y="60"/>
                  </a:cubicBezTo>
                  <a:cubicBezTo>
                    <a:pt x="686" y="41"/>
                    <a:pt x="647" y="27"/>
                    <a:pt x="607" y="16"/>
                  </a:cubicBezTo>
                  <a:cubicBezTo>
                    <a:pt x="571" y="4"/>
                    <a:pt x="506" y="2"/>
                    <a:pt x="481" y="1"/>
                  </a:cubicBezTo>
                  <a:cubicBezTo>
                    <a:pt x="477" y="0"/>
                    <a:pt x="473"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6" name="Google Shape;1616;p46"/>
            <p:cNvSpPr/>
            <p:nvPr/>
          </p:nvSpPr>
          <p:spPr>
            <a:xfrm>
              <a:off x="4538550" y="1639725"/>
              <a:ext cx="25975" cy="23850"/>
            </a:xfrm>
            <a:custGeom>
              <a:avLst/>
              <a:gdLst/>
              <a:ahLst/>
              <a:cxnLst/>
              <a:rect l="l" t="t" r="r" b="b"/>
              <a:pathLst>
                <a:path w="1039" h="954" extrusionOk="0">
                  <a:moveTo>
                    <a:pt x="637" y="1"/>
                  </a:moveTo>
                  <a:cubicBezTo>
                    <a:pt x="599" y="1"/>
                    <a:pt x="562" y="6"/>
                    <a:pt x="525" y="17"/>
                  </a:cubicBezTo>
                  <a:cubicBezTo>
                    <a:pt x="484" y="25"/>
                    <a:pt x="442" y="31"/>
                    <a:pt x="400" y="39"/>
                  </a:cubicBezTo>
                  <a:cubicBezTo>
                    <a:pt x="379" y="42"/>
                    <a:pt x="358" y="45"/>
                    <a:pt x="337" y="48"/>
                  </a:cubicBezTo>
                  <a:lnTo>
                    <a:pt x="307" y="54"/>
                  </a:lnTo>
                  <a:cubicBezTo>
                    <a:pt x="305" y="54"/>
                    <a:pt x="303" y="54"/>
                    <a:pt x="300" y="55"/>
                  </a:cubicBezTo>
                  <a:lnTo>
                    <a:pt x="204" y="99"/>
                  </a:lnTo>
                  <a:lnTo>
                    <a:pt x="123" y="166"/>
                  </a:lnTo>
                  <a:cubicBezTo>
                    <a:pt x="121" y="168"/>
                    <a:pt x="119" y="170"/>
                    <a:pt x="117" y="173"/>
                  </a:cubicBezTo>
                  <a:cubicBezTo>
                    <a:pt x="116" y="174"/>
                    <a:pt x="115" y="175"/>
                    <a:pt x="115" y="176"/>
                  </a:cubicBezTo>
                  <a:cubicBezTo>
                    <a:pt x="107" y="184"/>
                    <a:pt x="61" y="251"/>
                    <a:pt x="54" y="260"/>
                  </a:cubicBezTo>
                  <a:cubicBezTo>
                    <a:pt x="53" y="262"/>
                    <a:pt x="52" y="264"/>
                    <a:pt x="51" y="267"/>
                  </a:cubicBezTo>
                  <a:lnTo>
                    <a:pt x="49" y="271"/>
                  </a:lnTo>
                  <a:cubicBezTo>
                    <a:pt x="44" y="282"/>
                    <a:pt x="17" y="355"/>
                    <a:pt x="14" y="366"/>
                  </a:cubicBezTo>
                  <a:cubicBezTo>
                    <a:pt x="13" y="369"/>
                    <a:pt x="12" y="371"/>
                    <a:pt x="11" y="375"/>
                  </a:cubicBezTo>
                  <a:cubicBezTo>
                    <a:pt x="11" y="377"/>
                    <a:pt x="11" y="379"/>
                    <a:pt x="10" y="381"/>
                  </a:cubicBezTo>
                  <a:cubicBezTo>
                    <a:pt x="6" y="404"/>
                    <a:pt x="0" y="462"/>
                    <a:pt x="0" y="485"/>
                  </a:cubicBezTo>
                  <a:lnTo>
                    <a:pt x="0" y="487"/>
                  </a:lnTo>
                  <a:cubicBezTo>
                    <a:pt x="0" y="490"/>
                    <a:pt x="0" y="492"/>
                    <a:pt x="0" y="495"/>
                  </a:cubicBezTo>
                  <a:lnTo>
                    <a:pt x="0" y="499"/>
                  </a:lnTo>
                  <a:cubicBezTo>
                    <a:pt x="2" y="527"/>
                    <a:pt x="11" y="575"/>
                    <a:pt x="16" y="603"/>
                  </a:cubicBezTo>
                  <a:cubicBezTo>
                    <a:pt x="17" y="607"/>
                    <a:pt x="18" y="612"/>
                    <a:pt x="19" y="617"/>
                  </a:cubicBezTo>
                  <a:cubicBezTo>
                    <a:pt x="21" y="619"/>
                    <a:pt x="22" y="622"/>
                    <a:pt x="23" y="624"/>
                  </a:cubicBezTo>
                  <a:cubicBezTo>
                    <a:pt x="30" y="643"/>
                    <a:pt x="57" y="703"/>
                    <a:pt x="67" y="721"/>
                  </a:cubicBezTo>
                  <a:lnTo>
                    <a:pt x="69" y="727"/>
                  </a:lnTo>
                  <a:cubicBezTo>
                    <a:pt x="71" y="731"/>
                    <a:pt x="73" y="736"/>
                    <a:pt x="77" y="740"/>
                  </a:cubicBezTo>
                  <a:cubicBezTo>
                    <a:pt x="99" y="773"/>
                    <a:pt x="125" y="804"/>
                    <a:pt x="153" y="833"/>
                  </a:cubicBezTo>
                  <a:cubicBezTo>
                    <a:pt x="184" y="859"/>
                    <a:pt x="215" y="880"/>
                    <a:pt x="250" y="900"/>
                  </a:cubicBezTo>
                  <a:cubicBezTo>
                    <a:pt x="252" y="902"/>
                    <a:pt x="254" y="903"/>
                    <a:pt x="256" y="904"/>
                  </a:cubicBezTo>
                  <a:cubicBezTo>
                    <a:pt x="259" y="905"/>
                    <a:pt x="259" y="905"/>
                    <a:pt x="260" y="905"/>
                  </a:cubicBezTo>
                  <a:cubicBezTo>
                    <a:pt x="283" y="915"/>
                    <a:pt x="334" y="934"/>
                    <a:pt x="358" y="941"/>
                  </a:cubicBezTo>
                  <a:cubicBezTo>
                    <a:pt x="360" y="942"/>
                    <a:pt x="363" y="943"/>
                    <a:pt x="366" y="944"/>
                  </a:cubicBezTo>
                  <a:lnTo>
                    <a:pt x="370" y="944"/>
                  </a:lnTo>
                  <a:cubicBezTo>
                    <a:pt x="403" y="947"/>
                    <a:pt x="437" y="951"/>
                    <a:pt x="470" y="954"/>
                  </a:cubicBezTo>
                  <a:lnTo>
                    <a:pt x="473" y="954"/>
                  </a:lnTo>
                  <a:cubicBezTo>
                    <a:pt x="512" y="953"/>
                    <a:pt x="552" y="947"/>
                    <a:pt x="590" y="936"/>
                  </a:cubicBezTo>
                  <a:cubicBezTo>
                    <a:pt x="642" y="924"/>
                    <a:pt x="689" y="897"/>
                    <a:pt x="728" y="859"/>
                  </a:cubicBezTo>
                  <a:cubicBezTo>
                    <a:pt x="769" y="831"/>
                    <a:pt x="803" y="792"/>
                    <a:pt x="824" y="747"/>
                  </a:cubicBezTo>
                  <a:cubicBezTo>
                    <a:pt x="848" y="734"/>
                    <a:pt x="869" y="718"/>
                    <a:pt x="888" y="699"/>
                  </a:cubicBezTo>
                  <a:cubicBezTo>
                    <a:pt x="971" y="636"/>
                    <a:pt x="1023" y="540"/>
                    <a:pt x="1029" y="436"/>
                  </a:cubicBezTo>
                  <a:cubicBezTo>
                    <a:pt x="1038" y="385"/>
                    <a:pt x="1034" y="334"/>
                    <a:pt x="1018" y="285"/>
                  </a:cubicBezTo>
                  <a:cubicBezTo>
                    <a:pt x="1004" y="253"/>
                    <a:pt x="989" y="220"/>
                    <a:pt x="975" y="188"/>
                  </a:cubicBezTo>
                  <a:cubicBezTo>
                    <a:pt x="937" y="128"/>
                    <a:pt x="885" y="80"/>
                    <a:pt x="822" y="46"/>
                  </a:cubicBezTo>
                  <a:cubicBezTo>
                    <a:pt x="791" y="34"/>
                    <a:pt x="760" y="22"/>
                    <a:pt x="728" y="12"/>
                  </a:cubicBezTo>
                  <a:cubicBezTo>
                    <a:pt x="698" y="4"/>
                    <a:pt x="668"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7" name="Google Shape;1617;p46"/>
            <p:cNvSpPr/>
            <p:nvPr/>
          </p:nvSpPr>
          <p:spPr>
            <a:xfrm>
              <a:off x="4613475" y="1598575"/>
              <a:ext cx="20525" cy="20800"/>
            </a:xfrm>
            <a:custGeom>
              <a:avLst/>
              <a:gdLst/>
              <a:ahLst/>
              <a:cxnLst/>
              <a:rect l="l" t="t" r="r" b="b"/>
              <a:pathLst>
                <a:path w="821" h="832" extrusionOk="0">
                  <a:moveTo>
                    <a:pt x="392" y="1"/>
                  </a:moveTo>
                  <a:cubicBezTo>
                    <a:pt x="322" y="1"/>
                    <a:pt x="251" y="19"/>
                    <a:pt x="186" y="57"/>
                  </a:cubicBezTo>
                  <a:lnTo>
                    <a:pt x="105" y="124"/>
                  </a:lnTo>
                  <a:cubicBezTo>
                    <a:pt x="59" y="175"/>
                    <a:pt x="26" y="237"/>
                    <a:pt x="11" y="304"/>
                  </a:cubicBezTo>
                  <a:cubicBezTo>
                    <a:pt x="8" y="337"/>
                    <a:pt x="4" y="371"/>
                    <a:pt x="0" y="404"/>
                  </a:cubicBezTo>
                  <a:cubicBezTo>
                    <a:pt x="3" y="474"/>
                    <a:pt x="23" y="542"/>
                    <a:pt x="61" y="603"/>
                  </a:cubicBezTo>
                  <a:lnTo>
                    <a:pt x="90" y="649"/>
                  </a:lnTo>
                  <a:cubicBezTo>
                    <a:pt x="115" y="696"/>
                    <a:pt x="153" y="734"/>
                    <a:pt x="198" y="761"/>
                  </a:cubicBezTo>
                  <a:cubicBezTo>
                    <a:pt x="268" y="808"/>
                    <a:pt x="348" y="832"/>
                    <a:pt x="429" y="832"/>
                  </a:cubicBezTo>
                  <a:cubicBezTo>
                    <a:pt x="500" y="832"/>
                    <a:pt x="571" y="813"/>
                    <a:pt x="635" y="776"/>
                  </a:cubicBezTo>
                  <a:lnTo>
                    <a:pt x="716" y="709"/>
                  </a:lnTo>
                  <a:cubicBezTo>
                    <a:pt x="762" y="658"/>
                    <a:pt x="796" y="597"/>
                    <a:pt x="811" y="530"/>
                  </a:cubicBezTo>
                  <a:cubicBezTo>
                    <a:pt x="814" y="496"/>
                    <a:pt x="817" y="463"/>
                    <a:pt x="820" y="429"/>
                  </a:cubicBezTo>
                  <a:cubicBezTo>
                    <a:pt x="819" y="359"/>
                    <a:pt x="799" y="291"/>
                    <a:pt x="761" y="231"/>
                  </a:cubicBezTo>
                  <a:lnTo>
                    <a:pt x="732" y="184"/>
                  </a:lnTo>
                  <a:cubicBezTo>
                    <a:pt x="654" y="66"/>
                    <a:pt x="525"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8" name="Google Shape;1618;p46"/>
            <p:cNvSpPr/>
            <p:nvPr/>
          </p:nvSpPr>
          <p:spPr>
            <a:xfrm>
              <a:off x="4477250" y="1495825"/>
              <a:ext cx="25250" cy="21875"/>
            </a:xfrm>
            <a:custGeom>
              <a:avLst/>
              <a:gdLst/>
              <a:ahLst/>
              <a:cxnLst/>
              <a:rect l="l" t="t" r="r" b="b"/>
              <a:pathLst>
                <a:path w="1010" h="875" extrusionOk="0">
                  <a:moveTo>
                    <a:pt x="612" y="1"/>
                  </a:moveTo>
                  <a:cubicBezTo>
                    <a:pt x="607" y="1"/>
                    <a:pt x="603" y="1"/>
                    <a:pt x="599" y="1"/>
                  </a:cubicBezTo>
                  <a:cubicBezTo>
                    <a:pt x="546" y="3"/>
                    <a:pt x="494" y="11"/>
                    <a:pt x="442" y="21"/>
                  </a:cubicBezTo>
                  <a:cubicBezTo>
                    <a:pt x="424" y="25"/>
                    <a:pt x="406" y="30"/>
                    <a:pt x="387" y="37"/>
                  </a:cubicBezTo>
                  <a:cubicBezTo>
                    <a:pt x="336" y="55"/>
                    <a:pt x="288" y="76"/>
                    <a:pt x="241" y="101"/>
                  </a:cubicBezTo>
                  <a:cubicBezTo>
                    <a:pt x="224" y="111"/>
                    <a:pt x="207" y="122"/>
                    <a:pt x="192" y="135"/>
                  </a:cubicBezTo>
                  <a:lnTo>
                    <a:pt x="109" y="202"/>
                  </a:lnTo>
                  <a:cubicBezTo>
                    <a:pt x="90" y="230"/>
                    <a:pt x="71" y="258"/>
                    <a:pt x="51" y="286"/>
                  </a:cubicBezTo>
                  <a:cubicBezTo>
                    <a:pt x="39" y="317"/>
                    <a:pt x="27" y="349"/>
                    <a:pt x="15" y="380"/>
                  </a:cubicBezTo>
                  <a:cubicBezTo>
                    <a:pt x="1" y="430"/>
                    <a:pt x="0" y="482"/>
                    <a:pt x="13" y="532"/>
                  </a:cubicBezTo>
                  <a:cubicBezTo>
                    <a:pt x="24" y="602"/>
                    <a:pt x="54" y="666"/>
                    <a:pt x="99" y="720"/>
                  </a:cubicBezTo>
                  <a:lnTo>
                    <a:pt x="99" y="722"/>
                  </a:lnTo>
                  <a:cubicBezTo>
                    <a:pt x="117" y="752"/>
                    <a:pt x="144" y="776"/>
                    <a:pt x="174" y="793"/>
                  </a:cubicBezTo>
                  <a:cubicBezTo>
                    <a:pt x="214" y="825"/>
                    <a:pt x="261" y="848"/>
                    <a:pt x="312" y="857"/>
                  </a:cubicBezTo>
                  <a:cubicBezTo>
                    <a:pt x="319" y="860"/>
                    <a:pt x="327" y="862"/>
                    <a:pt x="334" y="863"/>
                  </a:cubicBezTo>
                  <a:cubicBezTo>
                    <a:pt x="375" y="871"/>
                    <a:pt x="415" y="874"/>
                    <a:pt x="456" y="875"/>
                  </a:cubicBezTo>
                  <a:cubicBezTo>
                    <a:pt x="497" y="872"/>
                    <a:pt x="538" y="866"/>
                    <a:pt x="578" y="857"/>
                  </a:cubicBezTo>
                  <a:cubicBezTo>
                    <a:pt x="587" y="856"/>
                    <a:pt x="595" y="853"/>
                    <a:pt x="602" y="851"/>
                  </a:cubicBezTo>
                  <a:cubicBezTo>
                    <a:pt x="642" y="837"/>
                    <a:pt x="681" y="819"/>
                    <a:pt x="718" y="799"/>
                  </a:cubicBezTo>
                  <a:cubicBezTo>
                    <a:pt x="725" y="795"/>
                    <a:pt x="732" y="791"/>
                    <a:pt x="738" y="785"/>
                  </a:cubicBezTo>
                  <a:cubicBezTo>
                    <a:pt x="756" y="773"/>
                    <a:pt x="774" y="758"/>
                    <a:pt x="791" y="744"/>
                  </a:cubicBezTo>
                  <a:cubicBezTo>
                    <a:pt x="881" y="703"/>
                    <a:pt x="949" y="628"/>
                    <a:pt x="978" y="534"/>
                  </a:cubicBezTo>
                  <a:cubicBezTo>
                    <a:pt x="1000" y="487"/>
                    <a:pt x="1010" y="436"/>
                    <a:pt x="1006" y="386"/>
                  </a:cubicBezTo>
                  <a:cubicBezTo>
                    <a:pt x="1001" y="351"/>
                    <a:pt x="995" y="317"/>
                    <a:pt x="990" y="284"/>
                  </a:cubicBezTo>
                  <a:cubicBezTo>
                    <a:pt x="970" y="215"/>
                    <a:pt x="931" y="153"/>
                    <a:pt x="879" y="105"/>
                  </a:cubicBezTo>
                  <a:lnTo>
                    <a:pt x="795" y="46"/>
                  </a:lnTo>
                  <a:cubicBezTo>
                    <a:pt x="739" y="16"/>
                    <a:pt x="675"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9" name="Google Shape;1619;p46"/>
            <p:cNvSpPr/>
            <p:nvPr/>
          </p:nvSpPr>
          <p:spPr>
            <a:xfrm>
              <a:off x="4567325" y="1531450"/>
              <a:ext cx="28625" cy="19975"/>
            </a:xfrm>
            <a:custGeom>
              <a:avLst/>
              <a:gdLst/>
              <a:ahLst/>
              <a:cxnLst/>
              <a:rect l="l" t="t" r="r" b="b"/>
              <a:pathLst>
                <a:path w="1145" h="799" extrusionOk="0">
                  <a:moveTo>
                    <a:pt x="570" y="1"/>
                  </a:moveTo>
                  <a:cubicBezTo>
                    <a:pt x="504" y="1"/>
                    <a:pt x="434" y="20"/>
                    <a:pt x="364" y="64"/>
                  </a:cubicBezTo>
                  <a:cubicBezTo>
                    <a:pt x="1" y="290"/>
                    <a:pt x="236" y="799"/>
                    <a:pt x="576" y="799"/>
                  </a:cubicBezTo>
                  <a:cubicBezTo>
                    <a:pt x="642" y="799"/>
                    <a:pt x="712" y="780"/>
                    <a:pt x="782" y="736"/>
                  </a:cubicBezTo>
                  <a:cubicBezTo>
                    <a:pt x="1144" y="509"/>
                    <a:pt x="910"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0" name="Google Shape;1620;p46"/>
            <p:cNvSpPr/>
            <p:nvPr/>
          </p:nvSpPr>
          <p:spPr>
            <a:xfrm>
              <a:off x="4479375" y="1602325"/>
              <a:ext cx="31100" cy="27650"/>
            </a:xfrm>
            <a:custGeom>
              <a:avLst/>
              <a:gdLst/>
              <a:ahLst/>
              <a:cxnLst/>
              <a:rect l="l" t="t" r="r" b="b"/>
              <a:pathLst>
                <a:path w="1244" h="1106" extrusionOk="0">
                  <a:moveTo>
                    <a:pt x="455" y="1"/>
                  </a:moveTo>
                  <a:cubicBezTo>
                    <a:pt x="399" y="1"/>
                    <a:pt x="345" y="12"/>
                    <a:pt x="287" y="22"/>
                  </a:cubicBezTo>
                  <a:lnTo>
                    <a:pt x="190" y="65"/>
                  </a:lnTo>
                  <a:cubicBezTo>
                    <a:pt x="144" y="91"/>
                    <a:pt x="105" y="129"/>
                    <a:pt x="78" y="174"/>
                  </a:cubicBezTo>
                  <a:cubicBezTo>
                    <a:pt x="56" y="200"/>
                    <a:pt x="40" y="230"/>
                    <a:pt x="31" y="264"/>
                  </a:cubicBezTo>
                  <a:cubicBezTo>
                    <a:pt x="10" y="310"/>
                    <a:pt x="1" y="361"/>
                    <a:pt x="4" y="413"/>
                  </a:cubicBezTo>
                  <a:cubicBezTo>
                    <a:pt x="14" y="471"/>
                    <a:pt x="18" y="534"/>
                    <a:pt x="42" y="590"/>
                  </a:cubicBezTo>
                  <a:cubicBezTo>
                    <a:pt x="64" y="646"/>
                    <a:pt x="88" y="707"/>
                    <a:pt x="123" y="757"/>
                  </a:cubicBezTo>
                  <a:cubicBezTo>
                    <a:pt x="148" y="794"/>
                    <a:pt x="179" y="829"/>
                    <a:pt x="209" y="865"/>
                  </a:cubicBezTo>
                  <a:cubicBezTo>
                    <a:pt x="219" y="877"/>
                    <a:pt x="229" y="887"/>
                    <a:pt x="241" y="898"/>
                  </a:cubicBezTo>
                  <a:cubicBezTo>
                    <a:pt x="285" y="938"/>
                    <a:pt x="332" y="974"/>
                    <a:pt x="384" y="1005"/>
                  </a:cubicBezTo>
                  <a:cubicBezTo>
                    <a:pt x="435" y="1036"/>
                    <a:pt x="494" y="1055"/>
                    <a:pt x="551" y="1075"/>
                  </a:cubicBezTo>
                  <a:cubicBezTo>
                    <a:pt x="593" y="1088"/>
                    <a:pt x="636" y="1097"/>
                    <a:pt x="680" y="1099"/>
                  </a:cubicBezTo>
                  <a:cubicBezTo>
                    <a:pt x="708" y="1103"/>
                    <a:pt x="738" y="1106"/>
                    <a:pt x="766" y="1106"/>
                  </a:cubicBezTo>
                  <a:cubicBezTo>
                    <a:pt x="801" y="1102"/>
                    <a:pt x="837" y="1097"/>
                    <a:pt x="873" y="1089"/>
                  </a:cubicBezTo>
                  <a:cubicBezTo>
                    <a:pt x="875" y="1089"/>
                    <a:pt x="877" y="1088"/>
                    <a:pt x="879" y="1088"/>
                  </a:cubicBezTo>
                  <a:cubicBezTo>
                    <a:pt x="902" y="1081"/>
                    <a:pt x="923" y="1071"/>
                    <a:pt x="944" y="1061"/>
                  </a:cubicBezTo>
                  <a:cubicBezTo>
                    <a:pt x="970" y="1052"/>
                    <a:pt x="995" y="1039"/>
                    <a:pt x="1017" y="1024"/>
                  </a:cubicBezTo>
                  <a:cubicBezTo>
                    <a:pt x="1050" y="1000"/>
                    <a:pt x="1080" y="975"/>
                    <a:pt x="1109" y="947"/>
                  </a:cubicBezTo>
                  <a:cubicBezTo>
                    <a:pt x="1114" y="942"/>
                    <a:pt x="1118" y="937"/>
                    <a:pt x="1122" y="933"/>
                  </a:cubicBezTo>
                  <a:cubicBezTo>
                    <a:pt x="1146" y="902"/>
                    <a:pt x="1168" y="871"/>
                    <a:pt x="1188" y="839"/>
                  </a:cubicBezTo>
                  <a:cubicBezTo>
                    <a:pt x="1190" y="834"/>
                    <a:pt x="1192" y="829"/>
                    <a:pt x="1195" y="824"/>
                  </a:cubicBezTo>
                  <a:cubicBezTo>
                    <a:pt x="1211" y="790"/>
                    <a:pt x="1223" y="754"/>
                    <a:pt x="1232" y="718"/>
                  </a:cubicBezTo>
                  <a:cubicBezTo>
                    <a:pt x="1235" y="709"/>
                    <a:pt x="1243" y="624"/>
                    <a:pt x="1243" y="615"/>
                  </a:cubicBezTo>
                  <a:lnTo>
                    <a:pt x="1243" y="608"/>
                  </a:lnTo>
                  <a:cubicBezTo>
                    <a:pt x="1243" y="600"/>
                    <a:pt x="1228" y="511"/>
                    <a:pt x="1227" y="505"/>
                  </a:cubicBezTo>
                  <a:cubicBezTo>
                    <a:pt x="1220" y="479"/>
                    <a:pt x="1170" y="391"/>
                    <a:pt x="1172" y="391"/>
                  </a:cubicBezTo>
                  <a:lnTo>
                    <a:pt x="1172" y="391"/>
                  </a:lnTo>
                  <a:cubicBezTo>
                    <a:pt x="1173" y="391"/>
                    <a:pt x="1173" y="391"/>
                    <a:pt x="1173" y="391"/>
                  </a:cubicBezTo>
                  <a:cubicBezTo>
                    <a:pt x="1157" y="371"/>
                    <a:pt x="1118" y="323"/>
                    <a:pt x="1109" y="316"/>
                  </a:cubicBezTo>
                  <a:cubicBezTo>
                    <a:pt x="1095" y="304"/>
                    <a:pt x="1080" y="293"/>
                    <a:pt x="1064" y="283"/>
                  </a:cubicBezTo>
                  <a:cubicBezTo>
                    <a:pt x="1049" y="271"/>
                    <a:pt x="1039" y="265"/>
                    <a:pt x="1029" y="258"/>
                  </a:cubicBezTo>
                  <a:cubicBezTo>
                    <a:pt x="1019" y="243"/>
                    <a:pt x="1007" y="229"/>
                    <a:pt x="995" y="215"/>
                  </a:cubicBezTo>
                  <a:cubicBezTo>
                    <a:pt x="902" y="122"/>
                    <a:pt x="788" y="68"/>
                    <a:pt x="665" y="28"/>
                  </a:cubicBezTo>
                  <a:cubicBezTo>
                    <a:pt x="606" y="10"/>
                    <a:pt x="541" y="6"/>
                    <a:pt x="480" y="1"/>
                  </a:cubicBezTo>
                  <a:cubicBezTo>
                    <a:pt x="472" y="1"/>
                    <a:pt x="464"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1" name="Google Shape;1621;p46"/>
            <p:cNvSpPr/>
            <p:nvPr/>
          </p:nvSpPr>
          <p:spPr>
            <a:xfrm>
              <a:off x="4508650" y="1612075"/>
              <a:ext cx="100" cy="100"/>
            </a:xfrm>
            <a:custGeom>
              <a:avLst/>
              <a:gdLst/>
              <a:ahLst/>
              <a:cxnLst/>
              <a:rect l="l" t="t" r="r" b="b"/>
              <a:pathLst>
                <a:path w="4" h="4" extrusionOk="0">
                  <a:moveTo>
                    <a:pt x="1" y="0"/>
                  </a:moveTo>
                  <a:cubicBezTo>
                    <a:pt x="1" y="1"/>
                    <a:pt x="2" y="2"/>
                    <a:pt x="3" y="4"/>
                  </a:cubicBezTo>
                  <a:cubicBezTo>
                    <a:pt x="2" y="2"/>
                    <a:pt x="2"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2" name="Google Shape;1622;p46"/>
            <p:cNvSpPr/>
            <p:nvPr/>
          </p:nvSpPr>
          <p:spPr>
            <a:xfrm>
              <a:off x="4508725" y="1612150"/>
              <a:ext cx="175" cy="275"/>
            </a:xfrm>
            <a:custGeom>
              <a:avLst/>
              <a:gdLst/>
              <a:ahLst/>
              <a:cxnLst/>
              <a:rect l="l" t="t" r="r" b="b"/>
              <a:pathLst>
                <a:path w="7" h="11" extrusionOk="0">
                  <a:moveTo>
                    <a:pt x="0" y="1"/>
                  </a:moveTo>
                  <a:cubicBezTo>
                    <a:pt x="1" y="2"/>
                    <a:pt x="1" y="3"/>
                    <a:pt x="3" y="4"/>
                  </a:cubicBezTo>
                  <a:lnTo>
                    <a:pt x="3" y="4"/>
                  </a:lnTo>
                  <a:lnTo>
                    <a:pt x="0" y="1"/>
                  </a:lnTo>
                  <a:close/>
                  <a:moveTo>
                    <a:pt x="3" y="4"/>
                  </a:moveTo>
                  <a:lnTo>
                    <a:pt x="4" y="7"/>
                  </a:lnTo>
                  <a:cubicBezTo>
                    <a:pt x="5" y="7"/>
                    <a:pt x="5" y="7"/>
                    <a:pt x="5" y="8"/>
                  </a:cubicBezTo>
                  <a:lnTo>
                    <a:pt x="5" y="8"/>
                  </a:lnTo>
                  <a:cubicBezTo>
                    <a:pt x="4" y="6"/>
                    <a:pt x="3" y="5"/>
                    <a:pt x="3" y="4"/>
                  </a:cubicBezTo>
                  <a:close/>
                  <a:moveTo>
                    <a:pt x="5" y="8"/>
                  </a:moveTo>
                  <a:cubicBezTo>
                    <a:pt x="5" y="8"/>
                    <a:pt x="5" y="8"/>
                    <a:pt x="5" y="8"/>
                  </a:cubicBezTo>
                  <a:lnTo>
                    <a:pt x="5" y="8"/>
                  </a:lnTo>
                  <a:cubicBezTo>
                    <a:pt x="5" y="8"/>
                    <a:pt x="5" y="8"/>
                    <a:pt x="5" y="8"/>
                  </a:cubicBezTo>
                  <a:close/>
                  <a:moveTo>
                    <a:pt x="5" y="8"/>
                  </a:moveTo>
                  <a:cubicBezTo>
                    <a:pt x="6" y="9"/>
                    <a:pt x="6" y="9"/>
                    <a:pt x="7" y="10"/>
                  </a:cubicBezTo>
                  <a:cubicBezTo>
                    <a:pt x="6" y="9"/>
                    <a:pt x="6" y="9"/>
                    <a:pt x="5"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3" name="Google Shape;1623;p46"/>
            <p:cNvSpPr/>
            <p:nvPr/>
          </p:nvSpPr>
          <p:spPr>
            <a:xfrm>
              <a:off x="4498125" y="1689500"/>
              <a:ext cx="36650" cy="28975"/>
            </a:xfrm>
            <a:custGeom>
              <a:avLst/>
              <a:gdLst/>
              <a:ahLst/>
              <a:cxnLst/>
              <a:rect l="l" t="t" r="r" b="b"/>
              <a:pathLst>
                <a:path w="1466" h="1159" extrusionOk="0">
                  <a:moveTo>
                    <a:pt x="623" y="1"/>
                  </a:moveTo>
                  <a:cubicBezTo>
                    <a:pt x="559" y="1"/>
                    <a:pt x="495" y="9"/>
                    <a:pt x="433" y="24"/>
                  </a:cubicBezTo>
                  <a:cubicBezTo>
                    <a:pt x="375" y="37"/>
                    <a:pt x="321" y="65"/>
                    <a:pt x="270" y="91"/>
                  </a:cubicBezTo>
                  <a:cubicBezTo>
                    <a:pt x="218" y="117"/>
                    <a:pt x="172" y="161"/>
                    <a:pt x="128" y="198"/>
                  </a:cubicBezTo>
                  <a:cubicBezTo>
                    <a:pt x="34" y="300"/>
                    <a:pt x="1" y="444"/>
                    <a:pt x="39" y="578"/>
                  </a:cubicBezTo>
                  <a:cubicBezTo>
                    <a:pt x="82" y="702"/>
                    <a:pt x="151" y="816"/>
                    <a:pt x="243" y="909"/>
                  </a:cubicBezTo>
                  <a:cubicBezTo>
                    <a:pt x="288" y="956"/>
                    <a:pt x="345" y="993"/>
                    <a:pt x="398" y="1029"/>
                  </a:cubicBezTo>
                  <a:cubicBezTo>
                    <a:pt x="425" y="1047"/>
                    <a:pt x="453" y="1062"/>
                    <a:pt x="484" y="1075"/>
                  </a:cubicBezTo>
                  <a:cubicBezTo>
                    <a:pt x="600" y="1128"/>
                    <a:pt x="726" y="1156"/>
                    <a:pt x="854" y="1158"/>
                  </a:cubicBezTo>
                  <a:cubicBezTo>
                    <a:pt x="859" y="1159"/>
                    <a:pt x="864" y="1159"/>
                    <a:pt x="868" y="1159"/>
                  </a:cubicBezTo>
                  <a:cubicBezTo>
                    <a:pt x="928" y="1159"/>
                    <a:pt x="987" y="1147"/>
                    <a:pt x="1044" y="1136"/>
                  </a:cubicBezTo>
                  <a:cubicBezTo>
                    <a:pt x="1110" y="1122"/>
                    <a:pt x="1170" y="1090"/>
                    <a:pt x="1230" y="1063"/>
                  </a:cubicBezTo>
                  <a:cubicBezTo>
                    <a:pt x="1411" y="943"/>
                    <a:pt x="1466" y="704"/>
                    <a:pt x="1357" y="518"/>
                  </a:cubicBezTo>
                  <a:cubicBezTo>
                    <a:pt x="1336" y="488"/>
                    <a:pt x="1313" y="463"/>
                    <a:pt x="1287" y="439"/>
                  </a:cubicBezTo>
                  <a:cubicBezTo>
                    <a:pt x="1278" y="404"/>
                    <a:pt x="1265" y="371"/>
                    <a:pt x="1246" y="339"/>
                  </a:cubicBezTo>
                  <a:cubicBezTo>
                    <a:pt x="1240" y="329"/>
                    <a:pt x="1233" y="319"/>
                    <a:pt x="1226" y="309"/>
                  </a:cubicBezTo>
                  <a:cubicBezTo>
                    <a:pt x="1199" y="272"/>
                    <a:pt x="1170" y="238"/>
                    <a:pt x="1138" y="204"/>
                  </a:cubicBezTo>
                  <a:cubicBezTo>
                    <a:pt x="1098" y="163"/>
                    <a:pt x="1048" y="131"/>
                    <a:pt x="1000" y="101"/>
                  </a:cubicBezTo>
                  <a:cubicBezTo>
                    <a:pt x="965" y="80"/>
                    <a:pt x="928" y="63"/>
                    <a:pt x="889" y="51"/>
                  </a:cubicBezTo>
                  <a:cubicBezTo>
                    <a:pt x="851" y="35"/>
                    <a:pt x="810" y="22"/>
                    <a:pt x="769" y="14"/>
                  </a:cubicBezTo>
                  <a:cubicBezTo>
                    <a:pt x="721" y="5"/>
                    <a:pt x="672"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4" name="Google Shape;1624;p46"/>
            <p:cNvSpPr/>
            <p:nvPr/>
          </p:nvSpPr>
          <p:spPr>
            <a:xfrm>
              <a:off x="4463925" y="1406125"/>
              <a:ext cx="39450" cy="29900"/>
            </a:xfrm>
            <a:custGeom>
              <a:avLst/>
              <a:gdLst/>
              <a:ahLst/>
              <a:cxnLst/>
              <a:rect l="l" t="t" r="r" b="b"/>
              <a:pathLst>
                <a:path w="1578" h="1196" extrusionOk="0">
                  <a:moveTo>
                    <a:pt x="389" y="1"/>
                  </a:moveTo>
                  <a:cubicBezTo>
                    <a:pt x="258" y="1"/>
                    <a:pt x="127" y="103"/>
                    <a:pt x="68" y="213"/>
                  </a:cubicBezTo>
                  <a:cubicBezTo>
                    <a:pt x="1" y="340"/>
                    <a:pt x="13" y="485"/>
                    <a:pt x="83" y="607"/>
                  </a:cubicBezTo>
                  <a:cubicBezTo>
                    <a:pt x="284" y="960"/>
                    <a:pt x="695" y="1196"/>
                    <a:pt x="1102" y="1196"/>
                  </a:cubicBezTo>
                  <a:cubicBezTo>
                    <a:pt x="1130" y="1196"/>
                    <a:pt x="1159" y="1195"/>
                    <a:pt x="1187" y="1192"/>
                  </a:cubicBezTo>
                  <a:cubicBezTo>
                    <a:pt x="1316" y="1181"/>
                    <a:pt x="1422" y="1130"/>
                    <a:pt x="1496" y="1023"/>
                  </a:cubicBezTo>
                  <a:cubicBezTo>
                    <a:pt x="1530" y="984"/>
                    <a:pt x="1551" y="936"/>
                    <a:pt x="1561" y="885"/>
                  </a:cubicBezTo>
                  <a:cubicBezTo>
                    <a:pt x="1577" y="818"/>
                    <a:pt x="1575" y="749"/>
                    <a:pt x="1555" y="683"/>
                  </a:cubicBezTo>
                  <a:cubicBezTo>
                    <a:pt x="1547" y="635"/>
                    <a:pt x="1538" y="585"/>
                    <a:pt x="1530" y="536"/>
                  </a:cubicBezTo>
                  <a:cubicBezTo>
                    <a:pt x="1513" y="441"/>
                    <a:pt x="1416" y="341"/>
                    <a:pt x="1335" y="299"/>
                  </a:cubicBezTo>
                  <a:cubicBezTo>
                    <a:pt x="1275" y="268"/>
                    <a:pt x="1210" y="253"/>
                    <a:pt x="1143" y="253"/>
                  </a:cubicBezTo>
                  <a:cubicBezTo>
                    <a:pt x="1131" y="253"/>
                    <a:pt x="1119" y="253"/>
                    <a:pt x="1107" y="254"/>
                  </a:cubicBezTo>
                  <a:cubicBezTo>
                    <a:pt x="1039" y="201"/>
                    <a:pt x="966" y="156"/>
                    <a:pt x="887" y="119"/>
                  </a:cubicBezTo>
                  <a:cubicBezTo>
                    <a:pt x="812" y="85"/>
                    <a:pt x="735" y="57"/>
                    <a:pt x="657" y="36"/>
                  </a:cubicBezTo>
                  <a:cubicBezTo>
                    <a:pt x="574" y="17"/>
                    <a:pt x="491" y="6"/>
                    <a:pt x="407" y="2"/>
                  </a:cubicBezTo>
                  <a:cubicBezTo>
                    <a:pt x="401" y="1"/>
                    <a:pt x="39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5" name="Google Shape;1625;p46"/>
            <p:cNvSpPr/>
            <p:nvPr/>
          </p:nvSpPr>
          <p:spPr>
            <a:xfrm>
              <a:off x="4478050" y="1317300"/>
              <a:ext cx="36075" cy="28225"/>
            </a:xfrm>
            <a:custGeom>
              <a:avLst/>
              <a:gdLst/>
              <a:ahLst/>
              <a:cxnLst/>
              <a:rect l="l" t="t" r="r" b="b"/>
              <a:pathLst>
                <a:path w="1443" h="1129" extrusionOk="0">
                  <a:moveTo>
                    <a:pt x="737" y="0"/>
                  </a:moveTo>
                  <a:cubicBezTo>
                    <a:pt x="716" y="0"/>
                    <a:pt x="696" y="1"/>
                    <a:pt x="675" y="3"/>
                  </a:cubicBezTo>
                  <a:cubicBezTo>
                    <a:pt x="592" y="9"/>
                    <a:pt x="511" y="24"/>
                    <a:pt x="432" y="48"/>
                  </a:cubicBezTo>
                  <a:cubicBezTo>
                    <a:pt x="377" y="66"/>
                    <a:pt x="324" y="88"/>
                    <a:pt x="272" y="115"/>
                  </a:cubicBezTo>
                  <a:cubicBezTo>
                    <a:pt x="190" y="158"/>
                    <a:pt x="126" y="232"/>
                    <a:pt x="80" y="310"/>
                  </a:cubicBezTo>
                  <a:cubicBezTo>
                    <a:pt x="14" y="420"/>
                    <a:pt x="1" y="572"/>
                    <a:pt x="43" y="693"/>
                  </a:cubicBezTo>
                  <a:cubicBezTo>
                    <a:pt x="58" y="743"/>
                    <a:pt x="82" y="791"/>
                    <a:pt x="112" y="833"/>
                  </a:cubicBezTo>
                  <a:cubicBezTo>
                    <a:pt x="147" y="876"/>
                    <a:pt x="179" y="921"/>
                    <a:pt x="222" y="955"/>
                  </a:cubicBezTo>
                  <a:cubicBezTo>
                    <a:pt x="262" y="987"/>
                    <a:pt x="304" y="1016"/>
                    <a:pt x="350" y="1040"/>
                  </a:cubicBezTo>
                  <a:cubicBezTo>
                    <a:pt x="399" y="1064"/>
                    <a:pt x="451" y="1082"/>
                    <a:pt x="504" y="1097"/>
                  </a:cubicBezTo>
                  <a:cubicBezTo>
                    <a:pt x="583" y="1117"/>
                    <a:pt x="664" y="1128"/>
                    <a:pt x="746" y="1129"/>
                  </a:cubicBezTo>
                  <a:cubicBezTo>
                    <a:pt x="833" y="1129"/>
                    <a:pt x="920" y="1118"/>
                    <a:pt x="1005" y="1095"/>
                  </a:cubicBezTo>
                  <a:cubicBezTo>
                    <a:pt x="1093" y="1073"/>
                    <a:pt x="1177" y="1037"/>
                    <a:pt x="1256" y="990"/>
                  </a:cubicBezTo>
                  <a:cubicBezTo>
                    <a:pt x="1342" y="931"/>
                    <a:pt x="1403" y="845"/>
                    <a:pt x="1431" y="744"/>
                  </a:cubicBezTo>
                  <a:cubicBezTo>
                    <a:pt x="1435" y="711"/>
                    <a:pt x="1438" y="676"/>
                    <a:pt x="1442" y="643"/>
                  </a:cubicBezTo>
                  <a:cubicBezTo>
                    <a:pt x="1440" y="572"/>
                    <a:pt x="1418" y="504"/>
                    <a:pt x="1382" y="445"/>
                  </a:cubicBezTo>
                  <a:lnTo>
                    <a:pt x="1374" y="432"/>
                  </a:lnTo>
                  <a:cubicBezTo>
                    <a:pt x="1376" y="358"/>
                    <a:pt x="1357" y="287"/>
                    <a:pt x="1317" y="225"/>
                  </a:cubicBezTo>
                  <a:cubicBezTo>
                    <a:pt x="1294" y="198"/>
                    <a:pt x="1271" y="171"/>
                    <a:pt x="1250" y="144"/>
                  </a:cubicBezTo>
                  <a:cubicBezTo>
                    <a:pt x="1199" y="98"/>
                    <a:pt x="1137" y="64"/>
                    <a:pt x="1070" y="49"/>
                  </a:cubicBezTo>
                  <a:cubicBezTo>
                    <a:pt x="1023" y="33"/>
                    <a:pt x="973" y="21"/>
                    <a:pt x="923" y="15"/>
                  </a:cubicBezTo>
                  <a:cubicBezTo>
                    <a:pt x="861" y="7"/>
                    <a:pt x="799"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6" name="Google Shape;1626;p46"/>
            <p:cNvSpPr/>
            <p:nvPr/>
          </p:nvSpPr>
          <p:spPr>
            <a:xfrm>
              <a:off x="4490250" y="1243325"/>
              <a:ext cx="34525" cy="25375"/>
            </a:xfrm>
            <a:custGeom>
              <a:avLst/>
              <a:gdLst/>
              <a:ahLst/>
              <a:cxnLst/>
              <a:rect l="l" t="t" r="r" b="b"/>
              <a:pathLst>
                <a:path w="1381" h="1015" extrusionOk="0">
                  <a:moveTo>
                    <a:pt x="925" y="0"/>
                  </a:moveTo>
                  <a:cubicBezTo>
                    <a:pt x="874" y="0"/>
                    <a:pt x="823" y="9"/>
                    <a:pt x="775" y="27"/>
                  </a:cubicBezTo>
                  <a:cubicBezTo>
                    <a:pt x="646" y="36"/>
                    <a:pt x="519" y="44"/>
                    <a:pt x="390" y="54"/>
                  </a:cubicBezTo>
                  <a:cubicBezTo>
                    <a:pt x="320" y="55"/>
                    <a:pt x="252" y="77"/>
                    <a:pt x="191" y="114"/>
                  </a:cubicBezTo>
                  <a:cubicBezTo>
                    <a:pt x="106" y="172"/>
                    <a:pt x="43" y="260"/>
                    <a:pt x="15" y="360"/>
                  </a:cubicBezTo>
                  <a:cubicBezTo>
                    <a:pt x="0" y="427"/>
                    <a:pt x="1" y="497"/>
                    <a:pt x="22" y="563"/>
                  </a:cubicBezTo>
                  <a:cubicBezTo>
                    <a:pt x="39" y="610"/>
                    <a:pt x="61" y="655"/>
                    <a:pt x="85" y="698"/>
                  </a:cubicBezTo>
                  <a:cubicBezTo>
                    <a:pt x="112" y="738"/>
                    <a:pt x="143" y="776"/>
                    <a:pt x="176" y="811"/>
                  </a:cubicBezTo>
                  <a:cubicBezTo>
                    <a:pt x="218" y="859"/>
                    <a:pt x="277" y="897"/>
                    <a:pt x="330" y="928"/>
                  </a:cubicBezTo>
                  <a:cubicBezTo>
                    <a:pt x="385" y="960"/>
                    <a:pt x="443" y="983"/>
                    <a:pt x="506" y="996"/>
                  </a:cubicBezTo>
                  <a:cubicBezTo>
                    <a:pt x="550" y="1006"/>
                    <a:pt x="595" y="1012"/>
                    <a:pt x="642" y="1013"/>
                  </a:cubicBezTo>
                  <a:cubicBezTo>
                    <a:pt x="651" y="1014"/>
                    <a:pt x="659" y="1014"/>
                    <a:pt x="667" y="1014"/>
                  </a:cubicBezTo>
                  <a:cubicBezTo>
                    <a:pt x="676" y="1014"/>
                    <a:pt x="684" y="1014"/>
                    <a:pt x="693" y="1013"/>
                  </a:cubicBezTo>
                  <a:cubicBezTo>
                    <a:pt x="740" y="1009"/>
                    <a:pt x="787" y="1001"/>
                    <a:pt x="833" y="990"/>
                  </a:cubicBezTo>
                  <a:cubicBezTo>
                    <a:pt x="880" y="975"/>
                    <a:pt x="925" y="955"/>
                    <a:pt x="968" y="933"/>
                  </a:cubicBezTo>
                  <a:cubicBezTo>
                    <a:pt x="1027" y="906"/>
                    <a:pt x="1076" y="860"/>
                    <a:pt x="1124" y="818"/>
                  </a:cubicBezTo>
                  <a:cubicBezTo>
                    <a:pt x="1148" y="797"/>
                    <a:pt x="1168" y="772"/>
                    <a:pt x="1188" y="746"/>
                  </a:cubicBezTo>
                  <a:cubicBezTo>
                    <a:pt x="1220" y="727"/>
                    <a:pt x="1250" y="705"/>
                    <a:pt x="1276" y="678"/>
                  </a:cubicBezTo>
                  <a:cubicBezTo>
                    <a:pt x="1343" y="599"/>
                    <a:pt x="1380" y="500"/>
                    <a:pt x="1381" y="398"/>
                  </a:cubicBezTo>
                  <a:cubicBezTo>
                    <a:pt x="1373" y="294"/>
                    <a:pt x="1336" y="186"/>
                    <a:pt x="1253" y="118"/>
                  </a:cubicBezTo>
                  <a:cubicBezTo>
                    <a:pt x="1192" y="63"/>
                    <a:pt x="1115" y="28"/>
                    <a:pt x="1034" y="16"/>
                  </a:cubicBezTo>
                  <a:cubicBezTo>
                    <a:pt x="1027" y="13"/>
                    <a:pt x="1019" y="11"/>
                    <a:pt x="1011" y="9"/>
                  </a:cubicBezTo>
                  <a:cubicBezTo>
                    <a:pt x="983" y="3"/>
                    <a:pt x="954"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7" name="Google Shape;1627;p46"/>
            <p:cNvSpPr/>
            <p:nvPr/>
          </p:nvSpPr>
          <p:spPr>
            <a:xfrm>
              <a:off x="4437250" y="1262575"/>
              <a:ext cx="20900" cy="20725"/>
            </a:xfrm>
            <a:custGeom>
              <a:avLst/>
              <a:gdLst/>
              <a:ahLst/>
              <a:cxnLst/>
              <a:rect l="l" t="t" r="r" b="b"/>
              <a:pathLst>
                <a:path w="836" h="829" extrusionOk="0">
                  <a:moveTo>
                    <a:pt x="433" y="1"/>
                  </a:moveTo>
                  <a:cubicBezTo>
                    <a:pt x="355" y="1"/>
                    <a:pt x="277" y="25"/>
                    <a:pt x="211" y="74"/>
                  </a:cubicBezTo>
                  <a:cubicBezTo>
                    <a:pt x="172" y="95"/>
                    <a:pt x="136" y="121"/>
                    <a:pt x="106" y="152"/>
                  </a:cubicBezTo>
                  <a:cubicBezTo>
                    <a:pt x="87" y="180"/>
                    <a:pt x="66" y="208"/>
                    <a:pt x="47" y="236"/>
                  </a:cubicBezTo>
                  <a:cubicBezTo>
                    <a:pt x="15" y="297"/>
                    <a:pt x="0" y="364"/>
                    <a:pt x="1" y="432"/>
                  </a:cubicBezTo>
                  <a:cubicBezTo>
                    <a:pt x="1" y="433"/>
                    <a:pt x="1" y="433"/>
                    <a:pt x="1" y="434"/>
                  </a:cubicBezTo>
                  <a:lnTo>
                    <a:pt x="1" y="435"/>
                  </a:lnTo>
                  <a:cubicBezTo>
                    <a:pt x="1" y="436"/>
                    <a:pt x="17" y="535"/>
                    <a:pt x="17" y="537"/>
                  </a:cubicBezTo>
                  <a:lnTo>
                    <a:pt x="17" y="538"/>
                  </a:lnTo>
                  <a:cubicBezTo>
                    <a:pt x="17" y="538"/>
                    <a:pt x="17" y="539"/>
                    <a:pt x="17" y="540"/>
                  </a:cubicBezTo>
                  <a:cubicBezTo>
                    <a:pt x="30" y="573"/>
                    <a:pt x="44" y="606"/>
                    <a:pt x="62" y="638"/>
                  </a:cubicBezTo>
                  <a:cubicBezTo>
                    <a:pt x="69" y="638"/>
                    <a:pt x="69" y="639"/>
                    <a:pt x="69" y="639"/>
                  </a:cubicBezTo>
                  <a:cubicBezTo>
                    <a:pt x="70" y="640"/>
                    <a:pt x="136" y="720"/>
                    <a:pt x="137" y="721"/>
                  </a:cubicBezTo>
                  <a:cubicBezTo>
                    <a:pt x="162" y="746"/>
                    <a:pt x="191" y="767"/>
                    <a:pt x="224" y="782"/>
                  </a:cubicBezTo>
                  <a:lnTo>
                    <a:pt x="319" y="817"/>
                  </a:lnTo>
                  <a:lnTo>
                    <a:pt x="321" y="817"/>
                  </a:lnTo>
                  <a:cubicBezTo>
                    <a:pt x="321" y="817"/>
                    <a:pt x="421" y="828"/>
                    <a:pt x="423" y="828"/>
                  </a:cubicBezTo>
                  <a:lnTo>
                    <a:pt x="424" y="828"/>
                  </a:lnTo>
                  <a:cubicBezTo>
                    <a:pt x="459" y="825"/>
                    <a:pt x="494" y="820"/>
                    <a:pt x="530" y="811"/>
                  </a:cubicBezTo>
                  <a:cubicBezTo>
                    <a:pt x="531" y="811"/>
                    <a:pt x="532" y="811"/>
                    <a:pt x="533" y="810"/>
                  </a:cubicBezTo>
                  <a:cubicBezTo>
                    <a:pt x="567" y="797"/>
                    <a:pt x="601" y="782"/>
                    <a:pt x="633" y="765"/>
                  </a:cubicBezTo>
                  <a:lnTo>
                    <a:pt x="638" y="763"/>
                  </a:lnTo>
                  <a:cubicBezTo>
                    <a:pt x="639" y="762"/>
                    <a:pt x="640" y="761"/>
                    <a:pt x="641" y="760"/>
                  </a:cubicBezTo>
                  <a:cubicBezTo>
                    <a:pt x="642" y="760"/>
                    <a:pt x="642" y="759"/>
                    <a:pt x="643" y="759"/>
                  </a:cubicBezTo>
                  <a:cubicBezTo>
                    <a:pt x="653" y="750"/>
                    <a:pt x="715" y="700"/>
                    <a:pt x="725" y="691"/>
                  </a:cubicBezTo>
                  <a:cubicBezTo>
                    <a:pt x="726" y="690"/>
                    <a:pt x="727" y="689"/>
                    <a:pt x="728" y="688"/>
                  </a:cubicBezTo>
                  <a:lnTo>
                    <a:pt x="729" y="687"/>
                  </a:lnTo>
                  <a:cubicBezTo>
                    <a:pt x="732" y="682"/>
                    <a:pt x="786" y="606"/>
                    <a:pt x="788" y="602"/>
                  </a:cubicBezTo>
                  <a:cubicBezTo>
                    <a:pt x="788" y="602"/>
                    <a:pt x="788" y="601"/>
                    <a:pt x="788" y="601"/>
                  </a:cubicBezTo>
                  <a:cubicBezTo>
                    <a:pt x="789" y="600"/>
                    <a:pt x="790" y="599"/>
                    <a:pt x="790" y="598"/>
                  </a:cubicBezTo>
                  <a:cubicBezTo>
                    <a:pt x="791" y="595"/>
                    <a:pt x="825" y="506"/>
                    <a:pt x="826" y="503"/>
                  </a:cubicBezTo>
                  <a:lnTo>
                    <a:pt x="826" y="502"/>
                  </a:lnTo>
                  <a:lnTo>
                    <a:pt x="826" y="500"/>
                  </a:lnTo>
                  <a:cubicBezTo>
                    <a:pt x="826" y="499"/>
                    <a:pt x="835" y="400"/>
                    <a:pt x="835" y="399"/>
                  </a:cubicBezTo>
                  <a:lnTo>
                    <a:pt x="835" y="398"/>
                  </a:lnTo>
                  <a:cubicBezTo>
                    <a:pt x="834" y="364"/>
                    <a:pt x="828" y="329"/>
                    <a:pt x="819" y="296"/>
                  </a:cubicBezTo>
                  <a:cubicBezTo>
                    <a:pt x="809" y="260"/>
                    <a:pt x="794" y="226"/>
                    <a:pt x="775" y="195"/>
                  </a:cubicBezTo>
                  <a:cubicBezTo>
                    <a:pt x="755" y="164"/>
                    <a:pt x="732" y="135"/>
                    <a:pt x="705" y="111"/>
                  </a:cubicBezTo>
                  <a:cubicBezTo>
                    <a:pt x="678" y="88"/>
                    <a:pt x="648" y="69"/>
                    <a:pt x="618" y="50"/>
                  </a:cubicBezTo>
                  <a:cubicBezTo>
                    <a:pt x="618" y="49"/>
                    <a:pt x="617" y="49"/>
                    <a:pt x="616" y="48"/>
                  </a:cubicBezTo>
                  <a:cubicBezTo>
                    <a:pt x="559" y="16"/>
                    <a:pt x="496"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8" name="Google Shape;1628;p46"/>
            <p:cNvSpPr/>
            <p:nvPr/>
          </p:nvSpPr>
          <p:spPr>
            <a:xfrm>
              <a:off x="4414825" y="1360850"/>
              <a:ext cx="22725" cy="20550"/>
            </a:xfrm>
            <a:custGeom>
              <a:avLst/>
              <a:gdLst/>
              <a:ahLst/>
              <a:cxnLst/>
              <a:rect l="l" t="t" r="r" b="b"/>
              <a:pathLst>
                <a:path w="909" h="822" extrusionOk="0">
                  <a:moveTo>
                    <a:pt x="452" y="1"/>
                  </a:moveTo>
                  <a:cubicBezTo>
                    <a:pt x="382" y="3"/>
                    <a:pt x="314" y="23"/>
                    <a:pt x="254" y="60"/>
                  </a:cubicBezTo>
                  <a:lnTo>
                    <a:pt x="207" y="89"/>
                  </a:lnTo>
                  <a:cubicBezTo>
                    <a:pt x="161" y="115"/>
                    <a:pt x="122" y="153"/>
                    <a:pt x="95" y="199"/>
                  </a:cubicBezTo>
                  <a:cubicBezTo>
                    <a:pt x="7" y="329"/>
                    <a:pt x="0" y="499"/>
                    <a:pt x="80" y="635"/>
                  </a:cubicBezTo>
                  <a:cubicBezTo>
                    <a:pt x="103" y="662"/>
                    <a:pt x="126" y="690"/>
                    <a:pt x="147" y="717"/>
                  </a:cubicBezTo>
                  <a:cubicBezTo>
                    <a:pt x="198" y="763"/>
                    <a:pt x="260" y="796"/>
                    <a:pt x="327" y="812"/>
                  </a:cubicBezTo>
                  <a:lnTo>
                    <a:pt x="427" y="822"/>
                  </a:lnTo>
                  <a:cubicBezTo>
                    <a:pt x="497" y="820"/>
                    <a:pt x="566" y="799"/>
                    <a:pt x="626" y="762"/>
                  </a:cubicBezTo>
                  <a:lnTo>
                    <a:pt x="672" y="732"/>
                  </a:lnTo>
                  <a:cubicBezTo>
                    <a:pt x="853" y="613"/>
                    <a:pt x="909" y="373"/>
                    <a:pt x="799" y="187"/>
                  </a:cubicBezTo>
                  <a:cubicBezTo>
                    <a:pt x="777" y="160"/>
                    <a:pt x="754" y="133"/>
                    <a:pt x="732" y="105"/>
                  </a:cubicBezTo>
                  <a:cubicBezTo>
                    <a:pt x="681" y="59"/>
                    <a:pt x="619" y="26"/>
                    <a:pt x="553" y="10"/>
                  </a:cubicBezTo>
                  <a:cubicBezTo>
                    <a:pt x="519" y="7"/>
                    <a:pt x="485" y="4"/>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9" name="Google Shape;1629;p46"/>
            <p:cNvSpPr/>
            <p:nvPr/>
          </p:nvSpPr>
          <p:spPr>
            <a:xfrm>
              <a:off x="4416275" y="1452550"/>
              <a:ext cx="23625" cy="20675"/>
            </a:xfrm>
            <a:custGeom>
              <a:avLst/>
              <a:gdLst/>
              <a:ahLst/>
              <a:cxnLst/>
              <a:rect l="l" t="t" r="r" b="b"/>
              <a:pathLst>
                <a:path w="945" h="827" extrusionOk="0">
                  <a:moveTo>
                    <a:pt x="408" y="1"/>
                  </a:moveTo>
                  <a:cubicBezTo>
                    <a:pt x="384" y="1"/>
                    <a:pt x="359" y="4"/>
                    <a:pt x="336" y="10"/>
                  </a:cubicBezTo>
                  <a:cubicBezTo>
                    <a:pt x="178" y="38"/>
                    <a:pt x="51" y="153"/>
                    <a:pt x="11" y="308"/>
                  </a:cubicBezTo>
                  <a:cubicBezTo>
                    <a:pt x="8" y="341"/>
                    <a:pt x="4" y="376"/>
                    <a:pt x="1" y="409"/>
                  </a:cubicBezTo>
                  <a:cubicBezTo>
                    <a:pt x="3" y="478"/>
                    <a:pt x="23" y="548"/>
                    <a:pt x="61" y="607"/>
                  </a:cubicBezTo>
                  <a:lnTo>
                    <a:pt x="128" y="688"/>
                  </a:lnTo>
                  <a:cubicBezTo>
                    <a:pt x="179" y="735"/>
                    <a:pt x="240" y="767"/>
                    <a:pt x="307" y="782"/>
                  </a:cubicBezTo>
                  <a:lnTo>
                    <a:pt x="460" y="818"/>
                  </a:lnTo>
                  <a:cubicBezTo>
                    <a:pt x="487" y="823"/>
                    <a:pt x="515" y="826"/>
                    <a:pt x="542" y="826"/>
                  </a:cubicBezTo>
                  <a:cubicBezTo>
                    <a:pt x="723" y="826"/>
                    <a:pt x="888" y="704"/>
                    <a:pt x="935" y="522"/>
                  </a:cubicBezTo>
                  <a:cubicBezTo>
                    <a:pt x="938" y="488"/>
                    <a:pt x="942" y="455"/>
                    <a:pt x="945" y="421"/>
                  </a:cubicBezTo>
                  <a:cubicBezTo>
                    <a:pt x="944" y="351"/>
                    <a:pt x="922" y="283"/>
                    <a:pt x="886" y="222"/>
                  </a:cubicBezTo>
                  <a:cubicBezTo>
                    <a:pt x="863" y="195"/>
                    <a:pt x="840" y="168"/>
                    <a:pt x="819" y="141"/>
                  </a:cubicBezTo>
                  <a:cubicBezTo>
                    <a:pt x="768" y="95"/>
                    <a:pt x="706" y="62"/>
                    <a:pt x="639" y="47"/>
                  </a:cubicBezTo>
                  <a:cubicBezTo>
                    <a:pt x="588" y="35"/>
                    <a:pt x="538" y="24"/>
                    <a:pt x="487" y="12"/>
                  </a:cubicBezTo>
                  <a:cubicBezTo>
                    <a:pt x="461" y="4"/>
                    <a:pt x="434"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0" name="Google Shape;1630;p46"/>
            <p:cNvSpPr/>
            <p:nvPr/>
          </p:nvSpPr>
          <p:spPr>
            <a:xfrm>
              <a:off x="4421725" y="1533350"/>
              <a:ext cx="29125" cy="26175"/>
            </a:xfrm>
            <a:custGeom>
              <a:avLst/>
              <a:gdLst/>
              <a:ahLst/>
              <a:cxnLst/>
              <a:rect l="l" t="t" r="r" b="b"/>
              <a:pathLst>
                <a:path w="1165" h="1047" extrusionOk="0">
                  <a:moveTo>
                    <a:pt x="490" y="1"/>
                  </a:moveTo>
                  <a:cubicBezTo>
                    <a:pt x="473" y="1"/>
                    <a:pt x="455" y="2"/>
                    <a:pt x="437" y="5"/>
                  </a:cubicBezTo>
                  <a:cubicBezTo>
                    <a:pt x="388" y="10"/>
                    <a:pt x="338" y="19"/>
                    <a:pt x="290" y="32"/>
                  </a:cubicBezTo>
                  <a:cubicBezTo>
                    <a:pt x="238" y="45"/>
                    <a:pt x="190" y="72"/>
                    <a:pt x="152" y="110"/>
                  </a:cubicBezTo>
                  <a:cubicBezTo>
                    <a:pt x="109" y="139"/>
                    <a:pt x="74" y="180"/>
                    <a:pt x="52" y="228"/>
                  </a:cubicBezTo>
                  <a:lnTo>
                    <a:pt x="17" y="322"/>
                  </a:lnTo>
                  <a:cubicBezTo>
                    <a:pt x="1" y="389"/>
                    <a:pt x="3" y="458"/>
                    <a:pt x="22" y="524"/>
                  </a:cubicBezTo>
                  <a:cubicBezTo>
                    <a:pt x="30" y="547"/>
                    <a:pt x="38" y="570"/>
                    <a:pt x="47" y="593"/>
                  </a:cubicBezTo>
                  <a:cubicBezTo>
                    <a:pt x="57" y="619"/>
                    <a:pt x="69" y="645"/>
                    <a:pt x="81" y="670"/>
                  </a:cubicBezTo>
                  <a:cubicBezTo>
                    <a:pt x="93" y="695"/>
                    <a:pt x="102" y="721"/>
                    <a:pt x="116" y="745"/>
                  </a:cubicBezTo>
                  <a:cubicBezTo>
                    <a:pt x="145" y="796"/>
                    <a:pt x="185" y="840"/>
                    <a:pt x="221" y="881"/>
                  </a:cubicBezTo>
                  <a:cubicBezTo>
                    <a:pt x="229" y="890"/>
                    <a:pt x="236" y="896"/>
                    <a:pt x="244" y="903"/>
                  </a:cubicBezTo>
                  <a:cubicBezTo>
                    <a:pt x="260" y="917"/>
                    <a:pt x="280" y="929"/>
                    <a:pt x="296" y="940"/>
                  </a:cubicBezTo>
                  <a:cubicBezTo>
                    <a:pt x="312" y="952"/>
                    <a:pt x="329" y="966"/>
                    <a:pt x="348" y="976"/>
                  </a:cubicBezTo>
                  <a:cubicBezTo>
                    <a:pt x="355" y="981"/>
                    <a:pt x="363" y="984"/>
                    <a:pt x="371" y="987"/>
                  </a:cubicBezTo>
                  <a:cubicBezTo>
                    <a:pt x="404" y="1001"/>
                    <a:pt x="441" y="1014"/>
                    <a:pt x="475" y="1026"/>
                  </a:cubicBezTo>
                  <a:cubicBezTo>
                    <a:pt x="480" y="1028"/>
                    <a:pt x="484" y="1029"/>
                    <a:pt x="488" y="1030"/>
                  </a:cubicBezTo>
                  <a:cubicBezTo>
                    <a:pt x="529" y="1041"/>
                    <a:pt x="571" y="1046"/>
                    <a:pt x="614" y="1046"/>
                  </a:cubicBezTo>
                  <a:cubicBezTo>
                    <a:pt x="622" y="1046"/>
                    <a:pt x="630" y="1046"/>
                    <a:pt x="638" y="1046"/>
                  </a:cubicBezTo>
                  <a:cubicBezTo>
                    <a:pt x="775" y="1038"/>
                    <a:pt x="908" y="984"/>
                    <a:pt x="1000" y="880"/>
                  </a:cubicBezTo>
                  <a:cubicBezTo>
                    <a:pt x="1036" y="843"/>
                    <a:pt x="1063" y="799"/>
                    <a:pt x="1076" y="749"/>
                  </a:cubicBezTo>
                  <a:cubicBezTo>
                    <a:pt x="1090" y="730"/>
                    <a:pt x="1104" y="711"/>
                    <a:pt x="1118" y="691"/>
                  </a:cubicBezTo>
                  <a:cubicBezTo>
                    <a:pt x="1149" y="631"/>
                    <a:pt x="1165" y="563"/>
                    <a:pt x="1164" y="494"/>
                  </a:cubicBezTo>
                  <a:cubicBezTo>
                    <a:pt x="1158" y="461"/>
                    <a:pt x="1153" y="427"/>
                    <a:pt x="1147" y="394"/>
                  </a:cubicBezTo>
                  <a:cubicBezTo>
                    <a:pt x="1127" y="325"/>
                    <a:pt x="1088" y="263"/>
                    <a:pt x="1036" y="215"/>
                  </a:cubicBezTo>
                  <a:cubicBezTo>
                    <a:pt x="1024" y="202"/>
                    <a:pt x="1011" y="191"/>
                    <a:pt x="997" y="180"/>
                  </a:cubicBezTo>
                  <a:cubicBezTo>
                    <a:pt x="957" y="149"/>
                    <a:pt x="916" y="120"/>
                    <a:pt x="873" y="95"/>
                  </a:cubicBezTo>
                  <a:cubicBezTo>
                    <a:pt x="859" y="86"/>
                    <a:pt x="844" y="78"/>
                    <a:pt x="829" y="73"/>
                  </a:cubicBezTo>
                  <a:cubicBezTo>
                    <a:pt x="782" y="53"/>
                    <a:pt x="736" y="36"/>
                    <a:pt x="688" y="22"/>
                  </a:cubicBezTo>
                  <a:cubicBezTo>
                    <a:pt x="672" y="18"/>
                    <a:pt x="656" y="15"/>
                    <a:pt x="638" y="14"/>
                  </a:cubicBezTo>
                  <a:cubicBezTo>
                    <a:pt x="590" y="5"/>
                    <a:pt x="540"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1" name="Google Shape;1631;p46"/>
            <p:cNvSpPr/>
            <p:nvPr/>
          </p:nvSpPr>
          <p:spPr>
            <a:xfrm>
              <a:off x="4425625" y="1628050"/>
              <a:ext cx="28925" cy="24300"/>
            </a:xfrm>
            <a:custGeom>
              <a:avLst/>
              <a:gdLst/>
              <a:ahLst/>
              <a:cxnLst/>
              <a:rect l="l" t="t" r="r" b="b"/>
              <a:pathLst>
                <a:path w="1157" h="972" extrusionOk="0">
                  <a:moveTo>
                    <a:pt x="607" y="0"/>
                  </a:moveTo>
                  <a:cubicBezTo>
                    <a:pt x="594" y="0"/>
                    <a:pt x="581" y="1"/>
                    <a:pt x="568" y="1"/>
                  </a:cubicBezTo>
                  <a:cubicBezTo>
                    <a:pt x="505" y="5"/>
                    <a:pt x="442" y="14"/>
                    <a:pt x="381" y="27"/>
                  </a:cubicBezTo>
                  <a:cubicBezTo>
                    <a:pt x="349" y="32"/>
                    <a:pt x="318" y="40"/>
                    <a:pt x="288" y="50"/>
                  </a:cubicBezTo>
                  <a:lnTo>
                    <a:pt x="192" y="94"/>
                  </a:lnTo>
                  <a:cubicBezTo>
                    <a:pt x="145" y="120"/>
                    <a:pt x="106" y="158"/>
                    <a:pt x="79" y="203"/>
                  </a:cubicBezTo>
                  <a:cubicBezTo>
                    <a:pt x="57" y="229"/>
                    <a:pt x="40" y="259"/>
                    <a:pt x="33" y="293"/>
                  </a:cubicBezTo>
                  <a:cubicBezTo>
                    <a:pt x="10" y="339"/>
                    <a:pt x="0" y="390"/>
                    <a:pt x="5" y="442"/>
                  </a:cubicBezTo>
                  <a:cubicBezTo>
                    <a:pt x="9" y="482"/>
                    <a:pt x="16" y="523"/>
                    <a:pt x="24" y="562"/>
                  </a:cubicBezTo>
                  <a:cubicBezTo>
                    <a:pt x="26" y="569"/>
                    <a:pt x="29" y="576"/>
                    <a:pt x="32" y="582"/>
                  </a:cubicBezTo>
                  <a:cubicBezTo>
                    <a:pt x="48" y="622"/>
                    <a:pt x="67" y="677"/>
                    <a:pt x="97" y="714"/>
                  </a:cubicBezTo>
                  <a:cubicBezTo>
                    <a:pt x="124" y="748"/>
                    <a:pt x="156" y="794"/>
                    <a:pt x="193" y="823"/>
                  </a:cubicBezTo>
                  <a:cubicBezTo>
                    <a:pt x="224" y="849"/>
                    <a:pt x="258" y="872"/>
                    <a:pt x="292" y="893"/>
                  </a:cubicBezTo>
                  <a:cubicBezTo>
                    <a:pt x="299" y="898"/>
                    <a:pt x="304" y="902"/>
                    <a:pt x="312" y="905"/>
                  </a:cubicBezTo>
                  <a:cubicBezTo>
                    <a:pt x="354" y="926"/>
                    <a:pt x="398" y="942"/>
                    <a:pt x="443" y="954"/>
                  </a:cubicBezTo>
                  <a:cubicBezTo>
                    <a:pt x="450" y="956"/>
                    <a:pt x="458" y="957"/>
                    <a:pt x="464" y="958"/>
                  </a:cubicBezTo>
                  <a:cubicBezTo>
                    <a:pt x="504" y="965"/>
                    <a:pt x="544" y="969"/>
                    <a:pt x="585" y="971"/>
                  </a:cubicBezTo>
                  <a:cubicBezTo>
                    <a:pt x="592" y="971"/>
                    <a:pt x="599" y="970"/>
                    <a:pt x="607" y="970"/>
                  </a:cubicBezTo>
                  <a:cubicBezTo>
                    <a:pt x="646" y="966"/>
                    <a:pt x="686" y="959"/>
                    <a:pt x="724" y="951"/>
                  </a:cubicBezTo>
                  <a:cubicBezTo>
                    <a:pt x="773" y="941"/>
                    <a:pt x="819" y="915"/>
                    <a:pt x="862" y="892"/>
                  </a:cubicBezTo>
                  <a:cubicBezTo>
                    <a:pt x="908" y="866"/>
                    <a:pt x="947" y="829"/>
                    <a:pt x="973" y="782"/>
                  </a:cubicBezTo>
                  <a:cubicBezTo>
                    <a:pt x="1001" y="728"/>
                    <a:pt x="1038" y="680"/>
                    <a:pt x="1081" y="637"/>
                  </a:cubicBezTo>
                  <a:cubicBezTo>
                    <a:pt x="1114" y="599"/>
                    <a:pt x="1137" y="551"/>
                    <a:pt x="1146" y="501"/>
                  </a:cubicBezTo>
                  <a:lnTo>
                    <a:pt x="1157" y="400"/>
                  </a:lnTo>
                  <a:cubicBezTo>
                    <a:pt x="1154" y="331"/>
                    <a:pt x="1134" y="261"/>
                    <a:pt x="1096" y="202"/>
                  </a:cubicBezTo>
                  <a:cubicBezTo>
                    <a:pt x="1073" y="175"/>
                    <a:pt x="1052" y="148"/>
                    <a:pt x="1029" y="120"/>
                  </a:cubicBezTo>
                  <a:cubicBezTo>
                    <a:pt x="978" y="73"/>
                    <a:pt x="917" y="41"/>
                    <a:pt x="850" y="26"/>
                  </a:cubicBezTo>
                  <a:cubicBezTo>
                    <a:pt x="788" y="14"/>
                    <a:pt x="724" y="6"/>
                    <a:pt x="661" y="2"/>
                  </a:cubicBezTo>
                  <a:cubicBezTo>
                    <a:pt x="643" y="1"/>
                    <a:pt x="62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2" name="Google Shape;1632;p46"/>
            <p:cNvSpPr/>
            <p:nvPr/>
          </p:nvSpPr>
          <p:spPr>
            <a:xfrm>
              <a:off x="4364600" y="1581700"/>
              <a:ext cx="24700" cy="21300"/>
            </a:xfrm>
            <a:custGeom>
              <a:avLst/>
              <a:gdLst/>
              <a:ahLst/>
              <a:cxnLst/>
              <a:rect l="l" t="t" r="r" b="b"/>
              <a:pathLst>
                <a:path w="988" h="852" extrusionOk="0">
                  <a:moveTo>
                    <a:pt x="530" y="1"/>
                  </a:moveTo>
                  <a:cubicBezTo>
                    <a:pt x="460" y="3"/>
                    <a:pt x="392" y="24"/>
                    <a:pt x="331" y="60"/>
                  </a:cubicBezTo>
                  <a:lnTo>
                    <a:pt x="237" y="120"/>
                  </a:lnTo>
                  <a:cubicBezTo>
                    <a:pt x="57" y="239"/>
                    <a:pt x="1" y="478"/>
                    <a:pt x="111" y="664"/>
                  </a:cubicBezTo>
                  <a:cubicBezTo>
                    <a:pt x="133" y="691"/>
                    <a:pt x="155" y="719"/>
                    <a:pt x="178" y="746"/>
                  </a:cubicBezTo>
                  <a:cubicBezTo>
                    <a:pt x="229" y="793"/>
                    <a:pt x="290" y="825"/>
                    <a:pt x="357" y="841"/>
                  </a:cubicBezTo>
                  <a:lnTo>
                    <a:pt x="458" y="851"/>
                  </a:lnTo>
                  <a:cubicBezTo>
                    <a:pt x="528" y="849"/>
                    <a:pt x="596" y="828"/>
                    <a:pt x="655" y="792"/>
                  </a:cubicBezTo>
                  <a:lnTo>
                    <a:pt x="750" y="733"/>
                  </a:lnTo>
                  <a:cubicBezTo>
                    <a:pt x="931" y="615"/>
                    <a:pt x="987" y="375"/>
                    <a:pt x="877" y="188"/>
                  </a:cubicBezTo>
                  <a:cubicBezTo>
                    <a:pt x="854" y="161"/>
                    <a:pt x="831" y="133"/>
                    <a:pt x="810" y="106"/>
                  </a:cubicBezTo>
                  <a:cubicBezTo>
                    <a:pt x="759" y="59"/>
                    <a:pt x="698" y="27"/>
                    <a:pt x="631" y="12"/>
                  </a:cubicBezTo>
                  <a:lnTo>
                    <a:pt x="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3" name="Google Shape;1633;p46"/>
            <p:cNvSpPr/>
            <p:nvPr/>
          </p:nvSpPr>
          <p:spPr>
            <a:xfrm>
              <a:off x="4328100" y="1465425"/>
              <a:ext cx="35975" cy="26225"/>
            </a:xfrm>
            <a:custGeom>
              <a:avLst/>
              <a:gdLst/>
              <a:ahLst/>
              <a:cxnLst/>
              <a:rect l="l" t="t" r="r" b="b"/>
              <a:pathLst>
                <a:path w="1439" h="1049" extrusionOk="0">
                  <a:moveTo>
                    <a:pt x="539" y="0"/>
                  </a:moveTo>
                  <a:cubicBezTo>
                    <a:pt x="521" y="0"/>
                    <a:pt x="503" y="1"/>
                    <a:pt x="486" y="3"/>
                  </a:cubicBezTo>
                  <a:cubicBezTo>
                    <a:pt x="443" y="9"/>
                    <a:pt x="396" y="12"/>
                    <a:pt x="355" y="28"/>
                  </a:cubicBezTo>
                  <a:cubicBezTo>
                    <a:pt x="270" y="63"/>
                    <a:pt x="222" y="86"/>
                    <a:pt x="157" y="153"/>
                  </a:cubicBezTo>
                  <a:cubicBezTo>
                    <a:pt x="152" y="158"/>
                    <a:pt x="148" y="163"/>
                    <a:pt x="142" y="170"/>
                  </a:cubicBezTo>
                  <a:cubicBezTo>
                    <a:pt x="120" y="198"/>
                    <a:pt x="99" y="227"/>
                    <a:pt x="81" y="258"/>
                  </a:cubicBezTo>
                  <a:cubicBezTo>
                    <a:pt x="60" y="296"/>
                    <a:pt x="45" y="337"/>
                    <a:pt x="36" y="379"/>
                  </a:cubicBezTo>
                  <a:cubicBezTo>
                    <a:pt x="1" y="556"/>
                    <a:pt x="63" y="719"/>
                    <a:pt x="188" y="842"/>
                  </a:cubicBezTo>
                  <a:cubicBezTo>
                    <a:pt x="270" y="923"/>
                    <a:pt x="368" y="964"/>
                    <a:pt x="474" y="1001"/>
                  </a:cubicBezTo>
                  <a:cubicBezTo>
                    <a:pt x="527" y="1018"/>
                    <a:pt x="581" y="1029"/>
                    <a:pt x="635" y="1034"/>
                  </a:cubicBezTo>
                  <a:cubicBezTo>
                    <a:pt x="693" y="1043"/>
                    <a:pt x="753" y="1047"/>
                    <a:pt x="812" y="1048"/>
                  </a:cubicBezTo>
                  <a:cubicBezTo>
                    <a:pt x="825" y="1048"/>
                    <a:pt x="839" y="1046"/>
                    <a:pt x="853" y="1044"/>
                  </a:cubicBezTo>
                  <a:cubicBezTo>
                    <a:pt x="902" y="1040"/>
                    <a:pt x="949" y="1031"/>
                    <a:pt x="996" y="1019"/>
                  </a:cubicBezTo>
                  <a:cubicBezTo>
                    <a:pt x="1023" y="1009"/>
                    <a:pt x="1050" y="999"/>
                    <a:pt x="1076" y="986"/>
                  </a:cubicBezTo>
                  <a:cubicBezTo>
                    <a:pt x="1096" y="976"/>
                    <a:pt x="1118" y="967"/>
                    <a:pt x="1139" y="955"/>
                  </a:cubicBezTo>
                  <a:cubicBezTo>
                    <a:pt x="1222" y="918"/>
                    <a:pt x="1291" y="855"/>
                    <a:pt x="1336" y="776"/>
                  </a:cubicBezTo>
                  <a:cubicBezTo>
                    <a:pt x="1341" y="768"/>
                    <a:pt x="1343" y="761"/>
                    <a:pt x="1346" y="753"/>
                  </a:cubicBezTo>
                  <a:cubicBezTo>
                    <a:pt x="1376" y="705"/>
                    <a:pt x="1400" y="651"/>
                    <a:pt x="1416" y="596"/>
                  </a:cubicBezTo>
                  <a:cubicBezTo>
                    <a:pt x="1434" y="540"/>
                    <a:pt x="1439" y="482"/>
                    <a:pt x="1431" y="425"/>
                  </a:cubicBezTo>
                  <a:cubicBezTo>
                    <a:pt x="1432" y="373"/>
                    <a:pt x="1420" y="321"/>
                    <a:pt x="1394" y="276"/>
                  </a:cubicBezTo>
                  <a:cubicBezTo>
                    <a:pt x="1327" y="132"/>
                    <a:pt x="1183" y="40"/>
                    <a:pt x="1025" y="40"/>
                  </a:cubicBezTo>
                  <a:cubicBezTo>
                    <a:pt x="968" y="44"/>
                    <a:pt x="913" y="59"/>
                    <a:pt x="861" y="82"/>
                  </a:cubicBezTo>
                  <a:cubicBezTo>
                    <a:pt x="825" y="68"/>
                    <a:pt x="789" y="54"/>
                    <a:pt x="752" y="41"/>
                  </a:cubicBezTo>
                  <a:cubicBezTo>
                    <a:pt x="684" y="18"/>
                    <a:pt x="611"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4" name="Google Shape;1634;p46"/>
            <p:cNvSpPr/>
            <p:nvPr/>
          </p:nvSpPr>
          <p:spPr>
            <a:xfrm>
              <a:off x="4357300" y="1404575"/>
              <a:ext cx="27325" cy="23250"/>
            </a:xfrm>
            <a:custGeom>
              <a:avLst/>
              <a:gdLst/>
              <a:ahLst/>
              <a:cxnLst/>
              <a:rect l="l" t="t" r="r" b="b"/>
              <a:pathLst>
                <a:path w="1093" h="930" extrusionOk="0">
                  <a:moveTo>
                    <a:pt x="394" y="1"/>
                  </a:moveTo>
                  <a:lnTo>
                    <a:pt x="293" y="17"/>
                  </a:lnTo>
                  <a:lnTo>
                    <a:pt x="195" y="60"/>
                  </a:lnTo>
                  <a:cubicBezTo>
                    <a:pt x="149" y="86"/>
                    <a:pt x="111" y="124"/>
                    <a:pt x="84" y="169"/>
                  </a:cubicBezTo>
                  <a:cubicBezTo>
                    <a:pt x="25" y="254"/>
                    <a:pt x="1" y="356"/>
                    <a:pt x="17" y="458"/>
                  </a:cubicBezTo>
                  <a:cubicBezTo>
                    <a:pt x="20" y="511"/>
                    <a:pt x="39" y="562"/>
                    <a:pt x="69" y="606"/>
                  </a:cubicBezTo>
                  <a:cubicBezTo>
                    <a:pt x="96" y="651"/>
                    <a:pt x="123" y="697"/>
                    <a:pt x="150" y="742"/>
                  </a:cubicBezTo>
                  <a:cubicBezTo>
                    <a:pt x="187" y="802"/>
                    <a:pt x="240" y="850"/>
                    <a:pt x="301" y="884"/>
                  </a:cubicBezTo>
                  <a:cubicBezTo>
                    <a:pt x="358" y="913"/>
                    <a:pt x="421" y="929"/>
                    <a:pt x="485" y="929"/>
                  </a:cubicBezTo>
                  <a:cubicBezTo>
                    <a:pt x="489" y="929"/>
                    <a:pt x="493" y="929"/>
                    <a:pt x="497" y="929"/>
                  </a:cubicBezTo>
                  <a:cubicBezTo>
                    <a:pt x="538" y="926"/>
                    <a:pt x="579" y="919"/>
                    <a:pt x="619" y="911"/>
                  </a:cubicBezTo>
                  <a:cubicBezTo>
                    <a:pt x="626" y="909"/>
                    <a:pt x="634" y="906"/>
                    <a:pt x="641" y="903"/>
                  </a:cubicBezTo>
                  <a:cubicBezTo>
                    <a:pt x="680" y="889"/>
                    <a:pt x="718" y="872"/>
                    <a:pt x="756" y="851"/>
                  </a:cubicBezTo>
                  <a:cubicBezTo>
                    <a:pt x="760" y="849"/>
                    <a:pt x="765" y="846"/>
                    <a:pt x="769" y="844"/>
                  </a:cubicBezTo>
                  <a:cubicBezTo>
                    <a:pt x="921" y="812"/>
                    <a:pt x="1044" y="698"/>
                    <a:pt x="1082" y="547"/>
                  </a:cubicBezTo>
                  <a:cubicBezTo>
                    <a:pt x="1086" y="513"/>
                    <a:pt x="1089" y="480"/>
                    <a:pt x="1092" y="446"/>
                  </a:cubicBezTo>
                  <a:cubicBezTo>
                    <a:pt x="1091" y="376"/>
                    <a:pt x="1071" y="308"/>
                    <a:pt x="1033" y="248"/>
                  </a:cubicBezTo>
                  <a:lnTo>
                    <a:pt x="966" y="166"/>
                  </a:lnTo>
                  <a:cubicBezTo>
                    <a:pt x="915" y="120"/>
                    <a:pt x="853" y="87"/>
                    <a:pt x="786" y="72"/>
                  </a:cubicBezTo>
                  <a:lnTo>
                    <a:pt x="716" y="57"/>
                  </a:lnTo>
                  <a:lnTo>
                    <a:pt x="705" y="53"/>
                  </a:lnTo>
                  <a:cubicBezTo>
                    <a:pt x="702" y="52"/>
                    <a:pt x="699" y="52"/>
                    <a:pt x="696" y="52"/>
                  </a:cubicBezTo>
                  <a:cubicBezTo>
                    <a:pt x="693" y="52"/>
                    <a:pt x="690" y="52"/>
                    <a:pt x="687" y="52"/>
                  </a:cubicBezTo>
                  <a:cubicBezTo>
                    <a:pt x="622" y="38"/>
                    <a:pt x="558" y="25"/>
                    <a:pt x="495" y="11"/>
                  </a:cubicBezTo>
                  <a:cubicBezTo>
                    <a:pt x="461" y="7"/>
                    <a:pt x="427" y="4"/>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5" name="Google Shape;1635;p46"/>
            <p:cNvSpPr/>
            <p:nvPr/>
          </p:nvSpPr>
          <p:spPr>
            <a:xfrm>
              <a:off x="4389275" y="1490450"/>
              <a:ext cx="21250" cy="21950"/>
            </a:xfrm>
            <a:custGeom>
              <a:avLst/>
              <a:gdLst/>
              <a:ahLst/>
              <a:cxnLst/>
              <a:rect l="l" t="t" r="r" b="b"/>
              <a:pathLst>
                <a:path w="850" h="878" extrusionOk="0">
                  <a:moveTo>
                    <a:pt x="392" y="0"/>
                  </a:moveTo>
                  <a:cubicBezTo>
                    <a:pt x="322" y="0"/>
                    <a:pt x="251" y="18"/>
                    <a:pt x="187" y="56"/>
                  </a:cubicBezTo>
                  <a:lnTo>
                    <a:pt x="105" y="123"/>
                  </a:lnTo>
                  <a:cubicBezTo>
                    <a:pt x="58" y="174"/>
                    <a:pt x="26" y="235"/>
                    <a:pt x="10" y="302"/>
                  </a:cubicBezTo>
                  <a:cubicBezTo>
                    <a:pt x="7" y="336"/>
                    <a:pt x="3" y="369"/>
                    <a:pt x="0" y="403"/>
                  </a:cubicBezTo>
                  <a:cubicBezTo>
                    <a:pt x="1" y="473"/>
                    <a:pt x="23" y="541"/>
                    <a:pt x="60" y="602"/>
                  </a:cubicBezTo>
                  <a:cubicBezTo>
                    <a:pt x="79" y="633"/>
                    <a:pt x="98" y="664"/>
                    <a:pt x="117" y="696"/>
                  </a:cubicBezTo>
                  <a:cubicBezTo>
                    <a:pt x="143" y="742"/>
                    <a:pt x="181" y="780"/>
                    <a:pt x="227" y="807"/>
                  </a:cubicBezTo>
                  <a:cubicBezTo>
                    <a:pt x="296" y="854"/>
                    <a:pt x="376" y="878"/>
                    <a:pt x="457" y="878"/>
                  </a:cubicBezTo>
                  <a:cubicBezTo>
                    <a:pt x="528" y="878"/>
                    <a:pt x="599" y="859"/>
                    <a:pt x="662" y="822"/>
                  </a:cubicBezTo>
                  <a:lnTo>
                    <a:pt x="745" y="755"/>
                  </a:lnTo>
                  <a:cubicBezTo>
                    <a:pt x="791" y="704"/>
                    <a:pt x="823" y="643"/>
                    <a:pt x="839" y="576"/>
                  </a:cubicBezTo>
                  <a:cubicBezTo>
                    <a:pt x="843" y="542"/>
                    <a:pt x="846" y="509"/>
                    <a:pt x="849" y="475"/>
                  </a:cubicBezTo>
                  <a:cubicBezTo>
                    <a:pt x="847" y="405"/>
                    <a:pt x="827" y="337"/>
                    <a:pt x="789" y="277"/>
                  </a:cubicBezTo>
                  <a:cubicBezTo>
                    <a:pt x="770" y="245"/>
                    <a:pt x="751" y="214"/>
                    <a:pt x="732" y="182"/>
                  </a:cubicBezTo>
                  <a:cubicBezTo>
                    <a:pt x="654" y="64"/>
                    <a:pt x="525"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6" name="Google Shape;1636;p46"/>
            <p:cNvSpPr/>
            <p:nvPr/>
          </p:nvSpPr>
          <p:spPr>
            <a:xfrm>
              <a:off x="4364600" y="1317100"/>
              <a:ext cx="29975" cy="21875"/>
            </a:xfrm>
            <a:custGeom>
              <a:avLst/>
              <a:gdLst/>
              <a:ahLst/>
              <a:cxnLst/>
              <a:rect l="l" t="t" r="r" b="b"/>
              <a:pathLst>
                <a:path w="1199" h="875" extrusionOk="0">
                  <a:moveTo>
                    <a:pt x="793" y="0"/>
                  </a:moveTo>
                  <a:cubicBezTo>
                    <a:pt x="756" y="0"/>
                    <a:pt x="718" y="6"/>
                    <a:pt x="681" y="16"/>
                  </a:cubicBezTo>
                  <a:cubicBezTo>
                    <a:pt x="663" y="23"/>
                    <a:pt x="643" y="28"/>
                    <a:pt x="624" y="32"/>
                  </a:cubicBezTo>
                  <a:lnTo>
                    <a:pt x="622" y="31"/>
                  </a:lnTo>
                  <a:cubicBezTo>
                    <a:pt x="599" y="25"/>
                    <a:pt x="578" y="20"/>
                    <a:pt x="554" y="16"/>
                  </a:cubicBezTo>
                  <a:cubicBezTo>
                    <a:pt x="511" y="10"/>
                    <a:pt x="466" y="5"/>
                    <a:pt x="422" y="2"/>
                  </a:cubicBezTo>
                  <a:cubicBezTo>
                    <a:pt x="415" y="2"/>
                    <a:pt x="409" y="1"/>
                    <a:pt x="403" y="1"/>
                  </a:cubicBezTo>
                  <a:cubicBezTo>
                    <a:pt x="397" y="1"/>
                    <a:pt x="391" y="2"/>
                    <a:pt x="385" y="2"/>
                  </a:cubicBezTo>
                  <a:lnTo>
                    <a:pt x="284" y="18"/>
                  </a:lnTo>
                  <a:cubicBezTo>
                    <a:pt x="232" y="31"/>
                    <a:pt x="183" y="57"/>
                    <a:pt x="145" y="95"/>
                  </a:cubicBezTo>
                  <a:cubicBezTo>
                    <a:pt x="116" y="114"/>
                    <a:pt x="91" y="141"/>
                    <a:pt x="75" y="171"/>
                  </a:cubicBezTo>
                  <a:cubicBezTo>
                    <a:pt x="42" y="211"/>
                    <a:pt x="20" y="257"/>
                    <a:pt x="10" y="308"/>
                  </a:cubicBezTo>
                  <a:cubicBezTo>
                    <a:pt x="7" y="342"/>
                    <a:pt x="4" y="375"/>
                    <a:pt x="1" y="409"/>
                  </a:cubicBezTo>
                  <a:cubicBezTo>
                    <a:pt x="5" y="443"/>
                    <a:pt x="11" y="477"/>
                    <a:pt x="17" y="510"/>
                  </a:cubicBezTo>
                  <a:cubicBezTo>
                    <a:pt x="30" y="562"/>
                    <a:pt x="57" y="609"/>
                    <a:pt x="95" y="648"/>
                  </a:cubicBezTo>
                  <a:cubicBezTo>
                    <a:pt x="124" y="692"/>
                    <a:pt x="165" y="726"/>
                    <a:pt x="212" y="748"/>
                  </a:cubicBezTo>
                  <a:cubicBezTo>
                    <a:pt x="273" y="776"/>
                    <a:pt x="337" y="798"/>
                    <a:pt x="401" y="813"/>
                  </a:cubicBezTo>
                  <a:cubicBezTo>
                    <a:pt x="417" y="816"/>
                    <a:pt x="432" y="817"/>
                    <a:pt x="448" y="819"/>
                  </a:cubicBezTo>
                  <a:cubicBezTo>
                    <a:pt x="468" y="831"/>
                    <a:pt x="489" y="840"/>
                    <a:pt x="512" y="846"/>
                  </a:cubicBezTo>
                  <a:cubicBezTo>
                    <a:pt x="552" y="865"/>
                    <a:pt x="596" y="875"/>
                    <a:pt x="641" y="875"/>
                  </a:cubicBezTo>
                  <a:cubicBezTo>
                    <a:pt x="647" y="875"/>
                    <a:pt x="653" y="875"/>
                    <a:pt x="660" y="874"/>
                  </a:cubicBezTo>
                  <a:cubicBezTo>
                    <a:pt x="750" y="868"/>
                    <a:pt x="838" y="833"/>
                    <a:pt x="908" y="776"/>
                  </a:cubicBezTo>
                  <a:cubicBezTo>
                    <a:pt x="960" y="763"/>
                    <a:pt x="1007" y="736"/>
                    <a:pt x="1044" y="699"/>
                  </a:cubicBezTo>
                  <a:cubicBezTo>
                    <a:pt x="1088" y="669"/>
                    <a:pt x="1122" y="629"/>
                    <a:pt x="1144" y="581"/>
                  </a:cubicBezTo>
                  <a:cubicBezTo>
                    <a:pt x="1188" y="488"/>
                    <a:pt x="1199" y="384"/>
                    <a:pt x="1174" y="284"/>
                  </a:cubicBezTo>
                  <a:lnTo>
                    <a:pt x="1130" y="187"/>
                  </a:lnTo>
                  <a:cubicBezTo>
                    <a:pt x="1093" y="128"/>
                    <a:pt x="1040" y="79"/>
                    <a:pt x="978" y="45"/>
                  </a:cubicBezTo>
                  <a:lnTo>
                    <a:pt x="883" y="11"/>
                  </a:lnTo>
                  <a:cubicBezTo>
                    <a:pt x="854" y="4"/>
                    <a:pt x="824"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7" name="Google Shape;1637;p46"/>
            <p:cNvSpPr/>
            <p:nvPr/>
          </p:nvSpPr>
          <p:spPr>
            <a:xfrm>
              <a:off x="4356900" y="1253750"/>
              <a:ext cx="29400" cy="23625"/>
            </a:xfrm>
            <a:custGeom>
              <a:avLst/>
              <a:gdLst/>
              <a:ahLst/>
              <a:cxnLst/>
              <a:rect l="l" t="t" r="r" b="b"/>
              <a:pathLst>
                <a:path w="1176" h="945" extrusionOk="0">
                  <a:moveTo>
                    <a:pt x="492" y="0"/>
                  </a:moveTo>
                  <a:cubicBezTo>
                    <a:pt x="486" y="0"/>
                    <a:pt x="478" y="0"/>
                    <a:pt x="473" y="1"/>
                  </a:cubicBezTo>
                  <a:cubicBezTo>
                    <a:pt x="434" y="7"/>
                    <a:pt x="395" y="12"/>
                    <a:pt x="356" y="20"/>
                  </a:cubicBezTo>
                  <a:cubicBezTo>
                    <a:pt x="344" y="23"/>
                    <a:pt x="331" y="26"/>
                    <a:pt x="319" y="31"/>
                  </a:cubicBezTo>
                  <a:cubicBezTo>
                    <a:pt x="283" y="45"/>
                    <a:pt x="246" y="63"/>
                    <a:pt x="210" y="79"/>
                  </a:cubicBezTo>
                  <a:cubicBezTo>
                    <a:pt x="204" y="82"/>
                    <a:pt x="197" y="86"/>
                    <a:pt x="191" y="89"/>
                  </a:cubicBezTo>
                  <a:cubicBezTo>
                    <a:pt x="164" y="112"/>
                    <a:pt x="137" y="134"/>
                    <a:pt x="110" y="157"/>
                  </a:cubicBezTo>
                  <a:cubicBezTo>
                    <a:pt x="73" y="194"/>
                    <a:pt x="46" y="238"/>
                    <a:pt x="32" y="288"/>
                  </a:cubicBezTo>
                  <a:cubicBezTo>
                    <a:pt x="17" y="318"/>
                    <a:pt x="9" y="351"/>
                    <a:pt x="10" y="386"/>
                  </a:cubicBezTo>
                  <a:cubicBezTo>
                    <a:pt x="1" y="437"/>
                    <a:pt x="4" y="489"/>
                    <a:pt x="21" y="538"/>
                  </a:cubicBezTo>
                  <a:cubicBezTo>
                    <a:pt x="35" y="585"/>
                    <a:pt x="56" y="629"/>
                    <a:pt x="82" y="671"/>
                  </a:cubicBezTo>
                  <a:cubicBezTo>
                    <a:pt x="96" y="692"/>
                    <a:pt x="111" y="711"/>
                    <a:pt x="128" y="730"/>
                  </a:cubicBezTo>
                  <a:cubicBezTo>
                    <a:pt x="142" y="749"/>
                    <a:pt x="158" y="767"/>
                    <a:pt x="176" y="785"/>
                  </a:cubicBezTo>
                  <a:cubicBezTo>
                    <a:pt x="180" y="790"/>
                    <a:pt x="186" y="794"/>
                    <a:pt x="192" y="799"/>
                  </a:cubicBezTo>
                  <a:cubicBezTo>
                    <a:pt x="224" y="824"/>
                    <a:pt x="257" y="846"/>
                    <a:pt x="291" y="868"/>
                  </a:cubicBezTo>
                  <a:cubicBezTo>
                    <a:pt x="298" y="872"/>
                    <a:pt x="304" y="875"/>
                    <a:pt x="311" y="879"/>
                  </a:cubicBezTo>
                  <a:cubicBezTo>
                    <a:pt x="347" y="895"/>
                    <a:pt x="385" y="908"/>
                    <a:pt x="423" y="921"/>
                  </a:cubicBezTo>
                  <a:cubicBezTo>
                    <a:pt x="437" y="926"/>
                    <a:pt x="451" y="930"/>
                    <a:pt x="466" y="932"/>
                  </a:cubicBezTo>
                  <a:cubicBezTo>
                    <a:pt x="505" y="938"/>
                    <a:pt x="546" y="941"/>
                    <a:pt x="586" y="945"/>
                  </a:cubicBezTo>
                  <a:lnTo>
                    <a:pt x="608" y="945"/>
                  </a:lnTo>
                  <a:cubicBezTo>
                    <a:pt x="615" y="945"/>
                    <a:pt x="623" y="945"/>
                    <a:pt x="631" y="944"/>
                  </a:cubicBezTo>
                  <a:cubicBezTo>
                    <a:pt x="671" y="938"/>
                    <a:pt x="712" y="932"/>
                    <a:pt x="752" y="923"/>
                  </a:cubicBezTo>
                  <a:cubicBezTo>
                    <a:pt x="782" y="914"/>
                    <a:pt x="812" y="904"/>
                    <a:pt x="840" y="888"/>
                  </a:cubicBezTo>
                  <a:cubicBezTo>
                    <a:pt x="863" y="879"/>
                    <a:pt x="886" y="868"/>
                    <a:pt x="907" y="856"/>
                  </a:cubicBezTo>
                  <a:cubicBezTo>
                    <a:pt x="912" y="854"/>
                    <a:pt x="914" y="852"/>
                    <a:pt x="917" y="850"/>
                  </a:cubicBezTo>
                  <a:cubicBezTo>
                    <a:pt x="948" y="827"/>
                    <a:pt x="977" y="801"/>
                    <a:pt x="1007" y="776"/>
                  </a:cubicBezTo>
                  <a:cubicBezTo>
                    <a:pt x="1013" y="771"/>
                    <a:pt x="1018" y="765"/>
                    <a:pt x="1024" y="760"/>
                  </a:cubicBezTo>
                  <a:cubicBezTo>
                    <a:pt x="1027" y="757"/>
                    <a:pt x="1030" y="753"/>
                    <a:pt x="1033" y="749"/>
                  </a:cubicBezTo>
                  <a:cubicBezTo>
                    <a:pt x="1055" y="720"/>
                    <a:pt x="1077" y="687"/>
                    <a:pt x="1098" y="657"/>
                  </a:cubicBezTo>
                  <a:cubicBezTo>
                    <a:pt x="1175" y="517"/>
                    <a:pt x="1156" y="343"/>
                    <a:pt x="1050" y="222"/>
                  </a:cubicBezTo>
                  <a:cubicBezTo>
                    <a:pt x="1021" y="179"/>
                    <a:pt x="980" y="144"/>
                    <a:pt x="932" y="122"/>
                  </a:cubicBezTo>
                  <a:cubicBezTo>
                    <a:pt x="901" y="110"/>
                    <a:pt x="869" y="99"/>
                    <a:pt x="838" y="87"/>
                  </a:cubicBezTo>
                  <a:cubicBezTo>
                    <a:pt x="835" y="87"/>
                    <a:pt x="833" y="87"/>
                    <a:pt x="830" y="86"/>
                  </a:cubicBezTo>
                  <a:cubicBezTo>
                    <a:pt x="828" y="86"/>
                    <a:pt x="826" y="83"/>
                    <a:pt x="824" y="81"/>
                  </a:cubicBezTo>
                  <a:cubicBezTo>
                    <a:pt x="813" y="75"/>
                    <a:pt x="801" y="68"/>
                    <a:pt x="789" y="64"/>
                  </a:cubicBezTo>
                  <a:cubicBezTo>
                    <a:pt x="748" y="46"/>
                    <a:pt x="706" y="29"/>
                    <a:pt x="664" y="18"/>
                  </a:cubicBezTo>
                  <a:cubicBezTo>
                    <a:pt x="635" y="11"/>
                    <a:pt x="607" y="8"/>
                    <a:pt x="578" y="6"/>
                  </a:cubicBezTo>
                  <a:cubicBezTo>
                    <a:pt x="550" y="2"/>
                    <a:pt x="520"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8" name="Google Shape;1638;p46"/>
            <p:cNvSpPr/>
            <p:nvPr/>
          </p:nvSpPr>
          <p:spPr>
            <a:xfrm>
              <a:off x="4287100" y="1337650"/>
              <a:ext cx="27800" cy="21975"/>
            </a:xfrm>
            <a:custGeom>
              <a:avLst/>
              <a:gdLst/>
              <a:ahLst/>
              <a:cxnLst/>
              <a:rect l="l" t="t" r="r" b="b"/>
              <a:pathLst>
                <a:path w="1112" h="879" extrusionOk="0">
                  <a:moveTo>
                    <a:pt x="545" y="0"/>
                  </a:moveTo>
                  <a:cubicBezTo>
                    <a:pt x="531" y="0"/>
                    <a:pt x="517" y="0"/>
                    <a:pt x="503" y="3"/>
                  </a:cubicBezTo>
                  <a:cubicBezTo>
                    <a:pt x="457" y="7"/>
                    <a:pt x="410" y="14"/>
                    <a:pt x="365" y="25"/>
                  </a:cubicBezTo>
                  <a:cubicBezTo>
                    <a:pt x="351" y="28"/>
                    <a:pt x="337" y="32"/>
                    <a:pt x="324" y="37"/>
                  </a:cubicBezTo>
                  <a:cubicBezTo>
                    <a:pt x="277" y="54"/>
                    <a:pt x="232" y="76"/>
                    <a:pt x="189" y="100"/>
                  </a:cubicBezTo>
                  <a:cubicBezTo>
                    <a:pt x="68" y="169"/>
                    <a:pt x="1" y="310"/>
                    <a:pt x="3" y="447"/>
                  </a:cubicBezTo>
                  <a:cubicBezTo>
                    <a:pt x="3" y="484"/>
                    <a:pt x="8" y="522"/>
                    <a:pt x="20" y="558"/>
                  </a:cubicBezTo>
                  <a:cubicBezTo>
                    <a:pt x="20" y="560"/>
                    <a:pt x="21" y="562"/>
                    <a:pt x="22" y="564"/>
                  </a:cubicBezTo>
                  <a:cubicBezTo>
                    <a:pt x="27" y="578"/>
                    <a:pt x="58" y="651"/>
                    <a:pt x="66" y="664"/>
                  </a:cubicBezTo>
                  <a:cubicBezTo>
                    <a:pt x="87" y="702"/>
                    <a:pt x="115" y="735"/>
                    <a:pt x="149" y="762"/>
                  </a:cubicBezTo>
                  <a:cubicBezTo>
                    <a:pt x="221" y="820"/>
                    <a:pt x="256" y="840"/>
                    <a:pt x="345" y="865"/>
                  </a:cubicBezTo>
                  <a:cubicBezTo>
                    <a:pt x="350" y="867"/>
                    <a:pt x="354" y="867"/>
                    <a:pt x="358" y="868"/>
                  </a:cubicBezTo>
                  <a:cubicBezTo>
                    <a:pt x="385" y="872"/>
                    <a:pt x="435" y="878"/>
                    <a:pt x="462" y="879"/>
                  </a:cubicBezTo>
                  <a:lnTo>
                    <a:pt x="470" y="879"/>
                  </a:lnTo>
                  <a:cubicBezTo>
                    <a:pt x="474" y="879"/>
                    <a:pt x="478" y="879"/>
                    <a:pt x="482" y="878"/>
                  </a:cubicBezTo>
                  <a:lnTo>
                    <a:pt x="583" y="862"/>
                  </a:lnTo>
                  <a:cubicBezTo>
                    <a:pt x="585" y="862"/>
                    <a:pt x="586" y="860"/>
                    <a:pt x="587" y="860"/>
                  </a:cubicBezTo>
                  <a:lnTo>
                    <a:pt x="594" y="859"/>
                  </a:lnTo>
                  <a:lnTo>
                    <a:pt x="599" y="857"/>
                  </a:lnTo>
                  <a:lnTo>
                    <a:pt x="602" y="856"/>
                  </a:lnTo>
                  <a:cubicBezTo>
                    <a:pt x="620" y="849"/>
                    <a:pt x="638" y="840"/>
                    <a:pt x="655" y="832"/>
                  </a:cubicBezTo>
                  <a:cubicBezTo>
                    <a:pt x="661" y="832"/>
                    <a:pt x="666" y="835"/>
                    <a:pt x="672" y="835"/>
                  </a:cubicBezTo>
                  <a:cubicBezTo>
                    <a:pt x="683" y="835"/>
                    <a:pt x="694" y="836"/>
                    <a:pt x="705" y="836"/>
                  </a:cubicBezTo>
                  <a:cubicBezTo>
                    <a:pt x="851" y="836"/>
                    <a:pt x="988" y="757"/>
                    <a:pt x="1062" y="628"/>
                  </a:cubicBezTo>
                  <a:cubicBezTo>
                    <a:pt x="1072" y="597"/>
                    <a:pt x="1084" y="564"/>
                    <a:pt x="1096" y="533"/>
                  </a:cubicBezTo>
                  <a:cubicBezTo>
                    <a:pt x="1111" y="466"/>
                    <a:pt x="1110" y="397"/>
                    <a:pt x="1091" y="331"/>
                  </a:cubicBezTo>
                  <a:cubicBezTo>
                    <a:pt x="1076" y="299"/>
                    <a:pt x="1062" y="266"/>
                    <a:pt x="1047" y="234"/>
                  </a:cubicBezTo>
                  <a:cubicBezTo>
                    <a:pt x="1010" y="174"/>
                    <a:pt x="957" y="126"/>
                    <a:pt x="895" y="93"/>
                  </a:cubicBezTo>
                  <a:cubicBezTo>
                    <a:pt x="882" y="85"/>
                    <a:pt x="870" y="78"/>
                    <a:pt x="856" y="72"/>
                  </a:cubicBezTo>
                  <a:cubicBezTo>
                    <a:pt x="851" y="70"/>
                    <a:pt x="844" y="66"/>
                    <a:pt x="837" y="64"/>
                  </a:cubicBezTo>
                  <a:cubicBezTo>
                    <a:pt x="801" y="50"/>
                    <a:pt x="765" y="35"/>
                    <a:pt x="727" y="23"/>
                  </a:cubicBezTo>
                  <a:cubicBezTo>
                    <a:pt x="713" y="19"/>
                    <a:pt x="698" y="15"/>
                    <a:pt x="683" y="14"/>
                  </a:cubicBezTo>
                  <a:cubicBezTo>
                    <a:pt x="646" y="8"/>
                    <a:pt x="607" y="6"/>
                    <a:pt x="568" y="1"/>
                  </a:cubicBezTo>
                  <a:cubicBezTo>
                    <a:pt x="560" y="1"/>
                    <a:pt x="55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9" name="Google Shape;1639;p46"/>
            <p:cNvSpPr/>
            <p:nvPr/>
          </p:nvSpPr>
          <p:spPr>
            <a:xfrm>
              <a:off x="4233075" y="1371725"/>
              <a:ext cx="20950" cy="24800"/>
            </a:xfrm>
            <a:custGeom>
              <a:avLst/>
              <a:gdLst/>
              <a:ahLst/>
              <a:cxnLst/>
              <a:rect l="l" t="t" r="r" b="b"/>
              <a:pathLst>
                <a:path w="838" h="992" extrusionOk="0">
                  <a:moveTo>
                    <a:pt x="435" y="1"/>
                  </a:moveTo>
                  <a:cubicBezTo>
                    <a:pt x="433" y="1"/>
                    <a:pt x="431" y="1"/>
                    <a:pt x="428" y="1"/>
                  </a:cubicBezTo>
                  <a:cubicBezTo>
                    <a:pt x="394" y="6"/>
                    <a:pt x="360" y="12"/>
                    <a:pt x="327" y="17"/>
                  </a:cubicBezTo>
                  <a:cubicBezTo>
                    <a:pt x="259" y="38"/>
                    <a:pt x="197" y="77"/>
                    <a:pt x="149" y="128"/>
                  </a:cubicBezTo>
                  <a:cubicBezTo>
                    <a:pt x="144" y="133"/>
                    <a:pt x="141" y="136"/>
                    <a:pt x="138" y="139"/>
                  </a:cubicBezTo>
                  <a:lnTo>
                    <a:pt x="133" y="145"/>
                  </a:lnTo>
                  <a:cubicBezTo>
                    <a:pt x="112" y="173"/>
                    <a:pt x="91" y="204"/>
                    <a:pt x="72" y="232"/>
                  </a:cubicBezTo>
                  <a:cubicBezTo>
                    <a:pt x="66" y="241"/>
                    <a:pt x="61" y="248"/>
                    <a:pt x="58" y="258"/>
                  </a:cubicBezTo>
                  <a:cubicBezTo>
                    <a:pt x="39" y="296"/>
                    <a:pt x="24" y="337"/>
                    <a:pt x="15" y="378"/>
                  </a:cubicBezTo>
                  <a:cubicBezTo>
                    <a:pt x="14" y="382"/>
                    <a:pt x="12" y="388"/>
                    <a:pt x="11" y="393"/>
                  </a:cubicBezTo>
                  <a:cubicBezTo>
                    <a:pt x="7" y="427"/>
                    <a:pt x="4" y="465"/>
                    <a:pt x="1" y="499"/>
                  </a:cubicBezTo>
                  <a:cubicBezTo>
                    <a:pt x="1" y="501"/>
                    <a:pt x="1" y="503"/>
                    <a:pt x="1" y="507"/>
                  </a:cubicBezTo>
                  <a:cubicBezTo>
                    <a:pt x="1" y="516"/>
                    <a:pt x="1" y="526"/>
                    <a:pt x="3" y="535"/>
                  </a:cubicBezTo>
                  <a:cubicBezTo>
                    <a:pt x="7" y="566"/>
                    <a:pt x="11" y="623"/>
                    <a:pt x="25" y="662"/>
                  </a:cubicBezTo>
                  <a:cubicBezTo>
                    <a:pt x="39" y="704"/>
                    <a:pt x="58" y="745"/>
                    <a:pt x="79" y="783"/>
                  </a:cubicBezTo>
                  <a:cubicBezTo>
                    <a:pt x="83" y="788"/>
                    <a:pt x="85" y="792"/>
                    <a:pt x="88" y="795"/>
                  </a:cubicBezTo>
                  <a:cubicBezTo>
                    <a:pt x="110" y="824"/>
                    <a:pt x="135" y="853"/>
                    <a:pt x="158" y="881"/>
                  </a:cubicBezTo>
                  <a:lnTo>
                    <a:pt x="165" y="887"/>
                  </a:lnTo>
                  <a:cubicBezTo>
                    <a:pt x="243" y="954"/>
                    <a:pt x="341" y="991"/>
                    <a:pt x="444" y="992"/>
                  </a:cubicBezTo>
                  <a:cubicBezTo>
                    <a:pt x="446" y="992"/>
                    <a:pt x="448" y="992"/>
                    <a:pt x="450" y="992"/>
                  </a:cubicBezTo>
                  <a:cubicBezTo>
                    <a:pt x="500" y="992"/>
                    <a:pt x="550" y="979"/>
                    <a:pt x="594" y="954"/>
                  </a:cubicBezTo>
                  <a:cubicBezTo>
                    <a:pt x="645" y="937"/>
                    <a:pt x="689" y="905"/>
                    <a:pt x="723" y="864"/>
                  </a:cubicBezTo>
                  <a:cubicBezTo>
                    <a:pt x="744" y="836"/>
                    <a:pt x="763" y="808"/>
                    <a:pt x="783" y="781"/>
                  </a:cubicBezTo>
                  <a:cubicBezTo>
                    <a:pt x="814" y="721"/>
                    <a:pt x="830" y="653"/>
                    <a:pt x="828" y="584"/>
                  </a:cubicBezTo>
                  <a:cubicBezTo>
                    <a:pt x="824" y="560"/>
                    <a:pt x="821" y="534"/>
                    <a:pt x="816" y="508"/>
                  </a:cubicBezTo>
                  <a:cubicBezTo>
                    <a:pt x="831" y="469"/>
                    <a:pt x="838" y="428"/>
                    <a:pt x="836" y="386"/>
                  </a:cubicBezTo>
                  <a:cubicBezTo>
                    <a:pt x="828" y="281"/>
                    <a:pt x="783" y="181"/>
                    <a:pt x="708" y="106"/>
                  </a:cubicBezTo>
                  <a:lnTo>
                    <a:pt x="624" y="46"/>
                  </a:lnTo>
                  <a:cubicBezTo>
                    <a:pt x="566" y="16"/>
                    <a:pt x="501"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0" name="Google Shape;1640;p46"/>
            <p:cNvSpPr/>
            <p:nvPr/>
          </p:nvSpPr>
          <p:spPr>
            <a:xfrm>
              <a:off x="4297750" y="1412900"/>
              <a:ext cx="21800" cy="21725"/>
            </a:xfrm>
            <a:custGeom>
              <a:avLst/>
              <a:gdLst/>
              <a:ahLst/>
              <a:cxnLst/>
              <a:rect l="l" t="t" r="r" b="b"/>
              <a:pathLst>
                <a:path w="872" h="869" extrusionOk="0">
                  <a:moveTo>
                    <a:pt x="431" y="1"/>
                  </a:moveTo>
                  <a:cubicBezTo>
                    <a:pt x="361" y="3"/>
                    <a:pt x="292" y="23"/>
                    <a:pt x="233" y="60"/>
                  </a:cubicBezTo>
                  <a:lnTo>
                    <a:pt x="152" y="128"/>
                  </a:lnTo>
                  <a:cubicBezTo>
                    <a:pt x="104" y="178"/>
                    <a:pt x="72" y="239"/>
                    <a:pt x="56" y="306"/>
                  </a:cubicBezTo>
                  <a:lnTo>
                    <a:pt x="38" y="383"/>
                  </a:lnTo>
                  <a:cubicBezTo>
                    <a:pt x="0" y="540"/>
                    <a:pt x="64" y="704"/>
                    <a:pt x="198" y="794"/>
                  </a:cubicBezTo>
                  <a:lnTo>
                    <a:pt x="199" y="794"/>
                  </a:lnTo>
                  <a:cubicBezTo>
                    <a:pt x="238" y="826"/>
                    <a:pt x="286" y="849"/>
                    <a:pt x="335" y="859"/>
                  </a:cubicBezTo>
                  <a:cubicBezTo>
                    <a:pt x="370" y="862"/>
                    <a:pt x="403" y="865"/>
                    <a:pt x="437" y="868"/>
                  </a:cubicBezTo>
                  <a:cubicBezTo>
                    <a:pt x="507" y="867"/>
                    <a:pt x="575" y="847"/>
                    <a:pt x="635" y="809"/>
                  </a:cubicBezTo>
                  <a:cubicBezTo>
                    <a:pt x="662" y="786"/>
                    <a:pt x="689" y="764"/>
                    <a:pt x="716" y="742"/>
                  </a:cubicBezTo>
                  <a:cubicBezTo>
                    <a:pt x="762" y="691"/>
                    <a:pt x="794" y="630"/>
                    <a:pt x="811" y="563"/>
                  </a:cubicBezTo>
                  <a:cubicBezTo>
                    <a:pt x="816" y="537"/>
                    <a:pt x="821" y="512"/>
                    <a:pt x="828" y="486"/>
                  </a:cubicBezTo>
                  <a:cubicBezTo>
                    <a:pt x="871" y="274"/>
                    <a:pt x="740" y="66"/>
                    <a:pt x="532" y="10"/>
                  </a:cubicBezTo>
                  <a:cubicBezTo>
                    <a:pt x="498" y="7"/>
                    <a:pt x="464" y="4"/>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1" name="Google Shape;1641;p46"/>
            <p:cNvSpPr/>
            <p:nvPr/>
          </p:nvSpPr>
          <p:spPr>
            <a:xfrm>
              <a:off x="4264525" y="1484250"/>
              <a:ext cx="27475" cy="26275"/>
            </a:xfrm>
            <a:custGeom>
              <a:avLst/>
              <a:gdLst/>
              <a:ahLst/>
              <a:cxnLst/>
              <a:rect l="l" t="t" r="r" b="b"/>
              <a:pathLst>
                <a:path w="1099" h="1051" extrusionOk="0">
                  <a:moveTo>
                    <a:pt x="546" y="1"/>
                  </a:moveTo>
                  <a:cubicBezTo>
                    <a:pt x="542" y="1"/>
                    <a:pt x="538" y="1"/>
                    <a:pt x="534" y="1"/>
                  </a:cubicBezTo>
                  <a:cubicBezTo>
                    <a:pt x="488" y="5"/>
                    <a:pt x="442" y="12"/>
                    <a:pt x="397" y="23"/>
                  </a:cubicBezTo>
                  <a:cubicBezTo>
                    <a:pt x="351" y="34"/>
                    <a:pt x="301" y="61"/>
                    <a:pt x="264" y="79"/>
                  </a:cubicBezTo>
                  <a:cubicBezTo>
                    <a:pt x="252" y="85"/>
                    <a:pt x="241" y="91"/>
                    <a:pt x="232" y="100"/>
                  </a:cubicBezTo>
                  <a:cubicBezTo>
                    <a:pt x="204" y="120"/>
                    <a:pt x="173" y="146"/>
                    <a:pt x="147" y="170"/>
                  </a:cubicBezTo>
                  <a:cubicBezTo>
                    <a:pt x="145" y="172"/>
                    <a:pt x="142" y="174"/>
                    <a:pt x="140" y="176"/>
                  </a:cubicBezTo>
                  <a:cubicBezTo>
                    <a:pt x="134" y="182"/>
                    <a:pt x="130" y="187"/>
                    <a:pt x="126" y="193"/>
                  </a:cubicBezTo>
                  <a:cubicBezTo>
                    <a:pt x="102" y="224"/>
                    <a:pt x="69" y="262"/>
                    <a:pt x="52" y="302"/>
                  </a:cubicBezTo>
                  <a:cubicBezTo>
                    <a:pt x="10" y="400"/>
                    <a:pt x="9" y="416"/>
                    <a:pt x="1" y="521"/>
                  </a:cubicBezTo>
                  <a:cubicBezTo>
                    <a:pt x="0" y="530"/>
                    <a:pt x="0" y="538"/>
                    <a:pt x="1" y="547"/>
                  </a:cubicBezTo>
                  <a:cubicBezTo>
                    <a:pt x="4" y="590"/>
                    <a:pt x="11" y="632"/>
                    <a:pt x="23" y="673"/>
                  </a:cubicBezTo>
                  <a:cubicBezTo>
                    <a:pt x="38" y="716"/>
                    <a:pt x="55" y="756"/>
                    <a:pt x="77" y="793"/>
                  </a:cubicBezTo>
                  <a:cubicBezTo>
                    <a:pt x="98" y="830"/>
                    <a:pt x="140" y="874"/>
                    <a:pt x="161" y="898"/>
                  </a:cubicBezTo>
                  <a:cubicBezTo>
                    <a:pt x="194" y="937"/>
                    <a:pt x="241" y="966"/>
                    <a:pt x="283" y="991"/>
                  </a:cubicBezTo>
                  <a:cubicBezTo>
                    <a:pt x="355" y="1030"/>
                    <a:pt x="435" y="1051"/>
                    <a:pt x="516" y="1051"/>
                  </a:cubicBezTo>
                  <a:cubicBezTo>
                    <a:pt x="521" y="1051"/>
                    <a:pt x="525" y="1051"/>
                    <a:pt x="529" y="1051"/>
                  </a:cubicBezTo>
                  <a:cubicBezTo>
                    <a:pt x="572" y="1049"/>
                    <a:pt x="615" y="1043"/>
                    <a:pt x="656" y="1029"/>
                  </a:cubicBezTo>
                  <a:cubicBezTo>
                    <a:pt x="757" y="990"/>
                    <a:pt x="776" y="975"/>
                    <a:pt x="857" y="903"/>
                  </a:cubicBezTo>
                  <a:cubicBezTo>
                    <a:pt x="893" y="866"/>
                    <a:pt x="920" y="820"/>
                    <a:pt x="934" y="771"/>
                  </a:cubicBezTo>
                  <a:cubicBezTo>
                    <a:pt x="937" y="761"/>
                    <a:pt x="940" y="751"/>
                    <a:pt x="942" y="742"/>
                  </a:cubicBezTo>
                  <a:cubicBezTo>
                    <a:pt x="945" y="740"/>
                    <a:pt x="946" y="739"/>
                    <a:pt x="947" y="738"/>
                  </a:cubicBezTo>
                  <a:cubicBezTo>
                    <a:pt x="990" y="709"/>
                    <a:pt x="1025" y="668"/>
                    <a:pt x="1047" y="621"/>
                  </a:cubicBezTo>
                  <a:lnTo>
                    <a:pt x="1083" y="527"/>
                  </a:lnTo>
                  <a:cubicBezTo>
                    <a:pt x="1098" y="460"/>
                    <a:pt x="1096" y="389"/>
                    <a:pt x="1076" y="323"/>
                  </a:cubicBezTo>
                  <a:cubicBezTo>
                    <a:pt x="1062" y="292"/>
                    <a:pt x="1047" y="260"/>
                    <a:pt x="1033" y="227"/>
                  </a:cubicBezTo>
                  <a:cubicBezTo>
                    <a:pt x="995" y="168"/>
                    <a:pt x="944" y="119"/>
                    <a:pt x="882" y="86"/>
                  </a:cubicBezTo>
                  <a:cubicBezTo>
                    <a:pt x="870" y="79"/>
                    <a:pt x="858" y="73"/>
                    <a:pt x="846" y="67"/>
                  </a:cubicBezTo>
                  <a:cubicBezTo>
                    <a:pt x="802" y="48"/>
                    <a:pt x="758" y="32"/>
                    <a:pt x="712" y="19"/>
                  </a:cubicBezTo>
                  <a:cubicBezTo>
                    <a:pt x="667" y="10"/>
                    <a:pt x="620" y="5"/>
                    <a:pt x="574" y="2"/>
                  </a:cubicBezTo>
                  <a:cubicBezTo>
                    <a:pt x="565" y="2"/>
                    <a:pt x="555"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2" name="Google Shape;1642;p46"/>
            <p:cNvSpPr/>
            <p:nvPr/>
          </p:nvSpPr>
          <p:spPr>
            <a:xfrm>
              <a:off x="4333375" y="1534950"/>
              <a:ext cx="29300" cy="20400"/>
            </a:xfrm>
            <a:custGeom>
              <a:avLst/>
              <a:gdLst/>
              <a:ahLst/>
              <a:cxnLst/>
              <a:rect l="l" t="t" r="r" b="b"/>
              <a:pathLst>
                <a:path w="1172" h="816" extrusionOk="0">
                  <a:moveTo>
                    <a:pt x="598" y="0"/>
                  </a:moveTo>
                  <a:cubicBezTo>
                    <a:pt x="532" y="0"/>
                    <a:pt x="462" y="19"/>
                    <a:pt x="392" y="63"/>
                  </a:cubicBezTo>
                  <a:lnTo>
                    <a:pt x="362" y="81"/>
                  </a:lnTo>
                  <a:cubicBezTo>
                    <a:pt x="0" y="306"/>
                    <a:pt x="235" y="815"/>
                    <a:pt x="575" y="815"/>
                  </a:cubicBezTo>
                  <a:cubicBezTo>
                    <a:pt x="641" y="815"/>
                    <a:pt x="711" y="796"/>
                    <a:pt x="781" y="752"/>
                  </a:cubicBezTo>
                  <a:lnTo>
                    <a:pt x="810" y="735"/>
                  </a:lnTo>
                  <a:cubicBezTo>
                    <a:pt x="1172" y="509"/>
                    <a:pt x="938"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3" name="Google Shape;1643;p46"/>
            <p:cNvSpPr/>
            <p:nvPr/>
          </p:nvSpPr>
          <p:spPr>
            <a:xfrm>
              <a:off x="4210200" y="1441775"/>
              <a:ext cx="22150" cy="25475"/>
            </a:xfrm>
            <a:custGeom>
              <a:avLst/>
              <a:gdLst/>
              <a:ahLst/>
              <a:cxnLst/>
              <a:rect l="l" t="t" r="r" b="b"/>
              <a:pathLst>
                <a:path w="886" h="1019" extrusionOk="0">
                  <a:moveTo>
                    <a:pt x="430" y="1"/>
                  </a:moveTo>
                  <a:cubicBezTo>
                    <a:pt x="425" y="1"/>
                    <a:pt x="421" y="1"/>
                    <a:pt x="417" y="1"/>
                  </a:cubicBezTo>
                  <a:lnTo>
                    <a:pt x="316" y="17"/>
                  </a:lnTo>
                  <a:cubicBezTo>
                    <a:pt x="248" y="37"/>
                    <a:pt x="186" y="75"/>
                    <a:pt x="138" y="128"/>
                  </a:cubicBezTo>
                  <a:cubicBezTo>
                    <a:pt x="116" y="158"/>
                    <a:pt x="81" y="200"/>
                    <a:pt x="63" y="238"/>
                  </a:cubicBezTo>
                  <a:cubicBezTo>
                    <a:pt x="60" y="244"/>
                    <a:pt x="59" y="248"/>
                    <a:pt x="57" y="254"/>
                  </a:cubicBezTo>
                  <a:cubicBezTo>
                    <a:pt x="43" y="288"/>
                    <a:pt x="27" y="324"/>
                    <a:pt x="18" y="361"/>
                  </a:cubicBezTo>
                  <a:cubicBezTo>
                    <a:pt x="14" y="370"/>
                    <a:pt x="12" y="381"/>
                    <a:pt x="11" y="392"/>
                  </a:cubicBezTo>
                  <a:cubicBezTo>
                    <a:pt x="4" y="435"/>
                    <a:pt x="0" y="478"/>
                    <a:pt x="0" y="523"/>
                  </a:cubicBezTo>
                  <a:cubicBezTo>
                    <a:pt x="4" y="567"/>
                    <a:pt x="10" y="610"/>
                    <a:pt x="20" y="653"/>
                  </a:cubicBezTo>
                  <a:cubicBezTo>
                    <a:pt x="22" y="663"/>
                    <a:pt x="25" y="674"/>
                    <a:pt x="30" y="684"/>
                  </a:cubicBezTo>
                  <a:cubicBezTo>
                    <a:pt x="45" y="727"/>
                    <a:pt x="64" y="768"/>
                    <a:pt x="87" y="807"/>
                  </a:cubicBezTo>
                  <a:cubicBezTo>
                    <a:pt x="90" y="812"/>
                    <a:pt x="92" y="817"/>
                    <a:pt x="97" y="821"/>
                  </a:cubicBezTo>
                  <a:cubicBezTo>
                    <a:pt x="108" y="836"/>
                    <a:pt x="121" y="852"/>
                    <a:pt x="133" y="866"/>
                  </a:cubicBezTo>
                  <a:cubicBezTo>
                    <a:pt x="145" y="880"/>
                    <a:pt x="159" y="899"/>
                    <a:pt x="173" y="914"/>
                  </a:cubicBezTo>
                  <a:cubicBezTo>
                    <a:pt x="251" y="986"/>
                    <a:pt x="346" y="1019"/>
                    <a:pt x="439" y="1019"/>
                  </a:cubicBezTo>
                  <a:cubicBezTo>
                    <a:pt x="613" y="1019"/>
                    <a:pt x="782" y="904"/>
                    <a:pt x="827" y="712"/>
                  </a:cubicBezTo>
                  <a:cubicBezTo>
                    <a:pt x="840" y="666"/>
                    <a:pt x="854" y="621"/>
                    <a:pt x="867" y="576"/>
                  </a:cubicBezTo>
                  <a:cubicBezTo>
                    <a:pt x="885" y="473"/>
                    <a:pt x="868" y="367"/>
                    <a:pt x="817" y="277"/>
                  </a:cubicBezTo>
                  <a:cubicBezTo>
                    <a:pt x="809" y="263"/>
                    <a:pt x="798" y="249"/>
                    <a:pt x="787" y="237"/>
                  </a:cubicBezTo>
                  <a:cubicBezTo>
                    <a:pt x="787" y="237"/>
                    <a:pt x="787" y="236"/>
                    <a:pt x="787" y="235"/>
                  </a:cubicBezTo>
                  <a:cubicBezTo>
                    <a:pt x="769" y="186"/>
                    <a:pt x="738" y="140"/>
                    <a:pt x="697" y="106"/>
                  </a:cubicBezTo>
                  <a:cubicBezTo>
                    <a:pt x="669" y="86"/>
                    <a:pt x="641" y="66"/>
                    <a:pt x="613" y="46"/>
                  </a:cubicBezTo>
                  <a:cubicBezTo>
                    <a:pt x="556" y="17"/>
                    <a:pt x="493"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4" name="Google Shape;1644;p46"/>
            <p:cNvSpPr/>
            <p:nvPr/>
          </p:nvSpPr>
          <p:spPr>
            <a:xfrm>
              <a:off x="4273000" y="1276225"/>
              <a:ext cx="28600" cy="19950"/>
            </a:xfrm>
            <a:custGeom>
              <a:avLst/>
              <a:gdLst/>
              <a:ahLst/>
              <a:cxnLst/>
              <a:rect l="l" t="t" r="r" b="b"/>
              <a:pathLst>
                <a:path w="1144" h="798" extrusionOk="0">
                  <a:moveTo>
                    <a:pt x="569" y="0"/>
                  </a:moveTo>
                  <a:cubicBezTo>
                    <a:pt x="504" y="0"/>
                    <a:pt x="434" y="19"/>
                    <a:pt x="364" y="63"/>
                  </a:cubicBezTo>
                  <a:cubicBezTo>
                    <a:pt x="1" y="289"/>
                    <a:pt x="235" y="798"/>
                    <a:pt x="576" y="798"/>
                  </a:cubicBezTo>
                  <a:cubicBezTo>
                    <a:pt x="642" y="798"/>
                    <a:pt x="712" y="779"/>
                    <a:pt x="782"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5" name="Google Shape;1645;p46"/>
            <p:cNvSpPr/>
            <p:nvPr/>
          </p:nvSpPr>
          <p:spPr>
            <a:xfrm>
              <a:off x="4167500" y="1326350"/>
              <a:ext cx="27475" cy="22450"/>
            </a:xfrm>
            <a:custGeom>
              <a:avLst/>
              <a:gdLst/>
              <a:ahLst/>
              <a:cxnLst/>
              <a:rect l="l" t="t" r="r" b="b"/>
              <a:pathLst>
                <a:path w="1099" h="898" extrusionOk="0">
                  <a:moveTo>
                    <a:pt x="539" y="1"/>
                  </a:moveTo>
                  <a:cubicBezTo>
                    <a:pt x="513" y="1"/>
                    <a:pt x="486" y="2"/>
                    <a:pt x="461" y="5"/>
                  </a:cubicBezTo>
                  <a:cubicBezTo>
                    <a:pt x="401" y="12"/>
                    <a:pt x="342" y="22"/>
                    <a:pt x="283" y="37"/>
                  </a:cubicBezTo>
                  <a:cubicBezTo>
                    <a:pt x="215" y="58"/>
                    <a:pt x="152" y="97"/>
                    <a:pt x="105" y="149"/>
                  </a:cubicBezTo>
                  <a:cubicBezTo>
                    <a:pt x="38" y="228"/>
                    <a:pt x="1" y="326"/>
                    <a:pt x="0" y="429"/>
                  </a:cubicBezTo>
                  <a:cubicBezTo>
                    <a:pt x="2" y="499"/>
                    <a:pt x="23" y="567"/>
                    <a:pt x="59" y="627"/>
                  </a:cubicBezTo>
                  <a:cubicBezTo>
                    <a:pt x="89" y="664"/>
                    <a:pt x="117" y="705"/>
                    <a:pt x="154" y="737"/>
                  </a:cubicBezTo>
                  <a:cubicBezTo>
                    <a:pt x="188" y="767"/>
                    <a:pt x="227" y="794"/>
                    <a:pt x="267" y="818"/>
                  </a:cubicBezTo>
                  <a:cubicBezTo>
                    <a:pt x="279" y="825"/>
                    <a:pt x="291" y="831"/>
                    <a:pt x="304" y="836"/>
                  </a:cubicBezTo>
                  <a:cubicBezTo>
                    <a:pt x="385" y="875"/>
                    <a:pt x="474" y="896"/>
                    <a:pt x="565" y="896"/>
                  </a:cubicBezTo>
                  <a:cubicBezTo>
                    <a:pt x="567" y="896"/>
                    <a:pt x="569" y="896"/>
                    <a:pt x="572" y="896"/>
                  </a:cubicBezTo>
                  <a:cubicBezTo>
                    <a:pt x="577" y="897"/>
                    <a:pt x="583" y="897"/>
                    <a:pt x="589" y="897"/>
                  </a:cubicBezTo>
                  <a:cubicBezTo>
                    <a:pt x="598" y="897"/>
                    <a:pt x="606" y="897"/>
                    <a:pt x="615" y="895"/>
                  </a:cubicBezTo>
                  <a:cubicBezTo>
                    <a:pt x="654" y="891"/>
                    <a:pt x="694" y="885"/>
                    <a:pt x="732" y="877"/>
                  </a:cubicBezTo>
                  <a:cubicBezTo>
                    <a:pt x="738" y="876"/>
                    <a:pt x="745" y="874"/>
                    <a:pt x="751" y="873"/>
                  </a:cubicBezTo>
                  <a:cubicBezTo>
                    <a:pt x="797" y="856"/>
                    <a:pt x="842" y="837"/>
                    <a:pt x="884" y="813"/>
                  </a:cubicBezTo>
                  <a:cubicBezTo>
                    <a:pt x="980" y="735"/>
                    <a:pt x="1050" y="632"/>
                    <a:pt x="1089" y="515"/>
                  </a:cubicBezTo>
                  <a:cubicBezTo>
                    <a:pt x="1092" y="482"/>
                    <a:pt x="1096" y="447"/>
                    <a:pt x="1099" y="413"/>
                  </a:cubicBezTo>
                  <a:cubicBezTo>
                    <a:pt x="1097" y="343"/>
                    <a:pt x="1076" y="275"/>
                    <a:pt x="1040" y="216"/>
                  </a:cubicBezTo>
                  <a:cubicBezTo>
                    <a:pt x="1017" y="189"/>
                    <a:pt x="994" y="162"/>
                    <a:pt x="971" y="134"/>
                  </a:cubicBezTo>
                  <a:cubicBezTo>
                    <a:pt x="922" y="87"/>
                    <a:pt x="860" y="55"/>
                    <a:pt x="793" y="40"/>
                  </a:cubicBezTo>
                  <a:cubicBezTo>
                    <a:pt x="767" y="30"/>
                    <a:pt x="741" y="23"/>
                    <a:pt x="715" y="19"/>
                  </a:cubicBezTo>
                  <a:cubicBezTo>
                    <a:pt x="657" y="8"/>
                    <a:pt x="599" y="3"/>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6" name="Google Shape;1646;p46"/>
            <p:cNvSpPr/>
            <p:nvPr/>
          </p:nvSpPr>
          <p:spPr>
            <a:xfrm>
              <a:off x="4215550" y="1298675"/>
              <a:ext cx="23475" cy="20550"/>
            </a:xfrm>
            <a:custGeom>
              <a:avLst/>
              <a:gdLst/>
              <a:ahLst/>
              <a:cxnLst/>
              <a:rect l="l" t="t" r="r" b="b"/>
              <a:pathLst>
                <a:path w="939" h="822" extrusionOk="0">
                  <a:moveTo>
                    <a:pt x="482" y="0"/>
                  </a:moveTo>
                  <a:cubicBezTo>
                    <a:pt x="412" y="2"/>
                    <a:pt x="343" y="23"/>
                    <a:pt x="283" y="60"/>
                  </a:cubicBezTo>
                  <a:lnTo>
                    <a:pt x="237" y="89"/>
                  </a:lnTo>
                  <a:cubicBezTo>
                    <a:pt x="55" y="208"/>
                    <a:pt x="0" y="448"/>
                    <a:pt x="109" y="634"/>
                  </a:cubicBezTo>
                  <a:cubicBezTo>
                    <a:pt x="132" y="661"/>
                    <a:pt x="155" y="688"/>
                    <a:pt x="178" y="717"/>
                  </a:cubicBezTo>
                  <a:cubicBezTo>
                    <a:pt x="228" y="763"/>
                    <a:pt x="290" y="795"/>
                    <a:pt x="356" y="811"/>
                  </a:cubicBezTo>
                  <a:cubicBezTo>
                    <a:pt x="390" y="814"/>
                    <a:pt x="424" y="817"/>
                    <a:pt x="457" y="821"/>
                  </a:cubicBezTo>
                  <a:cubicBezTo>
                    <a:pt x="528" y="819"/>
                    <a:pt x="596" y="799"/>
                    <a:pt x="655" y="761"/>
                  </a:cubicBezTo>
                  <a:lnTo>
                    <a:pt x="703" y="732"/>
                  </a:lnTo>
                  <a:cubicBezTo>
                    <a:pt x="883" y="613"/>
                    <a:pt x="938" y="373"/>
                    <a:pt x="829" y="186"/>
                  </a:cubicBezTo>
                  <a:cubicBezTo>
                    <a:pt x="806" y="159"/>
                    <a:pt x="784" y="132"/>
                    <a:pt x="761" y="105"/>
                  </a:cubicBezTo>
                  <a:cubicBezTo>
                    <a:pt x="711" y="57"/>
                    <a:pt x="650" y="25"/>
                    <a:pt x="583" y="10"/>
                  </a:cubicBez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7" name="Google Shape;1647;p46"/>
            <p:cNvSpPr/>
            <p:nvPr/>
          </p:nvSpPr>
          <p:spPr>
            <a:xfrm>
              <a:off x="4144675" y="1396925"/>
              <a:ext cx="33675" cy="26675"/>
            </a:xfrm>
            <a:custGeom>
              <a:avLst/>
              <a:gdLst/>
              <a:ahLst/>
              <a:cxnLst/>
              <a:rect l="l" t="t" r="r" b="b"/>
              <a:pathLst>
                <a:path w="1347" h="1067" extrusionOk="0">
                  <a:moveTo>
                    <a:pt x="542" y="0"/>
                  </a:moveTo>
                  <a:cubicBezTo>
                    <a:pt x="486" y="0"/>
                    <a:pt x="431" y="8"/>
                    <a:pt x="379" y="29"/>
                  </a:cubicBezTo>
                  <a:cubicBezTo>
                    <a:pt x="335" y="48"/>
                    <a:pt x="286" y="65"/>
                    <a:pt x="246" y="94"/>
                  </a:cubicBezTo>
                  <a:cubicBezTo>
                    <a:pt x="214" y="119"/>
                    <a:pt x="182" y="146"/>
                    <a:pt x="151" y="174"/>
                  </a:cubicBezTo>
                  <a:cubicBezTo>
                    <a:pt x="145" y="180"/>
                    <a:pt x="138" y="188"/>
                    <a:pt x="133" y="194"/>
                  </a:cubicBezTo>
                  <a:cubicBezTo>
                    <a:pt x="108" y="227"/>
                    <a:pt x="84" y="259"/>
                    <a:pt x="64" y="294"/>
                  </a:cubicBezTo>
                  <a:cubicBezTo>
                    <a:pt x="59" y="300"/>
                    <a:pt x="56" y="307"/>
                    <a:pt x="54" y="313"/>
                  </a:cubicBezTo>
                  <a:cubicBezTo>
                    <a:pt x="19" y="386"/>
                    <a:pt x="1" y="466"/>
                    <a:pt x="0" y="546"/>
                  </a:cubicBezTo>
                  <a:cubicBezTo>
                    <a:pt x="0" y="554"/>
                    <a:pt x="0" y="562"/>
                    <a:pt x="1" y="569"/>
                  </a:cubicBezTo>
                  <a:cubicBezTo>
                    <a:pt x="3" y="608"/>
                    <a:pt x="11" y="647"/>
                    <a:pt x="21" y="684"/>
                  </a:cubicBezTo>
                  <a:cubicBezTo>
                    <a:pt x="27" y="703"/>
                    <a:pt x="40" y="727"/>
                    <a:pt x="45" y="741"/>
                  </a:cubicBezTo>
                  <a:cubicBezTo>
                    <a:pt x="54" y="761"/>
                    <a:pt x="63" y="780"/>
                    <a:pt x="72" y="799"/>
                  </a:cubicBezTo>
                  <a:cubicBezTo>
                    <a:pt x="95" y="835"/>
                    <a:pt x="123" y="870"/>
                    <a:pt x="155" y="899"/>
                  </a:cubicBezTo>
                  <a:cubicBezTo>
                    <a:pt x="233" y="975"/>
                    <a:pt x="340" y="1021"/>
                    <a:pt x="445" y="1045"/>
                  </a:cubicBezTo>
                  <a:cubicBezTo>
                    <a:pt x="511" y="1060"/>
                    <a:pt x="577" y="1067"/>
                    <a:pt x="644" y="1067"/>
                  </a:cubicBezTo>
                  <a:cubicBezTo>
                    <a:pt x="653" y="1067"/>
                    <a:pt x="663" y="1067"/>
                    <a:pt x="672" y="1066"/>
                  </a:cubicBezTo>
                  <a:cubicBezTo>
                    <a:pt x="728" y="1062"/>
                    <a:pt x="783" y="1055"/>
                    <a:pt x="840" y="1043"/>
                  </a:cubicBezTo>
                  <a:cubicBezTo>
                    <a:pt x="864" y="1037"/>
                    <a:pt x="889" y="1031"/>
                    <a:pt x="914" y="1022"/>
                  </a:cubicBezTo>
                  <a:cubicBezTo>
                    <a:pt x="992" y="995"/>
                    <a:pt x="1073" y="960"/>
                    <a:pt x="1140" y="910"/>
                  </a:cubicBezTo>
                  <a:cubicBezTo>
                    <a:pt x="1185" y="884"/>
                    <a:pt x="1224" y="846"/>
                    <a:pt x="1251" y="800"/>
                  </a:cubicBezTo>
                  <a:cubicBezTo>
                    <a:pt x="1340" y="670"/>
                    <a:pt x="1346" y="500"/>
                    <a:pt x="1266" y="364"/>
                  </a:cubicBezTo>
                  <a:cubicBezTo>
                    <a:pt x="1211" y="283"/>
                    <a:pt x="1131" y="215"/>
                    <a:pt x="1033" y="192"/>
                  </a:cubicBezTo>
                  <a:cubicBezTo>
                    <a:pt x="985" y="155"/>
                    <a:pt x="937" y="121"/>
                    <a:pt x="885" y="90"/>
                  </a:cubicBezTo>
                  <a:cubicBezTo>
                    <a:pt x="867" y="80"/>
                    <a:pt x="848" y="70"/>
                    <a:pt x="829" y="63"/>
                  </a:cubicBezTo>
                  <a:cubicBezTo>
                    <a:pt x="783" y="45"/>
                    <a:pt x="732" y="22"/>
                    <a:pt x="680" y="13"/>
                  </a:cubicBezTo>
                  <a:cubicBezTo>
                    <a:pt x="635" y="6"/>
                    <a:pt x="589"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8" name="Google Shape;1648;p46"/>
            <p:cNvSpPr/>
            <p:nvPr/>
          </p:nvSpPr>
          <p:spPr>
            <a:xfrm>
              <a:off x="4257175" y="1561600"/>
              <a:ext cx="30150" cy="25600"/>
            </a:xfrm>
            <a:custGeom>
              <a:avLst/>
              <a:gdLst/>
              <a:ahLst/>
              <a:cxnLst/>
              <a:rect l="l" t="t" r="r" b="b"/>
              <a:pathLst>
                <a:path w="1206" h="1024" extrusionOk="0">
                  <a:moveTo>
                    <a:pt x="586" y="1"/>
                  </a:moveTo>
                  <a:cubicBezTo>
                    <a:pt x="568" y="1"/>
                    <a:pt x="550" y="2"/>
                    <a:pt x="533" y="4"/>
                  </a:cubicBezTo>
                  <a:cubicBezTo>
                    <a:pt x="482" y="8"/>
                    <a:pt x="433" y="17"/>
                    <a:pt x="384" y="30"/>
                  </a:cubicBezTo>
                  <a:cubicBezTo>
                    <a:pt x="367" y="34"/>
                    <a:pt x="350" y="40"/>
                    <a:pt x="334" y="47"/>
                  </a:cubicBezTo>
                  <a:cubicBezTo>
                    <a:pt x="288" y="68"/>
                    <a:pt x="235" y="88"/>
                    <a:pt x="192" y="117"/>
                  </a:cubicBezTo>
                  <a:cubicBezTo>
                    <a:pt x="165" y="139"/>
                    <a:pt x="138" y="162"/>
                    <a:pt x="110" y="185"/>
                  </a:cubicBezTo>
                  <a:cubicBezTo>
                    <a:pt x="73" y="220"/>
                    <a:pt x="47" y="266"/>
                    <a:pt x="33" y="315"/>
                  </a:cubicBezTo>
                  <a:cubicBezTo>
                    <a:pt x="17" y="346"/>
                    <a:pt x="9" y="379"/>
                    <a:pt x="10" y="414"/>
                  </a:cubicBezTo>
                  <a:cubicBezTo>
                    <a:pt x="0" y="464"/>
                    <a:pt x="5" y="516"/>
                    <a:pt x="21" y="565"/>
                  </a:cubicBezTo>
                  <a:cubicBezTo>
                    <a:pt x="62" y="673"/>
                    <a:pt x="113" y="764"/>
                    <a:pt x="199" y="842"/>
                  </a:cubicBezTo>
                  <a:cubicBezTo>
                    <a:pt x="240" y="878"/>
                    <a:pt x="285" y="911"/>
                    <a:pt x="333" y="938"/>
                  </a:cubicBezTo>
                  <a:cubicBezTo>
                    <a:pt x="380" y="961"/>
                    <a:pt x="429" y="982"/>
                    <a:pt x="480" y="997"/>
                  </a:cubicBezTo>
                  <a:cubicBezTo>
                    <a:pt x="501" y="1004"/>
                    <a:pt x="520" y="1008"/>
                    <a:pt x="542" y="1011"/>
                  </a:cubicBezTo>
                  <a:cubicBezTo>
                    <a:pt x="582" y="1016"/>
                    <a:pt x="627" y="1024"/>
                    <a:pt x="671" y="1024"/>
                  </a:cubicBezTo>
                  <a:cubicBezTo>
                    <a:pt x="682" y="1024"/>
                    <a:pt x="693" y="1023"/>
                    <a:pt x="704" y="1022"/>
                  </a:cubicBezTo>
                  <a:cubicBezTo>
                    <a:pt x="816" y="1012"/>
                    <a:pt x="917" y="986"/>
                    <a:pt x="1014" y="925"/>
                  </a:cubicBezTo>
                  <a:cubicBezTo>
                    <a:pt x="1100" y="866"/>
                    <a:pt x="1163" y="779"/>
                    <a:pt x="1191" y="678"/>
                  </a:cubicBezTo>
                  <a:cubicBezTo>
                    <a:pt x="1204" y="629"/>
                    <a:pt x="1205" y="577"/>
                    <a:pt x="1192" y="527"/>
                  </a:cubicBezTo>
                  <a:cubicBezTo>
                    <a:pt x="1190" y="512"/>
                    <a:pt x="1188" y="498"/>
                    <a:pt x="1184" y="483"/>
                  </a:cubicBezTo>
                  <a:cubicBezTo>
                    <a:pt x="1188" y="436"/>
                    <a:pt x="1184" y="390"/>
                    <a:pt x="1171" y="346"/>
                  </a:cubicBezTo>
                  <a:cubicBezTo>
                    <a:pt x="1157" y="313"/>
                    <a:pt x="1142" y="281"/>
                    <a:pt x="1127" y="248"/>
                  </a:cubicBezTo>
                  <a:cubicBezTo>
                    <a:pt x="1091" y="189"/>
                    <a:pt x="1038" y="140"/>
                    <a:pt x="976" y="108"/>
                  </a:cubicBezTo>
                  <a:cubicBezTo>
                    <a:pt x="921" y="69"/>
                    <a:pt x="851" y="46"/>
                    <a:pt x="788" y="27"/>
                  </a:cubicBezTo>
                  <a:cubicBezTo>
                    <a:pt x="771" y="21"/>
                    <a:pt x="752" y="17"/>
                    <a:pt x="734" y="14"/>
                  </a:cubicBezTo>
                  <a:cubicBezTo>
                    <a:pt x="685" y="6"/>
                    <a:pt x="636" y="2"/>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9" name="Google Shape;1649;p46"/>
            <p:cNvSpPr/>
            <p:nvPr/>
          </p:nvSpPr>
          <p:spPr>
            <a:xfrm>
              <a:off x="4358175" y="1638425"/>
              <a:ext cx="40100" cy="32400"/>
            </a:xfrm>
            <a:custGeom>
              <a:avLst/>
              <a:gdLst/>
              <a:ahLst/>
              <a:cxnLst/>
              <a:rect l="l" t="t" r="r" b="b"/>
              <a:pathLst>
                <a:path w="1604" h="1296" extrusionOk="0">
                  <a:moveTo>
                    <a:pt x="644" y="1"/>
                  </a:moveTo>
                  <a:cubicBezTo>
                    <a:pt x="621" y="1"/>
                    <a:pt x="597" y="1"/>
                    <a:pt x="574" y="3"/>
                  </a:cubicBezTo>
                  <a:cubicBezTo>
                    <a:pt x="480" y="12"/>
                    <a:pt x="383" y="27"/>
                    <a:pt x="296" y="65"/>
                  </a:cubicBezTo>
                  <a:cubicBezTo>
                    <a:pt x="227" y="84"/>
                    <a:pt x="166" y="123"/>
                    <a:pt x="117" y="176"/>
                  </a:cubicBezTo>
                  <a:cubicBezTo>
                    <a:pt x="80" y="212"/>
                    <a:pt x="54" y="257"/>
                    <a:pt x="40" y="307"/>
                  </a:cubicBezTo>
                  <a:cubicBezTo>
                    <a:pt x="0" y="417"/>
                    <a:pt x="0" y="554"/>
                    <a:pt x="73" y="654"/>
                  </a:cubicBezTo>
                  <a:cubicBezTo>
                    <a:pt x="204" y="838"/>
                    <a:pt x="374" y="994"/>
                    <a:pt x="572" y="1107"/>
                  </a:cubicBezTo>
                  <a:cubicBezTo>
                    <a:pt x="669" y="1160"/>
                    <a:pt x="772" y="1204"/>
                    <a:pt x="879" y="1236"/>
                  </a:cubicBezTo>
                  <a:cubicBezTo>
                    <a:pt x="988" y="1272"/>
                    <a:pt x="1098" y="1283"/>
                    <a:pt x="1213" y="1294"/>
                  </a:cubicBezTo>
                  <a:cubicBezTo>
                    <a:pt x="1219" y="1295"/>
                    <a:pt x="1225" y="1295"/>
                    <a:pt x="1231" y="1295"/>
                  </a:cubicBezTo>
                  <a:cubicBezTo>
                    <a:pt x="1322" y="1295"/>
                    <a:pt x="1435" y="1230"/>
                    <a:pt x="1493" y="1167"/>
                  </a:cubicBezTo>
                  <a:cubicBezTo>
                    <a:pt x="1557" y="1098"/>
                    <a:pt x="1604" y="984"/>
                    <a:pt x="1597" y="888"/>
                  </a:cubicBezTo>
                  <a:cubicBezTo>
                    <a:pt x="1590" y="784"/>
                    <a:pt x="1552" y="676"/>
                    <a:pt x="1470" y="607"/>
                  </a:cubicBezTo>
                  <a:lnTo>
                    <a:pt x="1459" y="600"/>
                  </a:lnTo>
                  <a:cubicBezTo>
                    <a:pt x="1469" y="480"/>
                    <a:pt x="1423" y="362"/>
                    <a:pt x="1337" y="279"/>
                  </a:cubicBezTo>
                  <a:cubicBezTo>
                    <a:pt x="1202" y="147"/>
                    <a:pt x="1032" y="58"/>
                    <a:pt x="848" y="21"/>
                  </a:cubicBezTo>
                  <a:cubicBezTo>
                    <a:pt x="781" y="8"/>
                    <a:pt x="712"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0" name="Google Shape;1650;p46"/>
            <p:cNvSpPr/>
            <p:nvPr/>
          </p:nvSpPr>
          <p:spPr>
            <a:xfrm>
              <a:off x="4416325" y="1706425"/>
              <a:ext cx="31900" cy="26625"/>
            </a:xfrm>
            <a:custGeom>
              <a:avLst/>
              <a:gdLst/>
              <a:ahLst/>
              <a:cxnLst/>
              <a:rect l="l" t="t" r="r" b="b"/>
              <a:pathLst>
                <a:path w="1276" h="1065" extrusionOk="0">
                  <a:moveTo>
                    <a:pt x="463" y="1"/>
                  </a:moveTo>
                  <a:cubicBezTo>
                    <a:pt x="444" y="1"/>
                    <a:pt x="425" y="1"/>
                    <a:pt x="406" y="2"/>
                  </a:cubicBezTo>
                  <a:cubicBezTo>
                    <a:pt x="263" y="9"/>
                    <a:pt x="135" y="85"/>
                    <a:pt x="67" y="213"/>
                  </a:cubicBezTo>
                  <a:cubicBezTo>
                    <a:pt x="1" y="338"/>
                    <a:pt x="7" y="488"/>
                    <a:pt x="82" y="607"/>
                  </a:cubicBezTo>
                  <a:cubicBezTo>
                    <a:pt x="109" y="665"/>
                    <a:pt x="142" y="719"/>
                    <a:pt x="181" y="771"/>
                  </a:cubicBezTo>
                  <a:cubicBezTo>
                    <a:pt x="219" y="819"/>
                    <a:pt x="258" y="871"/>
                    <a:pt x="307" y="909"/>
                  </a:cubicBezTo>
                  <a:cubicBezTo>
                    <a:pt x="343" y="940"/>
                    <a:pt x="382" y="967"/>
                    <a:pt x="422" y="990"/>
                  </a:cubicBezTo>
                  <a:cubicBezTo>
                    <a:pt x="462" y="1010"/>
                    <a:pt x="504" y="1027"/>
                    <a:pt x="548" y="1040"/>
                  </a:cubicBezTo>
                  <a:cubicBezTo>
                    <a:pt x="602" y="1058"/>
                    <a:pt x="660" y="1061"/>
                    <a:pt x="715" y="1064"/>
                  </a:cubicBezTo>
                  <a:cubicBezTo>
                    <a:pt x="721" y="1064"/>
                    <a:pt x="728" y="1064"/>
                    <a:pt x="734" y="1064"/>
                  </a:cubicBezTo>
                  <a:cubicBezTo>
                    <a:pt x="784" y="1064"/>
                    <a:pt x="835" y="1057"/>
                    <a:pt x="884" y="1042"/>
                  </a:cubicBezTo>
                  <a:cubicBezTo>
                    <a:pt x="926" y="1031"/>
                    <a:pt x="978" y="1004"/>
                    <a:pt x="1010" y="988"/>
                  </a:cubicBezTo>
                  <a:cubicBezTo>
                    <a:pt x="1021" y="984"/>
                    <a:pt x="1030" y="977"/>
                    <a:pt x="1041" y="970"/>
                  </a:cubicBezTo>
                  <a:cubicBezTo>
                    <a:pt x="1118" y="914"/>
                    <a:pt x="1176" y="857"/>
                    <a:pt x="1222" y="771"/>
                  </a:cubicBezTo>
                  <a:cubicBezTo>
                    <a:pt x="1265" y="679"/>
                    <a:pt x="1276" y="573"/>
                    <a:pt x="1251" y="474"/>
                  </a:cubicBezTo>
                  <a:cubicBezTo>
                    <a:pt x="1244" y="453"/>
                    <a:pt x="1236" y="433"/>
                    <a:pt x="1226" y="413"/>
                  </a:cubicBezTo>
                  <a:cubicBezTo>
                    <a:pt x="1222" y="354"/>
                    <a:pt x="1203" y="298"/>
                    <a:pt x="1171" y="248"/>
                  </a:cubicBezTo>
                  <a:lnTo>
                    <a:pt x="1103" y="166"/>
                  </a:lnTo>
                  <a:cubicBezTo>
                    <a:pt x="1053" y="119"/>
                    <a:pt x="992" y="87"/>
                    <a:pt x="925" y="72"/>
                  </a:cubicBezTo>
                  <a:cubicBezTo>
                    <a:pt x="857" y="47"/>
                    <a:pt x="786" y="31"/>
                    <a:pt x="715" y="20"/>
                  </a:cubicBezTo>
                  <a:cubicBezTo>
                    <a:pt x="632" y="7"/>
                    <a:pt x="548"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1" name="Google Shape;1651;p46"/>
            <p:cNvSpPr/>
            <p:nvPr/>
          </p:nvSpPr>
          <p:spPr>
            <a:xfrm>
              <a:off x="4137675" y="1478575"/>
              <a:ext cx="35975" cy="31375"/>
            </a:xfrm>
            <a:custGeom>
              <a:avLst/>
              <a:gdLst/>
              <a:ahLst/>
              <a:cxnLst/>
              <a:rect l="l" t="t" r="r" b="b"/>
              <a:pathLst>
                <a:path w="1439" h="1255" extrusionOk="0">
                  <a:moveTo>
                    <a:pt x="429" y="0"/>
                  </a:moveTo>
                  <a:cubicBezTo>
                    <a:pt x="391" y="0"/>
                    <a:pt x="353" y="6"/>
                    <a:pt x="316" y="18"/>
                  </a:cubicBezTo>
                  <a:cubicBezTo>
                    <a:pt x="248" y="37"/>
                    <a:pt x="186" y="76"/>
                    <a:pt x="137" y="129"/>
                  </a:cubicBezTo>
                  <a:cubicBezTo>
                    <a:pt x="50" y="223"/>
                    <a:pt x="0" y="384"/>
                    <a:pt x="49" y="509"/>
                  </a:cubicBezTo>
                  <a:cubicBezTo>
                    <a:pt x="76" y="583"/>
                    <a:pt x="109" y="653"/>
                    <a:pt x="148" y="720"/>
                  </a:cubicBezTo>
                  <a:cubicBezTo>
                    <a:pt x="190" y="786"/>
                    <a:pt x="238" y="848"/>
                    <a:pt x="291" y="905"/>
                  </a:cubicBezTo>
                  <a:cubicBezTo>
                    <a:pt x="321" y="938"/>
                    <a:pt x="355" y="971"/>
                    <a:pt x="390" y="999"/>
                  </a:cubicBezTo>
                  <a:cubicBezTo>
                    <a:pt x="452" y="1049"/>
                    <a:pt x="517" y="1093"/>
                    <a:pt x="585" y="1131"/>
                  </a:cubicBezTo>
                  <a:cubicBezTo>
                    <a:pt x="693" y="1190"/>
                    <a:pt x="809" y="1229"/>
                    <a:pt x="931" y="1246"/>
                  </a:cubicBezTo>
                  <a:cubicBezTo>
                    <a:pt x="966" y="1251"/>
                    <a:pt x="1000" y="1254"/>
                    <a:pt x="1034" y="1254"/>
                  </a:cubicBezTo>
                  <a:cubicBezTo>
                    <a:pt x="1104" y="1254"/>
                    <a:pt x="1172" y="1241"/>
                    <a:pt x="1235" y="1198"/>
                  </a:cubicBezTo>
                  <a:cubicBezTo>
                    <a:pt x="1296" y="1158"/>
                    <a:pt x="1347" y="1104"/>
                    <a:pt x="1381" y="1040"/>
                  </a:cubicBezTo>
                  <a:cubicBezTo>
                    <a:pt x="1419" y="970"/>
                    <a:pt x="1438" y="890"/>
                    <a:pt x="1437" y="810"/>
                  </a:cubicBezTo>
                  <a:cubicBezTo>
                    <a:pt x="1434" y="682"/>
                    <a:pt x="1379" y="561"/>
                    <a:pt x="1286" y="475"/>
                  </a:cubicBezTo>
                  <a:cubicBezTo>
                    <a:pt x="1267" y="416"/>
                    <a:pt x="1232" y="365"/>
                    <a:pt x="1187" y="325"/>
                  </a:cubicBezTo>
                  <a:cubicBezTo>
                    <a:pt x="995" y="167"/>
                    <a:pt x="765" y="49"/>
                    <a:pt x="519" y="11"/>
                  </a:cubicBezTo>
                  <a:cubicBezTo>
                    <a:pt x="489" y="4"/>
                    <a:pt x="45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2" name="Google Shape;1652;p46"/>
            <p:cNvSpPr/>
            <p:nvPr/>
          </p:nvSpPr>
          <p:spPr>
            <a:xfrm>
              <a:off x="4071775" y="1392225"/>
              <a:ext cx="26550" cy="23725"/>
            </a:xfrm>
            <a:custGeom>
              <a:avLst/>
              <a:gdLst/>
              <a:ahLst/>
              <a:cxnLst/>
              <a:rect l="l" t="t" r="r" b="b"/>
              <a:pathLst>
                <a:path w="1062" h="949" extrusionOk="0">
                  <a:moveTo>
                    <a:pt x="405" y="1"/>
                  </a:moveTo>
                  <a:cubicBezTo>
                    <a:pt x="367" y="1"/>
                    <a:pt x="329" y="6"/>
                    <a:pt x="293" y="17"/>
                  </a:cubicBezTo>
                  <a:cubicBezTo>
                    <a:pt x="260" y="31"/>
                    <a:pt x="229" y="46"/>
                    <a:pt x="195" y="61"/>
                  </a:cubicBezTo>
                  <a:cubicBezTo>
                    <a:pt x="136" y="97"/>
                    <a:pt x="87" y="150"/>
                    <a:pt x="55" y="212"/>
                  </a:cubicBezTo>
                  <a:cubicBezTo>
                    <a:pt x="16" y="304"/>
                    <a:pt x="5" y="341"/>
                    <a:pt x="2" y="442"/>
                  </a:cubicBezTo>
                  <a:cubicBezTo>
                    <a:pt x="1" y="478"/>
                    <a:pt x="17" y="550"/>
                    <a:pt x="18" y="559"/>
                  </a:cubicBezTo>
                  <a:cubicBezTo>
                    <a:pt x="19" y="564"/>
                    <a:pt x="21" y="569"/>
                    <a:pt x="23" y="575"/>
                  </a:cubicBezTo>
                  <a:cubicBezTo>
                    <a:pt x="36" y="614"/>
                    <a:pt x="54" y="650"/>
                    <a:pt x="72" y="685"/>
                  </a:cubicBezTo>
                  <a:cubicBezTo>
                    <a:pt x="75" y="690"/>
                    <a:pt x="79" y="696"/>
                    <a:pt x="83" y="700"/>
                  </a:cubicBezTo>
                  <a:cubicBezTo>
                    <a:pt x="107" y="734"/>
                    <a:pt x="133" y="765"/>
                    <a:pt x="161" y="794"/>
                  </a:cubicBezTo>
                  <a:cubicBezTo>
                    <a:pt x="166" y="800"/>
                    <a:pt x="170" y="804"/>
                    <a:pt x="176" y="808"/>
                  </a:cubicBezTo>
                  <a:cubicBezTo>
                    <a:pt x="210" y="838"/>
                    <a:pt x="249" y="864"/>
                    <a:pt x="290" y="887"/>
                  </a:cubicBezTo>
                  <a:cubicBezTo>
                    <a:pt x="331" y="908"/>
                    <a:pt x="376" y="923"/>
                    <a:pt x="421" y="935"/>
                  </a:cubicBezTo>
                  <a:cubicBezTo>
                    <a:pt x="427" y="936"/>
                    <a:pt x="433" y="937"/>
                    <a:pt x="438" y="938"/>
                  </a:cubicBezTo>
                  <a:cubicBezTo>
                    <a:pt x="473" y="943"/>
                    <a:pt x="511" y="947"/>
                    <a:pt x="545" y="949"/>
                  </a:cubicBezTo>
                  <a:lnTo>
                    <a:pt x="556" y="949"/>
                  </a:lnTo>
                  <a:cubicBezTo>
                    <a:pt x="562" y="949"/>
                    <a:pt x="567" y="949"/>
                    <a:pt x="573" y="948"/>
                  </a:cubicBezTo>
                  <a:cubicBezTo>
                    <a:pt x="592" y="947"/>
                    <a:pt x="616" y="941"/>
                    <a:pt x="628" y="939"/>
                  </a:cubicBezTo>
                  <a:cubicBezTo>
                    <a:pt x="639" y="937"/>
                    <a:pt x="664" y="935"/>
                    <a:pt x="683" y="930"/>
                  </a:cubicBezTo>
                  <a:cubicBezTo>
                    <a:pt x="685" y="930"/>
                    <a:pt x="688" y="929"/>
                    <a:pt x="691" y="928"/>
                  </a:cubicBezTo>
                  <a:cubicBezTo>
                    <a:pt x="785" y="901"/>
                    <a:pt x="831" y="863"/>
                    <a:pt x="902" y="801"/>
                  </a:cubicBezTo>
                  <a:cubicBezTo>
                    <a:pt x="906" y="796"/>
                    <a:pt x="911" y="792"/>
                    <a:pt x="915" y="787"/>
                  </a:cubicBezTo>
                  <a:cubicBezTo>
                    <a:pt x="942" y="756"/>
                    <a:pt x="966" y="722"/>
                    <a:pt x="985" y="685"/>
                  </a:cubicBezTo>
                  <a:cubicBezTo>
                    <a:pt x="1062" y="545"/>
                    <a:pt x="1042" y="371"/>
                    <a:pt x="937" y="251"/>
                  </a:cubicBezTo>
                  <a:cubicBezTo>
                    <a:pt x="907" y="207"/>
                    <a:pt x="866" y="173"/>
                    <a:pt x="819" y="150"/>
                  </a:cubicBezTo>
                  <a:lnTo>
                    <a:pt x="725" y="116"/>
                  </a:lnTo>
                  <a:cubicBezTo>
                    <a:pt x="709" y="112"/>
                    <a:pt x="691" y="110"/>
                    <a:pt x="675" y="110"/>
                  </a:cubicBezTo>
                  <a:cubicBezTo>
                    <a:pt x="650" y="84"/>
                    <a:pt x="622" y="63"/>
                    <a:pt x="590" y="46"/>
                  </a:cubicBezTo>
                  <a:lnTo>
                    <a:pt x="496" y="11"/>
                  </a:lnTo>
                  <a:cubicBezTo>
                    <a:pt x="466" y="4"/>
                    <a:pt x="43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3" name="Google Shape;1653;p46"/>
            <p:cNvSpPr/>
            <p:nvPr/>
          </p:nvSpPr>
          <p:spPr>
            <a:xfrm>
              <a:off x="4118100" y="1546875"/>
              <a:ext cx="23650" cy="20625"/>
            </a:xfrm>
            <a:custGeom>
              <a:avLst/>
              <a:gdLst/>
              <a:ahLst/>
              <a:cxnLst/>
              <a:rect l="l" t="t" r="r" b="b"/>
              <a:pathLst>
                <a:path w="946" h="825" extrusionOk="0">
                  <a:moveTo>
                    <a:pt x="405" y="0"/>
                  </a:moveTo>
                  <a:cubicBezTo>
                    <a:pt x="224" y="0"/>
                    <a:pt x="59" y="122"/>
                    <a:pt x="12" y="305"/>
                  </a:cubicBezTo>
                  <a:lnTo>
                    <a:pt x="1" y="405"/>
                  </a:lnTo>
                  <a:cubicBezTo>
                    <a:pt x="3" y="475"/>
                    <a:pt x="24" y="545"/>
                    <a:pt x="61" y="604"/>
                  </a:cubicBezTo>
                  <a:cubicBezTo>
                    <a:pt x="83" y="631"/>
                    <a:pt x="107" y="658"/>
                    <a:pt x="128" y="685"/>
                  </a:cubicBezTo>
                  <a:cubicBezTo>
                    <a:pt x="179" y="731"/>
                    <a:pt x="241" y="765"/>
                    <a:pt x="308" y="780"/>
                  </a:cubicBezTo>
                  <a:lnTo>
                    <a:pt x="460" y="816"/>
                  </a:lnTo>
                  <a:cubicBezTo>
                    <a:pt x="488" y="821"/>
                    <a:pt x="515" y="824"/>
                    <a:pt x="542" y="824"/>
                  </a:cubicBezTo>
                  <a:cubicBezTo>
                    <a:pt x="723" y="824"/>
                    <a:pt x="888" y="702"/>
                    <a:pt x="936" y="520"/>
                  </a:cubicBezTo>
                  <a:cubicBezTo>
                    <a:pt x="939" y="486"/>
                    <a:pt x="942" y="453"/>
                    <a:pt x="945" y="419"/>
                  </a:cubicBezTo>
                  <a:cubicBezTo>
                    <a:pt x="943" y="349"/>
                    <a:pt x="923" y="281"/>
                    <a:pt x="886" y="221"/>
                  </a:cubicBezTo>
                  <a:cubicBezTo>
                    <a:pt x="863" y="193"/>
                    <a:pt x="840" y="166"/>
                    <a:pt x="818" y="139"/>
                  </a:cubicBezTo>
                  <a:cubicBezTo>
                    <a:pt x="768" y="93"/>
                    <a:pt x="706" y="59"/>
                    <a:pt x="639" y="44"/>
                  </a:cubicBezTo>
                  <a:cubicBezTo>
                    <a:pt x="589" y="32"/>
                    <a:pt x="538" y="20"/>
                    <a:pt x="487" y="9"/>
                  </a:cubicBezTo>
                  <a:cubicBezTo>
                    <a:pt x="460" y="3"/>
                    <a:pt x="432"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4" name="Google Shape;1654;p46"/>
            <p:cNvSpPr/>
            <p:nvPr/>
          </p:nvSpPr>
          <p:spPr>
            <a:xfrm>
              <a:off x="4193675" y="1571300"/>
              <a:ext cx="22700" cy="21500"/>
            </a:xfrm>
            <a:custGeom>
              <a:avLst/>
              <a:gdLst/>
              <a:ahLst/>
              <a:cxnLst/>
              <a:rect l="l" t="t" r="r" b="b"/>
              <a:pathLst>
                <a:path w="908" h="860" extrusionOk="0">
                  <a:moveTo>
                    <a:pt x="402" y="0"/>
                  </a:moveTo>
                  <a:cubicBezTo>
                    <a:pt x="312" y="0"/>
                    <a:pt x="222" y="32"/>
                    <a:pt x="151" y="95"/>
                  </a:cubicBezTo>
                  <a:cubicBezTo>
                    <a:pt x="108" y="125"/>
                    <a:pt x="74" y="165"/>
                    <a:pt x="51" y="213"/>
                  </a:cubicBezTo>
                  <a:cubicBezTo>
                    <a:pt x="39" y="245"/>
                    <a:pt x="27" y="276"/>
                    <a:pt x="15" y="308"/>
                  </a:cubicBezTo>
                  <a:cubicBezTo>
                    <a:pt x="0" y="375"/>
                    <a:pt x="2" y="444"/>
                    <a:pt x="22" y="510"/>
                  </a:cubicBezTo>
                  <a:cubicBezTo>
                    <a:pt x="36" y="542"/>
                    <a:pt x="51" y="575"/>
                    <a:pt x="65" y="607"/>
                  </a:cubicBezTo>
                  <a:cubicBezTo>
                    <a:pt x="103" y="666"/>
                    <a:pt x="155" y="715"/>
                    <a:pt x="217" y="747"/>
                  </a:cubicBezTo>
                  <a:lnTo>
                    <a:pt x="322" y="812"/>
                  </a:lnTo>
                  <a:cubicBezTo>
                    <a:pt x="380" y="844"/>
                    <a:pt x="443" y="859"/>
                    <a:pt x="506" y="859"/>
                  </a:cubicBezTo>
                  <a:cubicBezTo>
                    <a:pt x="596" y="859"/>
                    <a:pt x="686" y="827"/>
                    <a:pt x="758" y="765"/>
                  </a:cubicBezTo>
                  <a:cubicBezTo>
                    <a:pt x="801" y="734"/>
                    <a:pt x="835" y="695"/>
                    <a:pt x="857" y="647"/>
                  </a:cubicBezTo>
                  <a:cubicBezTo>
                    <a:pt x="869" y="616"/>
                    <a:pt x="881" y="583"/>
                    <a:pt x="893" y="552"/>
                  </a:cubicBezTo>
                  <a:cubicBezTo>
                    <a:pt x="908" y="485"/>
                    <a:pt x="907" y="416"/>
                    <a:pt x="886" y="350"/>
                  </a:cubicBezTo>
                  <a:cubicBezTo>
                    <a:pt x="872" y="317"/>
                    <a:pt x="858" y="285"/>
                    <a:pt x="843" y="253"/>
                  </a:cubicBezTo>
                  <a:cubicBezTo>
                    <a:pt x="806" y="193"/>
                    <a:pt x="753" y="145"/>
                    <a:pt x="692" y="112"/>
                  </a:cubicBezTo>
                  <a:cubicBezTo>
                    <a:pt x="656" y="91"/>
                    <a:pt x="621" y="69"/>
                    <a:pt x="586" y="47"/>
                  </a:cubicBezTo>
                  <a:cubicBezTo>
                    <a:pt x="528" y="16"/>
                    <a:pt x="46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5" name="Google Shape;1655;p46"/>
            <p:cNvSpPr/>
            <p:nvPr/>
          </p:nvSpPr>
          <p:spPr>
            <a:xfrm>
              <a:off x="4210175" y="1507775"/>
              <a:ext cx="28600" cy="19975"/>
            </a:xfrm>
            <a:custGeom>
              <a:avLst/>
              <a:gdLst/>
              <a:ahLst/>
              <a:cxnLst/>
              <a:rect l="l" t="t" r="r" b="b"/>
              <a:pathLst>
                <a:path w="1144" h="799" extrusionOk="0">
                  <a:moveTo>
                    <a:pt x="569" y="0"/>
                  </a:moveTo>
                  <a:cubicBezTo>
                    <a:pt x="503" y="0"/>
                    <a:pt x="434" y="19"/>
                    <a:pt x="363" y="63"/>
                  </a:cubicBezTo>
                  <a:cubicBezTo>
                    <a:pt x="0" y="289"/>
                    <a:pt x="235" y="798"/>
                    <a:pt x="576" y="798"/>
                  </a:cubicBezTo>
                  <a:cubicBezTo>
                    <a:pt x="641" y="798"/>
                    <a:pt x="711" y="779"/>
                    <a:pt x="781" y="735"/>
                  </a:cubicBezTo>
                  <a:cubicBezTo>
                    <a:pt x="1144"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6" name="Google Shape;1656;p46"/>
            <p:cNvSpPr/>
            <p:nvPr/>
          </p:nvSpPr>
          <p:spPr>
            <a:xfrm>
              <a:off x="4299750" y="1628050"/>
              <a:ext cx="28625" cy="19950"/>
            </a:xfrm>
            <a:custGeom>
              <a:avLst/>
              <a:gdLst/>
              <a:ahLst/>
              <a:cxnLst/>
              <a:rect l="l" t="t" r="r" b="b"/>
              <a:pathLst>
                <a:path w="1145" h="798" extrusionOk="0">
                  <a:moveTo>
                    <a:pt x="569" y="0"/>
                  </a:moveTo>
                  <a:cubicBezTo>
                    <a:pt x="503" y="0"/>
                    <a:pt x="433" y="19"/>
                    <a:pt x="363" y="63"/>
                  </a:cubicBezTo>
                  <a:cubicBezTo>
                    <a:pt x="0" y="289"/>
                    <a:pt x="237" y="797"/>
                    <a:pt x="577" y="797"/>
                  </a:cubicBezTo>
                  <a:cubicBezTo>
                    <a:pt x="643" y="797"/>
                    <a:pt x="713" y="778"/>
                    <a:pt x="783" y="735"/>
                  </a:cubicBezTo>
                  <a:cubicBezTo>
                    <a:pt x="1145" y="509"/>
                    <a:pt x="91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7" name="Google Shape;1657;p46"/>
            <p:cNvSpPr/>
            <p:nvPr/>
          </p:nvSpPr>
          <p:spPr>
            <a:xfrm>
              <a:off x="4296425" y="1706875"/>
              <a:ext cx="37300" cy="33525"/>
            </a:xfrm>
            <a:custGeom>
              <a:avLst/>
              <a:gdLst/>
              <a:ahLst/>
              <a:cxnLst/>
              <a:rect l="l" t="t" r="r" b="b"/>
              <a:pathLst>
                <a:path w="1492" h="1341" extrusionOk="0">
                  <a:moveTo>
                    <a:pt x="560" y="1"/>
                  </a:moveTo>
                  <a:cubicBezTo>
                    <a:pt x="484" y="1"/>
                    <a:pt x="404" y="9"/>
                    <a:pt x="336" y="36"/>
                  </a:cubicBezTo>
                  <a:cubicBezTo>
                    <a:pt x="222" y="78"/>
                    <a:pt x="115" y="151"/>
                    <a:pt x="61" y="265"/>
                  </a:cubicBezTo>
                  <a:cubicBezTo>
                    <a:pt x="7" y="378"/>
                    <a:pt x="0" y="493"/>
                    <a:pt x="27" y="613"/>
                  </a:cubicBezTo>
                  <a:cubicBezTo>
                    <a:pt x="37" y="656"/>
                    <a:pt x="58" y="696"/>
                    <a:pt x="76" y="736"/>
                  </a:cubicBezTo>
                  <a:cubicBezTo>
                    <a:pt x="99" y="785"/>
                    <a:pt x="120" y="835"/>
                    <a:pt x="147" y="884"/>
                  </a:cubicBezTo>
                  <a:cubicBezTo>
                    <a:pt x="196" y="971"/>
                    <a:pt x="256" y="1051"/>
                    <a:pt x="328" y="1121"/>
                  </a:cubicBezTo>
                  <a:cubicBezTo>
                    <a:pt x="421" y="1213"/>
                    <a:pt x="528" y="1268"/>
                    <a:pt x="649" y="1309"/>
                  </a:cubicBezTo>
                  <a:cubicBezTo>
                    <a:pt x="708" y="1330"/>
                    <a:pt x="771" y="1334"/>
                    <a:pt x="833" y="1339"/>
                  </a:cubicBezTo>
                  <a:cubicBezTo>
                    <a:pt x="845" y="1340"/>
                    <a:pt x="856" y="1340"/>
                    <a:pt x="868" y="1340"/>
                  </a:cubicBezTo>
                  <a:cubicBezTo>
                    <a:pt x="919" y="1340"/>
                    <a:pt x="971" y="1331"/>
                    <a:pt x="1024" y="1320"/>
                  </a:cubicBezTo>
                  <a:cubicBezTo>
                    <a:pt x="1150" y="1293"/>
                    <a:pt x="1266" y="1225"/>
                    <a:pt x="1351" y="1127"/>
                  </a:cubicBezTo>
                  <a:cubicBezTo>
                    <a:pt x="1419" y="1050"/>
                    <a:pt x="1456" y="951"/>
                    <a:pt x="1456" y="847"/>
                  </a:cubicBezTo>
                  <a:cubicBezTo>
                    <a:pt x="1455" y="821"/>
                    <a:pt x="1450" y="795"/>
                    <a:pt x="1444" y="769"/>
                  </a:cubicBezTo>
                  <a:cubicBezTo>
                    <a:pt x="1476" y="712"/>
                    <a:pt x="1491" y="647"/>
                    <a:pt x="1488" y="582"/>
                  </a:cubicBezTo>
                  <a:cubicBezTo>
                    <a:pt x="1481" y="476"/>
                    <a:pt x="1442" y="375"/>
                    <a:pt x="1361" y="302"/>
                  </a:cubicBezTo>
                  <a:cubicBezTo>
                    <a:pt x="1224" y="180"/>
                    <a:pt x="1059" y="91"/>
                    <a:pt x="882" y="42"/>
                  </a:cubicBezTo>
                  <a:cubicBezTo>
                    <a:pt x="795" y="16"/>
                    <a:pt x="702" y="7"/>
                    <a:pt x="612" y="2"/>
                  </a:cubicBezTo>
                  <a:cubicBezTo>
                    <a:pt x="595" y="1"/>
                    <a:pt x="577"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8" name="Google Shape;1658;p46"/>
            <p:cNvSpPr/>
            <p:nvPr/>
          </p:nvSpPr>
          <p:spPr>
            <a:xfrm>
              <a:off x="4237225" y="1661175"/>
              <a:ext cx="28525" cy="25825"/>
            </a:xfrm>
            <a:custGeom>
              <a:avLst/>
              <a:gdLst/>
              <a:ahLst/>
              <a:cxnLst/>
              <a:rect l="l" t="t" r="r" b="b"/>
              <a:pathLst>
                <a:path w="1141" h="1033" extrusionOk="0">
                  <a:moveTo>
                    <a:pt x="477" y="1"/>
                  </a:moveTo>
                  <a:cubicBezTo>
                    <a:pt x="414" y="1"/>
                    <a:pt x="351" y="13"/>
                    <a:pt x="288" y="23"/>
                  </a:cubicBezTo>
                  <a:cubicBezTo>
                    <a:pt x="256" y="39"/>
                    <a:pt x="224" y="53"/>
                    <a:pt x="192" y="68"/>
                  </a:cubicBezTo>
                  <a:cubicBezTo>
                    <a:pt x="146" y="94"/>
                    <a:pt x="107" y="131"/>
                    <a:pt x="80" y="177"/>
                  </a:cubicBezTo>
                  <a:cubicBezTo>
                    <a:pt x="57" y="202"/>
                    <a:pt x="41" y="233"/>
                    <a:pt x="33" y="267"/>
                  </a:cubicBezTo>
                  <a:cubicBezTo>
                    <a:pt x="11" y="313"/>
                    <a:pt x="1" y="364"/>
                    <a:pt x="5" y="415"/>
                  </a:cubicBezTo>
                  <a:cubicBezTo>
                    <a:pt x="12" y="463"/>
                    <a:pt x="16" y="514"/>
                    <a:pt x="31" y="560"/>
                  </a:cubicBezTo>
                  <a:cubicBezTo>
                    <a:pt x="34" y="569"/>
                    <a:pt x="38" y="578"/>
                    <a:pt x="41" y="586"/>
                  </a:cubicBezTo>
                  <a:cubicBezTo>
                    <a:pt x="57" y="624"/>
                    <a:pt x="73" y="663"/>
                    <a:pt x="93" y="700"/>
                  </a:cubicBezTo>
                  <a:cubicBezTo>
                    <a:pt x="100" y="714"/>
                    <a:pt x="110" y="728"/>
                    <a:pt x="121" y="741"/>
                  </a:cubicBezTo>
                  <a:cubicBezTo>
                    <a:pt x="150" y="783"/>
                    <a:pt x="184" y="822"/>
                    <a:pt x="221" y="858"/>
                  </a:cubicBezTo>
                  <a:cubicBezTo>
                    <a:pt x="227" y="863"/>
                    <a:pt x="233" y="868"/>
                    <a:pt x="240" y="874"/>
                  </a:cubicBezTo>
                  <a:cubicBezTo>
                    <a:pt x="273" y="899"/>
                    <a:pt x="307" y="922"/>
                    <a:pt x="341" y="945"/>
                  </a:cubicBezTo>
                  <a:cubicBezTo>
                    <a:pt x="355" y="954"/>
                    <a:pt x="369" y="961"/>
                    <a:pt x="386" y="968"/>
                  </a:cubicBezTo>
                  <a:cubicBezTo>
                    <a:pt x="430" y="988"/>
                    <a:pt x="475" y="1005"/>
                    <a:pt x="523" y="1017"/>
                  </a:cubicBezTo>
                  <a:cubicBezTo>
                    <a:pt x="531" y="1019"/>
                    <a:pt x="539" y="1021"/>
                    <a:pt x="548" y="1021"/>
                  </a:cubicBezTo>
                  <a:cubicBezTo>
                    <a:pt x="589" y="1026"/>
                    <a:pt x="630" y="1032"/>
                    <a:pt x="672" y="1033"/>
                  </a:cubicBezTo>
                  <a:cubicBezTo>
                    <a:pt x="674" y="1033"/>
                    <a:pt x="676" y="1033"/>
                    <a:pt x="678" y="1033"/>
                  </a:cubicBezTo>
                  <a:cubicBezTo>
                    <a:pt x="728" y="1033"/>
                    <a:pt x="777" y="1020"/>
                    <a:pt x="821" y="995"/>
                  </a:cubicBezTo>
                  <a:cubicBezTo>
                    <a:pt x="919" y="956"/>
                    <a:pt x="995" y="875"/>
                    <a:pt x="1029" y="774"/>
                  </a:cubicBezTo>
                  <a:cubicBezTo>
                    <a:pt x="1036" y="756"/>
                    <a:pt x="1043" y="738"/>
                    <a:pt x="1046" y="718"/>
                  </a:cubicBezTo>
                  <a:cubicBezTo>
                    <a:pt x="1064" y="698"/>
                    <a:pt x="1078" y="675"/>
                    <a:pt x="1090" y="651"/>
                  </a:cubicBezTo>
                  <a:cubicBezTo>
                    <a:pt x="1102" y="619"/>
                    <a:pt x="1114" y="587"/>
                    <a:pt x="1126" y="556"/>
                  </a:cubicBezTo>
                  <a:cubicBezTo>
                    <a:pt x="1141" y="489"/>
                    <a:pt x="1139" y="419"/>
                    <a:pt x="1119" y="354"/>
                  </a:cubicBezTo>
                  <a:cubicBezTo>
                    <a:pt x="1105" y="322"/>
                    <a:pt x="1090" y="289"/>
                    <a:pt x="1076" y="257"/>
                  </a:cubicBezTo>
                  <a:cubicBezTo>
                    <a:pt x="1038" y="197"/>
                    <a:pt x="986" y="149"/>
                    <a:pt x="925" y="115"/>
                  </a:cubicBezTo>
                  <a:cubicBezTo>
                    <a:pt x="884" y="94"/>
                    <a:pt x="842" y="74"/>
                    <a:pt x="797" y="60"/>
                  </a:cubicBezTo>
                  <a:cubicBezTo>
                    <a:pt x="754" y="42"/>
                    <a:pt x="709" y="28"/>
                    <a:pt x="663" y="18"/>
                  </a:cubicBezTo>
                  <a:cubicBezTo>
                    <a:pt x="617" y="10"/>
                    <a:pt x="570" y="7"/>
                    <a:pt x="524" y="3"/>
                  </a:cubicBezTo>
                  <a:cubicBezTo>
                    <a:pt x="509" y="2"/>
                    <a:pt x="493"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9" name="Google Shape;1659;p46"/>
            <p:cNvSpPr/>
            <p:nvPr/>
          </p:nvSpPr>
          <p:spPr>
            <a:xfrm>
              <a:off x="4148100" y="1621975"/>
              <a:ext cx="29050" cy="26425"/>
            </a:xfrm>
            <a:custGeom>
              <a:avLst/>
              <a:gdLst/>
              <a:ahLst/>
              <a:cxnLst/>
              <a:rect l="l" t="t" r="r" b="b"/>
              <a:pathLst>
                <a:path w="1162" h="1057" extrusionOk="0">
                  <a:moveTo>
                    <a:pt x="481" y="0"/>
                  </a:moveTo>
                  <a:cubicBezTo>
                    <a:pt x="456" y="0"/>
                    <a:pt x="432" y="3"/>
                    <a:pt x="397" y="8"/>
                  </a:cubicBezTo>
                  <a:cubicBezTo>
                    <a:pt x="375" y="12"/>
                    <a:pt x="354" y="15"/>
                    <a:pt x="332" y="20"/>
                  </a:cubicBezTo>
                  <a:cubicBezTo>
                    <a:pt x="329" y="21"/>
                    <a:pt x="325" y="22"/>
                    <a:pt x="322" y="24"/>
                  </a:cubicBezTo>
                  <a:cubicBezTo>
                    <a:pt x="292" y="34"/>
                    <a:pt x="251" y="54"/>
                    <a:pt x="222" y="69"/>
                  </a:cubicBezTo>
                  <a:cubicBezTo>
                    <a:pt x="181" y="92"/>
                    <a:pt x="143" y="121"/>
                    <a:pt x="112" y="154"/>
                  </a:cubicBezTo>
                  <a:cubicBezTo>
                    <a:pt x="108" y="158"/>
                    <a:pt x="106" y="160"/>
                    <a:pt x="104" y="162"/>
                  </a:cubicBezTo>
                  <a:cubicBezTo>
                    <a:pt x="94" y="176"/>
                    <a:pt x="85" y="190"/>
                    <a:pt x="75" y="204"/>
                  </a:cubicBezTo>
                  <a:cubicBezTo>
                    <a:pt x="41" y="243"/>
                    <a:pt x="20" y="290"/>
                    <a:pt x="10" y="340"/>
                  </a:cubicBezTo>
                  <a:cubicBezTo>
                    <a:pt x="4" y="376"/>
                    <a:pt x="0" y="410"/>
                    <a:pt x="0" y="446"/>
                  </a:cubicBezTo>
                  <a:cubicBezTo>
                    <a:pt x="1" y="467"/>
                    <a:pt x="13" y="530"/>
                    <a:pt x="18" y="550"/>
                  </a:cubicBezTo>
                  <a:cubicBezTo>
                    <a:pt x="20" y="563"/>
                    <a:pt x="23" y="576"/>
                    <a:pt x="27" y="589"/>
                  </a:cubicBezTo>
                  <a:cubicBezTo>
                    <a:pt x="46" y="644"/>
                    <a:pt x="70" y="697"/>
                    <a:pt x="103" y="745"/>
                  </a:cubicBezTo>
                  <a:cubicBezTo>
                    <a:pt x="130" y="782"/>
                    <a:pt x="158" y="818"/>
                    <a:pt x="189" y="851"/>
                  </a:cubicBezTo>
                  <a:cubicBezTo>
                    <a:pt x="198" y="861"/>
                    <a:pt x="207" y="870"/>
                    <a:pt x="216" y="878"/>
                  </a:cubicBezTo>
                  <a:cubicBezTo>
                    <a:pt x="238" y="897"/>
                    <a:pt x="262" y="912"/>
                    <a:pt x="284" y="928"/>
                  </a:cubicBezTo>
                  <a:cubicBezTo>
                    <a:pt x="308" y="946"/>
                    <a:pt x="333" y="963"/>
                    <a:pt x="359" y="978"/>
                  </a:cubicBezTo>
                  <a:cubicBezTo>
                    <a:pt x="369" y="983"/>
                    <a:pt x="378" y="987"/>
                    <a:pt x="389" y="991"/>
                  </a:cubicBezTo>
                  <a:cubicBezTo>
                    <a:pt x="430" y="1009"/>
                    <a:pt x="474" y="1024"/>
                    <a:pt x="518" y="1037"/>
                  </a:cubicBezTo>
                  <a:cubicBezTo>
                    <a:pt x="531" y="1040"/>
                    <a:pt x="544" y="1042"/>
                    <a:pt x="557" y="1045"/>
                  </a:cubicBezTo>
                  <a:cubicBezTo>
                    <a:pt x="602" y="1052"/>
                    <a:pt x="649" y="1055"/>
                    <a:pt x="695" y="1057"/>
                  </a:cubicBezTo>
                  <a:cubicBezTo>
                    <a:pt x="741" y="1053"/>
                    <a:pt x="788" y="1047"/>
                    <a:pt x="833" y="1036"/>
                  </a:cubicBezTo>
                  <a:cubicBezTo>
                    <a:pt x="847" y="1033"/>
                    <a:pt x="861" y="1030"/>
                    <a:pt x="874" y="1024"/>
                  </a:cubicBezTo>
                  <a:cubicBezTo>
                    <a:pt x="974" y="990"/>
                    <a:pt x="1059" y="920"/>
                    <a:pt x="1112" y="830"/>
                  </a:cubicBezTo>
                  <a:cubicBezTo>
                    <a:pt x="1138" y="785"/>
                    <a:pt x="1152" y="735"/>
                    <a:pt x="1153" y="684"/>
                  </a:cubicBezTo>
                  <a:cubicBezTo>
                    <a:pt x="1162" y="633"/>
                    <a:pt x="1159" y="581"/>
                    <a:pt x="1141" y="532"/>
                  </a:cubicBezTo>
                  <a:cubicBezTo>
                    <a:pt x="1127" y="500"/>
                    <a:pt x="1113" y="468"/>
                    <a:pt x="1098" y="435"/>
                  </a:cubicBezTo>
                  <a:cubicBezTo>
                    <a:pt x="1061" y="376"/>
                    <a:pt x="1008" y="327"/>
                    <a:pt x="947" y="295"/>
                  </a:cubicBezTo>
                  <a:lnTo>
                    <a:pt x="937" y="290"/>
                  </a:lnTo>
                  <a:cubicBezTo>
                    <a:pt x="930" y="271"/>
                    <a:pt x="921" y="252"/>
                    <a:pt x="911" y="233"/>
                  </a:cubicBezTo>
                  <a:cubicBezTo>
                    <a:pt x="909" y="230"/>
                    <a:pt x="907" y="228"/>
                    <a:pt x="905" y="226"/>
                  </a:cubicBezTo>
                  <a:cubicBezTo>
                    <a:pt x="883" y="195"/>
                    <a:pt x="859" y="167"/>
                    <a:pt x="834" y="139"/>
                  </a:cubicBezTo>
                  <a:cubicBezTo>
                    <a:pt x="830" y="136"/>
                    <a:pt x="826" y="132"/>
                    <a:pt x="821" y="128"/>
                  </a:cubicBezTo>
                  <a:cubicBezTo>
                    <a:pt x="808" y="116"/>
                    <a:pt x="783" y="100"/>
                    <a:pt x="774" y="94"/>
                  </a:cubicBezTo>
                  <a:cubicBezTo>
                    <a:pt x="765" y="88"/>
                    <a:pt x="741" y="70"/>
                    <a:pt x="726" y="61"/>
                  </a:cubicBezTo>
                  <a:cubicBezTo>
                    <a:pt x="720" y="57"/>
                    <a:pt x="712" y="55"/>
                    <a:pt x="706" y="52"/>
                  </a:cubicBezTo>
                  <a:cubicBezTo>
                    <a:pt x="666" y="35"/>
                    <a:pt x="625" y="16"/>
                    <a:pt x="583" y="11"/>
                  </a:cubicBezTo>
                  <a:cubicBezTo>
                    <a:pt x="537" y="4"/>
                    <a:pt x="509"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0" name="Google Shape;1660;p46"/>
            <p:cNvSpPr/>
            <p:nvPr/>
          </p:nvSpPr>
          <p:spPr>
            <a:xfrm>
              <a:off x="4042250" y="1492800"/>
              <a:ext cx="32075" cy="30525"/>
            </a:xfrm>
            <a:custGeom>
              <a:avLst/>
              <a:gdLst/>
              <a:ahLst/>
              <a:cxnLst/>
              <a:rect l="l" t="t" r="r" b="b"/>
              <a:pathLst>
                <a:path w="1283" h="1221" extrusionOk="0">
                  <a:moveTo>
                    <a:pt x="421" y="0"/>
                  </a:moveTo>
                  <a:cubicBezTo>
                    <a:pt x="412" y="0"/>
                    <a:pt x="402" y="0"/>
                    <a:pt x="392" y="1"/>
                  </a:cubicBezTo>
                  <a:cubicBezTo>
                    <a:pt x="322" y="3"/>
                    <a:pt x="253" y="24"/>
                    <a:pt x="193" y="61"/>
                  </a:cubicBezTo>
                  <a:cubicBezTo>
                    <a:pt x="147" y="87"/>
                    <a:pt x="109" y="125"/>
                    <a:pt x="82" y="170"/>
                  </a:cubicBezTo>
                  <a:cubicBezTo>
                    <a:pt x="48" y="209"/>
                    <a:pt x="27" y="257"/>
                    <a:pt x="17" y="308"/>
                  </a:cubicBezTo>
                  <a:cubicBezTo>
                    <a:pt x="1" y="375"/>
                    <a:pt x="3" y="444"/>
                    <a:pt x="23" y="510"/>
                  </a:cubicBezTo>
                  <a:cubicBezTo>
                    <a:pt x="34" y="589"/>
                    <a:pt x="56" y="666"/>
                    <a:pt x="86" y="741"/>
                  </a:cubicBezTo>
                  <a:cubicBezTo>
                    <a:pt x="115" y="808"/>
                    <a:pt x="142" y="875"/>
                    <a:pt x="189" y="932"/>
                  </a:cubicBezTo>
                  <a:cubicBezTo>
                    <a:pt x="218" y="972"/>
                    <a:pt x="250" y="1010"/>
                    <a:pt x="286" y="1045"/>
                  </a:cubicBezTo>
                  <a:cubicBezTo>
                    <a:pt x="323" y="1076"/>
                    <a:pt x="362" y="1104"/>
                    <a:pt x="402" y="1129"/>
                  </a:cubicBezTo>
                  <a:cubicBezTo>
                    <a:pt x="454" y="1163"/>
                    <a:pt x="516" y="1183"/>
                    <a:pt x="575" y="1200"/>
                  </a:cubicBezTo>
                  <a:cubicBezTo>
                    <a:pt x="590" y="1205"/>
                    <a:pt x="606" y="1208"/>
                    <a:pt x="622" y="1209"/>
                  </a:cubicBezTo>
                  <a:cubicBezTo>
                    <a:pt x="666" y="1216"/>
                    <a:pt x="712" y="1221"/>
                    <a:pt x="758" y="1221"/>
                  </a:cubicBezTo>
                  <a:cubicBezTo>
                    <a:pt x="914" y="1215"/>
                    <a:pt x="1073" y="1149"/>
                    <a:pt x="1176" y="1029"/>
                  </a:cubicBezTo>
                  <a:cubicBezTo>
                    <a:pt x="1244" y="953"/>
                    <a:pt x="1282" y="853"/>
                    <a:pt x="1281" y="751"/>
                  </a:cubicBezTo>
                  <a:cubicBezTo>
                    <a:pt x="1282" y="698"/>
                    <a:pt x="1269" y="646"/>
                    <a:pt x="1243" y="601"/>
                  </a:cubicBezTo>
                  <a:cubicBezTo>
                    <a:pt x="1225" y="550"/>
                    <a:pt x="1195" y="505"/>
                    <a:pt x="1154" y="471"/>
                  </a:cubicBezTo>
                  <a:cubicBezTo>
                    <a:pt x="1127" y="448"/>
                    <a:pt x="1099" y="430"/>
                    <a:pt x="1068" y="414"/>
                  </a:cubicBezTo>
                  <a:cubicBezTo>
                    <a:pt x="1022" y="319"/>
                    <a:pt x="956" y="230"/>
                    <a:pt x="876" y="170"/>
                  </a:cubicBezTo>
                  <a:cubicBezTo>
                    <a:pt x="835" y="137"/>
                    <a:pt x="792" y="108"/>
                    <a:pt x="745" y="82"/>
                  </a:cubicBezTo>
                  <a:cubicBezTo>
                    <a:pt x="701" y="60"/>
                    <a:pt x="655" y="43"/>
                    <a:pt x="608" y="28"/>
                  </a:cubicBezTo>
                  <a:cubicBezTo>
                    <a:pt x="547" y="9"/>
                    <a:pt x="484"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61" name="Google Shape;1661;p46"/>
          <p:cNvSpPr/>
          <p:nvPr/>
        </p:nvSpPr>
        <p:spPr>
          <a:xfrm>
            <a:off x="-1524616" y="3675925"/>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1662" name="Google Shape;1662;p46"/>
          <p:cNvCxnSpPr/>
          <p:nvPr/>
        </p:nvCxnSpPr>
        <p:spPr>
          <a:xfrm rot="10800000">
            <a:off x="818450" y="3315447"/>
            <a:ext cx="4306800" cy="0"/>
          </a:xfrm>
          <a:prstGeom prst="straightConnector1">
            <a:avLst/>
          </a:prstGeom>
          <a:noFill/>
          <a:ln w="19050" cap="flat" cmpd="sng">
            <a:solidFill>
              <a:schemeClr val="dk1"/>
            </a:solidFill>
            <a:prstDash val="solid"/>
            <a:round/>
            <a:headEnd type="none" w="med" len="med"/>
            <a:tailEnd type="none" w="med" len="med"/>
          </a:ln>
        </p:spPr>
      </p:cxnSp>
      <p:sp>
        <p:nvSpPr>
          <p:cNvPr id="1663" name="Google Shape;1663;p46"/>
          <p:cNvSpPr/>
          <p:nvPr/>
        </p:nvSpPr>
        <p:spPr>
          <a:xfrm rot="8635712">
            <a:off x="-842653" y="-2012962"/>
            <a:ext cx="3597634" cy="271177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 name="Subtitle 0"/>
          <p:cNvSpPr/>
          <p:nvPr>
            <p:ph type="subTitle" idx="1"/>
          </p:nvPr>
        </p:nvSpPr>
        <p:spPr/>
        <p:txBody>
          <a:bodyPr/>
          <a:p>
            <a:endParaRPr lang="en-US"/>
          </a:p>
        </p:txBody>
      </p:sp>
    </p:spTree>
  </p:cSld>
  <p:clrMapOvr>
    <a:masterClrMapping/>
  </p:clrMapOvr>
  <mc:AlternateContent xmlns:mc="http://schemas.openxmlformats.org/markup-compatibility/2006">
    <mc:Choice xmlns:p14="http://schemas.microsoft.com/office/powerpoint/2010/main" Requires="p14">
      <p:transition p14:dur="500">
        <p:sndAc>
          <p:stSnd>
            <p:snd r:embed="rId1" name="suction.wav"/>
          </p:stSnd>
        </p:sndAc>
      </p:transition>
    </mc:Choice>
    <mc:Fallback>
      <p:transition>
        <p:sndAc>
          <p:stSnd>
            <p:snd r:embed="rId1"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76"/>
                                        </p:tgtEl>
                                        <p:attrNameLst>
                                          <p:attrName>style.visibility</p:attrName>
                                        </p:attrNameLst>
                                      </p:cBhvr>
                                      <p:to>
                                        <p:strVal val="visible"/>
                                      </p:to>
                                    </p:set>
                                    <p:anim calcmode="lin" valueType="num">
                                      <p:cBhvr additive="base">
                                        <p:cTn id="7" dur="500"/>
                                        <p:tgtEl>
                                          <p:spTgt spid="1576"/>
                                        </p:tgtEl>
                                        <p:attrNameLst>
                                          <p:attrName>ppt_y</p:attrName>
                                        </p:attrNameLst>
                                      </p:cBhvr>
                                      <p:tavLst>
                                        <p:tav tm="0">
                                          <p:val>
                                            <p:strVal val="#ppt_y+#ppt_h*1.125000"/>
                                          </p:val>
                                        </p:tav>
                                        <p:tav tm="100000">
                                          <p:val>
                                            <p:strVal val="#ppt_y"/>
                                          </p:val>
                                        </p:tav>
                                      </p:tavLst>
                                    </p:anim>
                                    <p:animEffect transition="in" filter="wipe(up)">
                                      <p:cBhvr>
                                        <p:cTn id="8" dur="500"/>
                                        <p:tgtEl>
                                          <p:spTgt spid="1576"/>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62"/>
                                        </p:tgtEl>
                                        <p:attrNameLst>
                                          <p:attrName>style.visibility</p:attrName>
                                        </p:attrNameLst>
                                      </p:cBhvr>
                                      <p:to>
                                        <p:strVal val="visible"/>
                                      </p:to>
                                    </p:set>
                                    <p:anim calcmode="lin" valueType="num">
                                      <p:cBhvr additive="base">
                                        <p:cTn id="13" dur="500" fill="hold"/>
                                        <p:tgtEl>
                                          <p:spTgt spid="1662"/>
                                        </p:tgtEl>
                                        <p:attrNameLst>
                                          <p:attrName>ppt_x</p:attrName>
                                        </p:attrNameLst>
                                      </p:cBhvr>
                                      <p:tavLst>
                                        <p:tav tm="0">
                                          <p:val>
                                            <p:strVal val="#ppt_x"/>
                                          </p:val>
                                        </p:tav>
                                        <p:tav tm="100000">
                                          <p:val>
                                            <p:strVal val="#ppt_x"/>
                                          </p:val>
                                        </p:tav>
                                      </p:tavLst>
                                    </p:anim>
                                    <p:anim calcmode="lin" valueType="num">
                                      <p:cBhvr additive="base">
                                        <p:cTn id="14" dur="500" fill="hold"/>
                                        <p:tgtEl>
                                          <p:spTgt spid="16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 grpId="0"/>
      <p:bldP spid="157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08" name="Shape 608"/>
        <p:cNvGrpSpPr/>
        <p:nvPr/>
      </p:nvGrpSpPr>
      <p:grpSpPr>
        <a:xfrm>
          <a:off x="0" y="0"/>
          <a:ext cx="0" cy="0"/>
          <a:chOff x="0" y="0"/>
          <a:chExt cx="0" cy="0"/>
        </a:xfrm>
      </p:grpSpPr>
      <p:pic>
        <p:nvPicPr>
          <p:cNvPr id="100" name="Picture 99"/>
          <p:cNvPicPr/>
          <p:nvPr/>
        </p:nvPicPr>
        <p:blipFill>
          <a:blip r:embed="rId1"/>
          <a:stretch>
            <a:fillRect/>
          </a:stretch>
        </p:blipFill>
        <p:spPr>
          <a:xfrm>
            <a:off x="4242435" y="2499995"/>
            <a:ext cx="4479290" cy="2236470"/>
          </a:xfrm>
          <a:prstGeom prst="rect">
            <a:avLst/>
          </a:prstGeom>
          <a:noFill/>
          <a:ln w="9525">
            <a:noFill/>
          </a:ln>
        </p:spPr>
      </p:pic>
      <p:pic>
        <p:nvPicPr>
          <p:cNvPr id="609" name="Google Shape;609;p57"/>
          <p:cNvPicPr preferRelativeResize="0"/>
          <p:nvPr/>
        </p:nvPicPr>
        <p:blipFill>
          <a:blip r:embed="rId2"/>
          <a:stretch>
            <a:fillRect/>
          </a:stretch>
        </p:blipFill>
        <p:spPr>
          <a:xfrm>
            <a:off x="179860" y="1877483"/>
            <a:ext cx="3343550" cy="2982225"/>
          </a:xfrm>
          <a:prstGeom prst="rect">
            <a:avLst/>
          </a:prstGeom>
          <a:noFill/>
          <a:ln>
            <a:noFill/>
          </a:ln>
        </p:spPr>
      </p:pic>
      <p:sp>
        <p:nvSpPr>
          <p:cNvPr id="610" name="Google Shape;610;p57"/>
          <p:cNvSpPr txBox="1"/>
          <p:nvPr>
            <p:ph type="title"/>
          </p:nvPr>
        </p:nvSpPr>
        <p:spPr>
          <a:xfrm>
            <a:off x="3780155" y="342900"/>
            <a:ext cx="4121150" cy="91567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4400">
                <a:solidFill>
                  <a:schemeClr val="tx1">
                    <a:lumMod val="75000"/>
                    <a:lumOff val="25000"/>
                  </a:schemeClr>
                </a:solidFill>
                <a:latin typeface="Bahnschrift Light" panose="020B0502040204020203" charset="0"/>
                <a:cs typeface="Bahnschrift Light" panose="020B0502040204020203" charset="0"/>
                <a:sym typeface="+mn-ea"/>
              </a:rPr>
              <a:t>Disaccharide</a:t>
            </a:r>
            <a:endParaRPr lang="en-GB" sz="4400">
              <a:solidFill>
                <a:schemeClr val="tx1">
                  <a:lumMod val="75000"/>
                  <a:lumOff val="25000"/>
                </a:schemeClr>
              </a:solidFill>
              <a:latin typeface="Bahnschrift Light" panose="020B0502040204020203" charset="0"/>
              <a:cs typeface="Bahnschrift Light" panose="020B0502040204020203" charset="0"/>
              <a:sym typeface="+mn-ea"/>
            </a:endParaRPr>
          </a:p>
        </p:txBody>
      </p:sp>
      <p:sp>
        <p:nvSpPr>
          <p:cNvPr id="612" name="Google Shape;612;p57"/>
          <p:cNvSpPr txBox="1"/>
          <p:nvPr>
            <p:ph type="subTitle" idx="1"/>
          </p:nvPr>
        </p:nvSpPr>
        <p:spPr>
          <a:xfrm>
            <a:off x="3702685" y="1203960"/>
            <a:ext cx="5428615" cy="7639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a:t>- Là đường đô</a:t>
            </a:r>
            <a:r>
              <a:rPr lang="vi-VN" altLang="en-GB" sz="2400"/>
              <a:t>i.</a:t>
            </a:r>
            <a:endParaRPr lang="en-GB" sz="2400"/>
          </a:p>
          <a:p>
            <a:pPr marL="0" lvl="0" indent="0" algn="l" rtl="0">
              <a:spcBef>
                <a:spcPts val="0"/>
              </a:spcBef>
              <a:spcAft>
                <a:spcPts val="0"/>
              </a:spcAft>
              <a:buNone/>
            </a:pPr>
            <a:r>
              <a:rPr lang="en-GB" sz="2400"/>
              <a:t>- Được hình thành từ 2 đường đơn qua phản ứng ngưng tụ (phản ứng loại nước).</a:t>
            </a:r>
            <a:endParaRPr lang="en-GB" sz="2400"/>
          </a:p>
        </p:txBody>
      </p:sp>
      <p:pic>
        <p:nvPicPr>
          <p:cNvPr id="613" name="Google Shape;613;p57"/>
          <p:cNvPicPr preferRelativeResize="0"/>
          <p:nvPr/>
        </p:nvPicPr>
        <p:blipFill>
          <a:blip r:embed="rId3"/>
          <a:stretch>
            <a:fillRect/>
          </a:stretch>
        </p:blipFill>
        <p:spPr>
          <a:xfrm rot="4873618" flipH="1">
            <a:off x="725197" y="172637"/>
            <a:ext cx="859593" cy="1404616"/>
          </a:xfrm>
          <a:prstGeom prst="rect">
            <a:avLst/>
          </a:prstGeom>
          <a:noFill/>
          <a:ln>
            <a:noFill/>
          </a:ln>
        </p:spPr>
      </p:pic>
      <p:pic>
        <p:nvPicPr>
          <p:cNvPr id="614" name="Google Shape;614;p57"/>
          <p:cNvPicPr preferRelativeResize="0"/>
          <p:nvPr/>
        </p:nvPicPr>
        <p:blipFill>
          <a:blip r:embed="rId4"/>
          <a:stretch>
            <a:fillRect/>
          </a:stretch>
        </p:blipFill>
        <p:spPr>
          <a:xfrm>
            <a:off x="3203736" y="3724262"/>
            <a:ext cx="498875" cy="48072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5" name="suction.wav"/>
          </p:stSnd>
        </p:sndAc>
      </p:transition>
    </mc:Choice>
    <mc:Fallback>
      <p:transition spd="slow">
        <p:fade/>
        <p:sndAc>
          <p:stSnd>
            <p:snd r:embed="rId5"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09"/>
                                        </p:tgtEl>
                                        <p:attrNameLst>
                                          <p:attrName>style.visibility</p:attrName>
                                        </p:attrNameLst>
                                      </p:cBhvr>
                                      <p:to>
                                        <p:strVal val="visible"/>
                                      </p:to>
                                    </p:set>
                                    <p:animEffect transition="in" filter="circle(in)">
                                      <p:cBhvr>
                                        <p:cTn id="7" dur="2000"/>
                                        <p:tgtEl>
                                          <p:spTgt spid="609"/>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3"/>
                                        </p:tgtEl>
                                        <p:attrNameLst>
                                          <p:attrName>style.visibility</p:attrName>
                                        </p:attrNameLst>
                                      </p:cBhvr>
                                      <p:to>
                                        <p:strVal val="visible"/>
                                      </p:to>
                                    </p:set>
                                    <p:anim to="" calcmode="lin" valueType="num">
                                      <p:cBhvr>
                                        <p:cTn id="12" dur="1" fill="hold"/>
                                        <p:tgtEl>
                                          <p:spTgt spid="613"/>
                                        </p:tgtEl>
                                      </p:cBhvr>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14"/>
                                        </p:tgtEl>
                                        <p:attrNameLst>
                                          <p:attrName>style.visibility</p:attrName>
                                        </p:attrNameLst>
                                      </p:cBhvr>
                                      <p:to>
                                        <p:strVal val="visible"/>
                                      </p:to>
                                    </p:set>
                                    <p:animEffect transition="in" filter="circle(in)">
                                      <p:cBhvr>
                                        <p:cTn id="17" dur="2000"/>
                                        <p:tgtEl>
                                          <p:spTgt spid="614"/>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610"/>
                                        </p:tgtEl>
                                        <p:attrNameLst>
                                          <p:attrName>style.visibility</p:attrName>
                                        </p:attrNameLst>
                                      </p:cBhvr>
                                      <p:to>
                                        <p:strVal val="visible"/>
                                      </p:to>
                                    </p:set>
                                    <p:anim calcmode="discrete" valueType="clr">
                                      <p:cBhvr override="childStyle">
                                        <p:cTn id="22" dur="80"/>
                                        <p:tgtEl>
                                          <p:spTgt spid="610"/>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610"/>
                                        </p:tgtEl>
                                        <p:attrNameLst>
                                          <p:attrName>fillcolor</p:attrName>
                                        </p:attrNameLst>
                                      </p:cBhvr>
                                      <p:tavLst>
                                        <p:tav tm="0">
                                          <p:val>
                                            <p:clrVal>
                                              <a:schemeClr val="accent2"/>
                                            </p:clrVal>
                                          </p:val>
                                        </p:tav>
                                        <p:tav tm="50000">
                                          <p:val>
                                            <p:clrVal>
                                              <a:schemeClr val="hlink"/>
                                            </p:clrVal>
                                          </p:val>
                                        </p:tav>
                                      </p:tavLst>
                                    </p:anim>
                                    <p:set>
                                      <p:cBhvr>
                                        <p:cTn id="24" dur="80"/>
                                        <p:tgtEl>
                                          <p:spTgt spid="610"/>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612">
                                            <p:txEl>
                                              <p:pRg st="0" end="0"/>
                                            </p:txEl>
                                          </p:spTgt>
                                        </p:tgtEl>
                                        <p:attrNameLst>
                                          <p:attrName>style.visibility</p:attrName>
                                        </p:attrNameLst>
                                      </p:cBhvr>
                                      <p:to>
                                        <p:strVal val="visible"/>
                                      </p:to>
                                    </p:set>
                                    <p:anim to="" calcmode="lin" valueType="num">
                                      <p:cBhvr>
                                        <p:cTn id="29" dur="1" fill="hold"/>
                                        <p:tgtEl>
                                          <p:spTgt spid="612">
                                            <p:txEl>
                                              <p:pRg st="0" end="0"/>
                                            </p:txEl>
                                          </p:spTgt>
                                        </p:tgtEl>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612">
                                            <p:txEl>
                                              <p:pRg st="1" end="1"/>
                                            </p:txEl>
                                          </p:spTgt>
                                        </p:tgtEl>
                                        <p:attrNameLst>
                                          <p:attrName>style.visibility</p:attrName>
                                        </p:attrNameLst>
                                      </p:cBhvr>
                                      <p:to>
                                        <p:strVal val="visible"/>
                                      </p:to>
                                    </p:set>
                                    <p:anim to="" calcmode="lin" valueType="num">
                                      <p:cBhvr>
                                        <p:cTn id="34" dur="1" fill="hold"/>
                                        <p:tgtEl>
                                          <p:spTgt spid="612">
                                            <p:txEl>
                                              <p:pRg st="1" end="1"/>
                                            </p:txEl>
                                          </p:spTgt>
                                        </p:tgtEl>
                                      </p:cBhvr>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00"/>
                                        </p:tgtEl>
                                        <p:attrNameLst>
                                          <p:attrName>style.visibility</p:attrName>
                                        </p:attrNameLst>
                                      </p:cBhvr>
                                      <p:to>
                                        <p:strVal val="visible"/>
                                      </p:to>
                                    </p:set>
                                    <p:animEffect transition="in" filter="dissolve">
                                      <p:cBhvr>
                                        <p:cTn id="3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 grpId="0"/>
      <p:bldP spid="610" grpId="1"/>
      <p:bldP spid="612" grpId="0" build="p"/>
      <p:bldP spid="612"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54" name="Shape 554"/>
        <p:cNvGrpSpPr/>
        <p:nvPr/>
      </p:nvGrpSpPr>
      <p:grpSpPr>
        <a:xfrm>
          <a:off x="0" y="0"/>
          <a:ext cx="0" cy="0"/>
          <a:chOff x="0" y="0"/>
          <a:chExt cx="0" cy="0"/>
        </a:xfrm>
      </p:grpSpPr>
      <p:pic>
        <p:nvPicPr>
          <p:cNvPr id="555" name="Google Shape;555;p52" descr="C:\Users\My PC\Downloads\maxresdefault.jpgmaxresdefault"/>
          <p:cNvPicPr preferRelativeResize="0"/>
          <p:nvPr>
            <p:ph type="pic" idx="2"/>
          </p:nvPr>
        </p:nvPicPr>
        <p:blipFill rotWithShape="1">
          <a:blip r:embed="rId1"/>
          <a:srcRect l="140" r="140"/>
          <a:stretch>
            <a:fillRect/>
          </a:stretch>
        </p:blipFill>
        <p:spPr>
          <a:xfrm>
            <a:off x="-25" y="-13725"/>
            <a:ext cx="9143997" cy="5157301"/>
          </a:xfrm>
          <a:prstGeom prst="rect">
            <a:avLst/>
          </a:prstGeom>
        </p:spPr>
      </p:pic>
      <p:pic>
        <p:nvPicPr>
          <p:cNvPr id="557" name="Google Shape;557;p52"/>
          <p:cNvPicPr preferRelativeResize="0"/>
          <p:nvPr/>
        </p:nvPicPr>
        <p:blipFill>
          <a:blip r:embed="rId2"/>
          <a:stretch>
            <a:fillRect/>
          </a:stretch>
        </p:blipFill>
        <p:spPr>
          <a:xfrm>
            <a:off x="8149626" y="3277162"/>
            <a:ext cx="498875" cy="480725"/>
          </a:xfrm>
          <a:prstGeom prst="rect">
            <a:avLst/>
          </a:prstGeom>
          <a:noFill/>
          <a:ln>
            <a:noFill/>
          </a:ln>
        </p:spPr>
      </p:pic>
      <p:pic>
        <p:nvPicPr>
          <p:cNvPr id="558" name="Google Shape;558;p52"/>
          <p:cNvPicPr preferRelativeResize="0"/>
          <p:nvPr/>
        </p:nvPicPr>
        <p:blipFill>
          <a:blip r:embed="rId3"/>
          <a:stretch>
            <a:fillRect/>
          </a:stretch>
        </p:blipFill>
        <p:spPr>
          <a:xfrm rot="2431029" flipH="1">
            <a:off x="402919" y="-78958"/>
            <a:ext cx="859594" cy="1404615"/>
          </a:xfrm>
          <a:prstGeom prst="rect">
            <a:avLst/>
          </a:prstGeom>
          <a:noFill/>
          <a:ln>
            <a:noFill/>
          </a:ln>
        </p:spPr>
      </p:pic>
      <p:sp>
        <p:nvSpPr>
          <p:cNvPr id="3" name="Text Box 2"/>
          <p:cNvSpPr txBox="1"/>
          <p:nvPr/>
        </p:nvSpPr>
        <p:spPr>
          <a:xfrm>
            <a:off x="2052320" y="1995805"/>
            <a:ext cx="4066540" cy="1014730"/>
          </a:xfrm>
          <a:prstGeom prst="rect">
            <a:avLst/>
          </a:prstGeom>
          <a:noFill/>
        </p:spPr>
        <p:txBody>
          <a:bodyPr wrap="square" rtlCol="0">
            <a:spAutoFit/>
          </a:bodyPr>
          <a:p>
            <a:r>
              <a:rPr lang="en-US" sz="6000">
                <a:solidFill>
                  <a:schemeClr val="bg1">
                    <a:lumMod val="10000"/>
                  </a:schemeClr>
                </a:solidFill>
                <a:latin typeface="Bahnschrift SemiBold" panose="020B0502040204020203" charset="0"/>
                <a:cs typeface="Bahnschrift SemiBold" panose="020B0502040204020203" charset="0"/>
              </a:rPr>
              <a:t>Vai trò của</a:t>
            </a:r>
            <a:endParaRPr lang="en-US" sz="6000">
              <a:solidFill>
                <a:schemeClr val="bg1">
                  <a:lumMod val="10000"/>
                </a:schemeClr>
              </a:solidFill>
              <a:latin typeface="Bahnschrift SemiBold" panose="020B0502040204020203" charset="0"/>
              <a:cs typeface="Bahnschrift SemiBold" panose="020B0502040204020203"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4" name="suction.wav"/>
          </p:stSnd>
        </p:sndAc>
      </p:transition>
    </mc:Choice>
    <mc:Fallback>
      <p:transition spd="slow">
        <p:fade/>
        <p:sndAc>
          <p:stSnd>
            <p:snd r:embed="rId4" name="suction.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439" name="Shape 2439"/>
        <p:cNvGrpSpPr/>
        <p:nvPr/>
      </p:nvGrpSpPr>
      <p:grpSpPr>
        <a:xfrm>
          <a:off x="0" y="0"/>
          <a:ext cx="0" cy="0"/>
          <a:chOff x="0" y="0"/>
          <a:chExt cx="0" cy="0"/>
        </a:xfrm>
      </p:grpSpPr>
      <p:sp>
        <p:nvSpPr>
          <p:cNvPr id="2440" name="Google Shape;2440;p58"/>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solidFill>
                  <a:schemeClr val="tx1">
                    <a:lumMod val="75000"/>
                    <a:lumOff val="25000"/>
                  </a:schemeClr>
                </a:solidFill>
                <a:latin typeface="Bahnschrift Light" panose="020B0502040204020203" charset="0"/>
                <a:cs typeface="Bahnschrift Light" panose="020B0502040204020203" charset="0"/>
              </a:rPr>
              <a:t>Vai trò của Dissaccharide</a:t>
            </a:r>
            <a:endParaRPr lang="en-US" altLang="en-GB">
              <a:solidFill>
                <a:schemeClr val="tx1">
                  <a:lumMod val="75000"/>
                  <a:lumOff val="25000"/>
                </a:schemeClr>
              </a:solidFill>
              <a:latin typeface="Bahnschrift Light" panose="020B0502040204020203" charset="0"/>
              <a:cs typeface="Bahnschrift Light" panose="020B0502040204020203" charset="0"/>
            </a:endParaRPr>
          </a:p>
        </p:txBody>
      </p:sp>
      <p:sp>
        <p:nvSpPr>
          <p:cNvPr id="2441" name="Google Shape;2441;p58"/>
          <p:cNvSpPr txBox="1"/>
          <p:nvPr>
            <p:ph type="subTitle" idx="1"/>
          </p:nvPr>
        </p:nvSpPr>
        <p:spPr>
          <a:xfrm>
            <a:off x="899795" y="1131570"/>
            <a:ext cx="7054850" cy="3625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t>Đường sucrose được chia thành nhiều loại, sử dụng rộng rãi để làm ngọt, bảo quản và tạo kết cấu trong chế biến thực phẩm chẳng hạn như kẹo, kem, ngũ cốc ăn sáng, thực phẩm đóng hộp, soda và đồ uống có đường khác,...</a:t>
            </a:r>
            <a:endParaRPr lang="en-GB" sz="1800"/>
          </a:p>
        </p:txBody>
      </p:sp>
      <p:sp>
        <p:nvSpPr>
          <p:cNvPr id="2442" name="Google Shape;2442;p58"/>
          <p:cNvSpPr txBox="1"/>
          <p:nvPr>
            <p:ph type="subTitle" idx="2"/>
          </p:nvPr>
        </p:nvSpPr>
        <p:spPr>
          <a:xfrm>
            <a:off x="900430" y="2427605"/>
            <a:ext cx="7023100" cy="3625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t>Sucrose cung cấp năng lượng cần thiết để thực hiện các chức năng thể chất và tinh thần, hồi phục cơ thể một cách nhanh chóng.</a:t>
            </a:r>
            <a:endParaRPr lang="en-GB" sz="1800"/>
          </a:p>
          <a:p>
            <a:pPr marL="0" lvl="0" indent="0" algn="l" rtl="0">
              <a:spcBef>
                <a:spcPts val="0"/>
              </a:spcBef>
              <a:spcAft>
                <a:spcPts val="0"/>
              </a:spcAft>
              <a:buNone/>
            </a:pPr>
            <a:endParaRPr lang="en-GB" sz="1800"/>
          </a:p>
        </p:txBody>
      </p:sp>
      <p:sp>
        <p:nvSpPr>
          <p:cNvPr id="2443" name="Google Shape;2443;p58"/>
          <p:cNvSpPr txBox="1"/>
          <p:nvPr>
            <p:ph type="subTitle" idx="3"/>
          </p:nvPr>
        </p:nvSpPr>
        <p:spPr>
          <a:xfrm>
            <a:off x="1260475" y="3435985"/>
            <a:ext cx="7685405" cy="3625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t>Glucose khi phân tách từ sucrose sẽ khiến đường trong máu tăng cao</a:t>
            </a:r>
            <a:endParaRPr lang="en-GB" sz="1800"/>
          </a:p>
          <a:p>
            <a:pPr marL="0" lvl="0" indent="0" algn="l" rtl="0">
              <a:spcBef>
                <a:spcPts val="0"/>
              </a:spcBef>
              <a:spcAft>
                <a:spcPts val="0"/>
              </a:spcAft>
              <a:buNone/>
            </a:pPr>
            <a:r>
              <a:rPr lang="en-GB" sz="1800"/>
              <a:t>có thể tạo ra năng lượng cho các hoạt động thể dục thể thao hoặc biến thành glycogen được lưu trữ trong cơ hoặc gan để sử dụng khi cần thiết</a:t>
            </a:r>
            <a:endParaRPr lang="en-GB" sz="1800"/>
          </a:p>
        </p:txBody>
      </p:sp>
      <p:cxnSp>
        <p:nvCxnSpPr>
          <p:cNvPr id="2447" name="Google Shape;2447;p58"/>
          <p:cNvCxnSpPr/>
          <p:nvPr/>
        </p:nvCxnSpPr>
        <p:spPr>
          <a:xfrm>
            <a:off x="900108" y="1203295"/>
            <a:ext cx="0" cy="1064100"/>
          </a:xfrm>
          <a:prstGeom prst="straightConnector1">
            <a:avLst/>
          </a:prstGeom>
          <a:noFill/>
          <a:ln w="19050" cap="flat" cmpd="sng">
            <a:solidFill>
              <a:schemeClr val="dk1"/>
            </a:solidFill>
            <a:prstDash val="solid"/>
            <a:round/>
            <a:headEnd type="none" w="med" len="med"/>
            <a:tailEnd type="none" w="med" len="med"/>
          </a:ln>
        </p:spPr>
      </p:cxnSp>
      <p:cxnSp>
        <p:nvCxnSpPr>
          <p:cNvPr id="2448" name="Google Shape;2448;p58"/>
          <p:cNvCxnSpPr/>
          <p:nvPr/>
        </p:nvCxnSpPr>
        <p:spPr>
          <a:xfrm>
            <a:off x="900108" y="2387188"/>
            <a:ext cx="0" cy="1064100"/>
          </a:xfrm>
          <a:prstGeom prst="straightConnector1">
            <a:avLst/>
          </a:prstGeom>
          <a:noFill/>
          <a:ln w="19050" cap="flat" cmpd="sng">
            <a:solidFill>
              <a:schemeClr val="dk1"/>
            </a:solidFill>
            <a:prstDash val="solid"/>
            <a:round/>
            <a:headEnd type="none" w="med" len="med"/>
            <a:tailEnd type="none" w="med" len="med"/>
          </a:ln>
        </p:spPr>
      </p:cxnSp>
      <p:cxnSp>
        <p:nvCxnSpPr>
          <p:cNvPr id="2449" name="Google Shape;2449;p58"/>
          <p:cNvCxnSpPr/>
          <p:nvPr/>
        </p:nvCxnSpPr>
        <p:spPr>
          <a:xfrm>
            <a:off x="1260153" y="3539320"/>
            <a:ext cx="0" cy="10641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000">
        <p:push dir="u"/>
        <p:sndAc>
          <p:stSnd>
            <p:snd r:embed="rId1" name="suction.wav"/>
          </p:stSnd>
        </p:sndAc>
      </p:transition>
    </mc:Choice>
    <mc:Fallback>
      <p:transition spd="slow">
        <p:push dir="u"/>
        <p:sndAc>
          <p:stSnd>
            <p:snd r:embed="rId1"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40"/>
                                        </p:tgtEl>
                                        <p:attrNameLst>
                                          <p:attrName>style.visibility</p:attrName>
                                        </p:attrNameLst>
                                      </p:cBhvr>
                                      <p:to>
                                        <p:strVal val="visible"/>
                                      </p:to>
                                    </p:set>
                                    <p:animEffect transition="in" filter="circle(in)">
                                      <p:cBhvr>
                                        <p:cTn id="7" dur="2000"/>
                                        <p:tgtEl>
                                          <p:spTgt spid="244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47"/>
                                        </p:tgtEl>
                                        <p:attrNameLst>
                                          <p:attrName>style.visibility</p:attrName>
                                        </p:attrNameLst>
                                      </p:cBhvr>
                                      <p:to>
                                        <p:strVal val="visible"/>
                                      </p:to>
                                    </p:set>
                                    <p:animEffect transition="in" filter="circle(in)">
                                      <p:cBhvr>
                                        <p:cTn id="12" dur="2000"/>
                                        <p:tgtEl>
                                          <p:spTgt spid="2447"/>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441">
                                            <p:txEl>
                                              <p:pRg st="0" end="0"/>
                                            </p:txEl>
                                          </p:spTgt>
                                        </p:tgtEl>
                                        <p:attrNameLst>
                                          <p:attrName>style.visibility</p:attrName>
                                        </p:attrNameLst>
                                      </p:cBhvr>
                                      <p:to>
                                        <p:strVal val="visible"/>
                                      </p:to>
                                    </p:set>
                                    <p:anim calcmode="discrete" valueType="clr">
                                      <p:cBhvr override="childStyle">
                                        <p:cTn id="17" dur="80"/>
                                        <p:tgtEl>
                                          <p:spTgt spid="244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44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2441">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448"/>
                                        </p:tgtEl>
                                        <p:attrNameLst>
                                          <p:attrName>style.visibility</p:attrName>
                                        </p:attrNameLst>
                                      </p:cBhvr>
                                      <p:to>
                                        <p:strVal val="visible"/>
                                      </p:to>
                                    </p:set>
                                    <p:animEffect transition="in" filter="circle(in)">
                                      <p:cBhvr>
                                        <p:cTn id="24" dur="2000"/>
                                        <p:tgtEl>
                                          <p:spTgt spid="2448"/>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2442">
                                            <p:txEl>
                                              <p:pRg st="0" end="0"/>
                                            </p:txEl>
                                          </p:spTgt>
                                        </p:tgtEl>
                                        <p:attrNameLst>
                                          <p:attrName>style.visibility</p:attrName>
                                        </p:attrNameLst>
                                      </p:cBhvr>
                                      <p:to>
                                        <p:strVal val="visible"/>
                                      </p:to>
                                    </p:set>
                                    <p:anim calcmode="discrete" valueType="clr">
                                      <p:cBhvr override="childStyle">
                                        <p:cTn id="29" dur="80"/>
                                        <p:tgtEl>
                                          <p:spTgt spid="244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442">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2442">
                                            <p:txEl>
                                              <p:pRg st="0" end="0"/>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449"/>
                                        </p:tgtEl>
                                        <p:attrNameLst>
                                          <p:attrName>style.visibility</p:attrName>
                                        </p:attrNameLst>
                                      </p:cBhvr>
                                      <p:to>
                                        <p:strVal val="visible"/>
                                      </p:to>
                                    </p:set>
                                    <p:animEffect transition="in" filter="circle(in)">
                                      <p:cBhvr>
                                        <p:cTn id="36" dur="2000"/>
                                        <p:tgtEl>
                                          <p:spTgt spid="2449"/>
                                        </p:tgtEl>
                                      </p:cBhvr>
                                    </p:animEffec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2443">
                                            <p:txEl>
                                              <p:pRg st="0" end="0"/>
                                            </p:txEl>
                                          </p:spTgt>
                                        </p:tgtEl>
                                        <p:attrNameLst>
                                          <p:attrName>style.visibility</p:attrName>
                                        </p:attrNameLst>
                                      </p:cBhvr>
                                      <p:to>
                                        <p:strVal val="visible"/>
                                      </p:to>
                                    </p:set>
                                    <p:anim calcmode="discrete" valueType="clr">
                                      <p:cBhvr override="childStyle">
                                        <p:cTn id="41" dur="80"/>
                                        <p:tgtEl>
                                          <p:spTgt spid="24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443">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2443">
                                            <p:txEl>
                                              <p:pRg st="0" end="0"/>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2443">
                                            <p:txEl>
                                              <p:pRg st="1" end="1"/>
                                            </p:txEl>
                                          </p:spTgt>
                                        </p:tgtEl>
                                        <p:attrNameLst>
                                          <p:attrName>style.visibility</p:attrName>
                                        </p:attrNameLst>
                                      </p:cBhvr>
                                      <p:to>
                                        <p:strVal val="visible"/>
                                      </p:to>
                                    </p:set>
                                    <p:anim calcmode="discrete" valueType="clr">
                                      <p:cBhvr override="childStyle">
                                        <p:cTn id="48" dur="80"/>
                                        <p:tgtEl>
                                          <p:spTgt spid="244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2443">
                                            <p:txEl>
                                              <p:pRg st="1" end="1"/>
                                            </p:txEl>
                                          </p:spTgt>
                                        </p:tgtEl>
                                        <p:attrNameLst>
                                          <p:attrName>fillcolor</p:attrName>
                                        </p:attrNameLst>
                                      </p:cBhvr>
                                      <p:tavLst>
                                        <p:tav tm="0">
                                          <p:val>
                                            <p:clrVal>
                                              <a:schemeClr val="accent2"/>
                                            </p:clrVal>
                                          </p:val>
                                        </p:tav>
                                        <p:tav tm="50000">
                                          <p:val>
                                            <p:clrVal>
                                              <a:schemeClr val="hlink"/>
                                            </p:clrVal>
                                          </p:val>
                                        </p:tav>
                                      </p:tavLst>
                                    </p:anim>
                                    <p:set>
                                      <p:cBhvr>
                                        <p:cTn id="50" dur="80"/>
                                        <p:tgtEl>
                                          <p:spTgt spid="244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0" grpId="0"/>
      <p:bldP spid="2440" grpId="1"/>
      <p:bldP spid="2441" grpId="0" build="p"/>
      <p:bldP spid="2441" grpId="1" build="p"/>
      <p:bldP spid="2442" grpId="0" build="p"/>
      <p:bldP spid="2442" grpId="1" build="p"/>
      <p:bldP spid="2443" grpId="0" build="p"/>
      <p:bldP spid="2443"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480" name="Shape 2480"/>
        <p:cNvGrpSpPr/>
        <p:nvPr/>
      </p:nvGrpSpPr>
      <p:grpSpPr>
        <a:xfrm>
          <a:off x="0" y="0"/>
          <a:ext cx="0" cy="0"/>
          <a:chOff x="0" y="0"/>
          <a:chExt cx="0" cy="0"/>
        </a:xfrm>
      </p:grpSpPr>
      <p:sp>
        <p:nvSpPr>
          <p:cNvPr id="2481" name="Google Shape;2481;p62"/>
          <p:cNvSpPr txBox="1"/>
          <p:nvPr>
            <p:ph type="title"/>
          </p:nvPr>
        </p:nvSpPr>
        <p:spPr>
          <a:xfrm>
            <a:off x="551688" y="1165987"/>
            <a:ext cx="3118200" cy="131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ltLang="en-GB" sz="4800">
                <a:latin typeface="Bahnschrift Light" panose="020B0502040204020203" charset="0"/>
                <a:cs typeface="Bahnschrift Light" panose="020B0502040204020203" charset="0"/>
              </a:rPr>
              <a:t>03</a:t>
            </a:r>
            <a:endParaRPr lang="en-US" altLang="en-GB" sz="4800">
              <a:latin typeface="Bahnschrift Light" panose="020B0502040204020203" charset="0"/>
              <a:cs typeface="Bahnschrift Light" panose="020B0502040204020203" charset="0"/>
            </a:endParaRPr>
          </a:p>
        </p:txBody>
      </p:sp>
      <p:sp>
        <p:nvSpPr>
          <p:cNvPr id="2482" name="Google Shape;2482;p62"/>
          <p:cNvSpPr txBox="1"/>
          <p:nvPr>
            <p:ph type="body" idx="1"/>
          </p:nvPr>
        </p:nvSpPr>
        <p:spPr>
          <a:xfrm>
            <a:off x="530860" y="2284095"/>
            <a:ext cx="3950335" cy="111569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4000">
                <a:latin typeface="Bahnschrift Light" panose="020B0502040204020203" charset="0"/>
                <a:cs typeface="Bahnschrift Light" panose="020B0502040204020203" charset="0"/>
                <a:sym typeface="+mn-ea"/>
              </a:rPr>
              <a:t>Polysaccharide</a:t>
            </a:r>
            <a:endParaRPr lang="en-GB" sz="4000">
              <a:latin typeface="Bahnschrift Light" panose="020B0502040204020203" charset="0"/>
              <a:cs typeface="Bahnschrift Light" panose="020B0502040204020203" charset="0"/>
              <a:sym typeface="+mn-ea"/>
            </a:endParaRPr>
          </a:p>
        </p:txBody>
      </p:sp>
      <p:grpSp>
        <p:nvGrpSpPr>
          <p:cNvPr id="2483" name="Google Shape;2483;p62"/>
          <p:cNvGrpSpPr/>
          <p:nvPr/>
        </p:nvGrpSpPr>
        <p:grpSpPr>
          <a:xfrm>
            <a:off x="7981080" y="681875"/>
            <a:ext cx="546184" cy="502678"/>
            <a:chOff x="-357900" y="2348840"/>
            <a:chExt cx="1101177" cy="1013464"/>
          </a:xfrm>
        </p:grpSpPr>
        <p:sp>
          <p:nvSpPr>
            <p:cNvPr id="2484" name="Google Shape;2484;p62"/>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5" name="Google Shape;2485;p62"/>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6" name="Google Shape;2486;p62"/>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7" name="Google Shape;2487;p62"/>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8" name="Google Shape;2488;p62"/>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9" name="Google Shape;2489;p62"/>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0" name="Google Shape;2490;p62"/>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1" name="Google Shape;2491;p62"/>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cxnSp>
        <p:nvCxnSpPr>
          <p:cNvPr id="2608" name="Google Shape;2608;p69"/>
          <p:cNvCxnSpPr/>
          <p:nvPr/>
        </p:nvCxnSpPr>
        <p:spPr>
          <a:xfrm rot="10800000">
            <a:off x="467485" y="3138743"/>
            <a:ext cx="3812400" cy="0"/>
          </a:xfrm>
          <a:prstGeom prst="straightConnector1">
            <a:avLst/>
          </a:prstGeom>
          <a:noFill/>
          <a:ln w="19050" cap="flat" cmpd="sng">
            <a:solidFill>
              <a:schemeClr val="dk1"/>
            </a:solidFill>
            <a:prstDash val="solid"/>
            <a:round/>
            <a:headEnd type="none" w="med" len="med"/>
            <a:tailEnd type="none" w="med" len="med"/>
          </a:ln>
        </p:spPr>
      </p:cxnSp>
      <p:sp>
        <p:nvSpPr>
          <p:cNvPr id="3" name="Text Box 2"/>
          <p:cNvSpPr txBox="1"/>
          <p:nvPr/>
        </p:nvSpPr>
        <p:spPr>
          <a:xfrm>
            <a:off x="622300" y="3138170"/>
            <a:ext cx="3048000" cy="368300"/>
          </a:xfrm>
          <a:prstGeom prst="rect">
            <a:avLst/>
          </a:prstGeom>
          <a:noFill/>
        </p:spPr>
        <p:txBody>
          <a:bodyPr wrap="square" rtlCol="0">
            <a:spAutoFit/>
          </a:bodyPr>
          <a:p>
            <a:r>
              <a:rPr lang="en-GB" sz="1800">
                <a:latin typeface="Bahnschrift Light" panose="020B0502040204020203" charset="0"/>
                <a:cs typeface="Bahnschrift Light" panose="020B0502040204020203" charset="0"/>
                <a:sym typeface="+mn-ea"/>
              </a:rPr>
              <a:t>Polysaccharide</a:t>
            </a:r>
            <a:r>
              <a:rPr lang="en-US" altLang="en-GB" sz="1800">
                <a:latin typeface="Bahnschrift Light" panose="020B0502040204020203" charset="0"/>
                <a:cs typeface="Bahnschrift Light" panose="020B0502040204020203" charset="0"/>
                <a:sym typeface="+mn-ea"/>
              </a:rPr>
              <a:t> là gì?</a:t>
            </a:r>
            <a:endParaRPr lang="en-US" altLang="en-GB" sz="1800">
              <a:latin typeface="Bahnschrift Light" panose="020B0502040204020203" charset="0"/>
              <a:cs typeface="Bahnschrift Light" panose="020B0502040204020203" charset="0"/>
              <a:sym typeface="+mn-ea"/>
            </a:endParaRPr>
          </a:p>
        </p:txBody>
      </p:sp>
      <p:pic>
        <p:nvPicPr>
          <p:cNvPr id="1505" name="Google Shape;1505;p74"/>
          <p:cNvPicPr preferRelativeResize="0">
            <a:picLocks noChangeAspect="1"/>
          </p:cNvPicPr>
          <p:nvPr>
            <p:ph type="pic" idx="2"/>
          </p:nvPr>
        </p:nvPicPr>
        <p:blipFill rotWithShape="1">
          <a:blip r:embed="rId1"/>
          <a:srcRect b="25589"/>
          <a:stretch>
            <a:fillRect/>
          </a:stretch>
        </p:blipFill>
        <p:spPr>
          <a:xfrm>
            <a:off x="4932045" y="1292860"/>
            <a:ext cx="3739515" cy="3739515"/>
          </a:xfrm>
          <a:prstGeom prst="rect">
            <a:avLst/>
          </a:prstGeom>
          <a:noFill/>
          <a:ln>
            <a:noFill/>
          </a:ln>
        </p:spPr>
      </p:pic>
      <p:pic>
        <p:nvPicPr>
          <p:cNvPr id="613" name="Google Shape;613;p57"/>
          <p:cNvPicPr preferRelativeResize="0"/>
          <p:nvPr/>
        </p:nvPicPr>
        <p:blipFill>
          <a:blip r:embed="rId2"/>
          <a:stretch>
            <a:fillRect/>
          </a:stretch>
        </p:blipFill>
        <p:spPr>
          <a:xfrm rot="4873618" flipH="1">
            <a:off x="2453667" y="511727"/>
            <a:ext cx="859593" cy="140461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200">
        <p14:prism/>
        <p:sndAc>
          <p:stSnd>
            <p:snd r:embed="rId3" name="suction.wav"/>
          </p:stSnd>
        </p:sndAc>
      </p:transition>
    </mc:Choice>
    <mc:Fallback>
      <p:transition spd="slow">
        <p:fade/>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05"/>
                                        </p:tgtEl>
                                        <p:attrNameLst>
                                          <p:attrName>style.visibility</p:attrName>
                                        </p:attrNameLst>
                                      </p:cBhvr>
                                      <p:to>
                                        <p:strVal val="visible"/>
                                      </p:to>
                                    </p:set>
                                    <p:animEffect transition="in" filter="circle(in)">
                                      <p:cBhvr>
                                        <p:cTn id="7" dur="2000"/>
                                        <p:tgtEl>
                                          <p:spTgt spid="150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483"/>
                                        </p:tgtEl>
                                        <p:attrNameLst>
                                          <p:attrName>style.visibility</p:attrName>
                                        </p:attrNameLst>
                                      </p:cBhvr>
                                      <p:to>
                                        <p:strVal val="visible"/>
                                      </p:to>
                                    </p:set>
                                    <p:anim to="" calcmode="lin" valueType="num">
                                      <p:cBhvr>
                                        <p:cTn id="12" dur="1" fill="hold"/>
                                        <p:tgtEl>
                                          <p:spTgt spid="2483"/>
                                        </p:tgtEl>
                                      </p:cBhvr>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13"/>
                                        </p:tgtEl>
                                        <p:attrNameLst>
                                          <p:attrName>style.visibility</p:attrName>
                                        </p:attrNameLst>
                                      </p:cBhvr>
                                      <p:to>
                                        <p:strVal val="visible"/>
                                      </p:to>
                                    </p:set>
                                    <p:animEffect transition="in" filter="circle(in)">
                                      <p:cBhvr>
                                        <p:cTn id="17" dur="2000"/>
                                        <p:tgtEl>
                                          <p:spTgt spid="613"/>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2481"/>
                                        </p:tgtEl>
                                        <p:attrNameLst>
                                          <p:attrName>style.visibility</p:attrName>
                                        </p:attrNameLst>
                                      </p:cBhvr>
                                      <p:to>
                                        <p:strVal val="visible"/>
                                      </p:to>
                                    </p:set>
                                    <p:anim calcmode="discrete" valueType="clr">
                                      <p:cBhvr override="childStyle">
                                        <p:cTn id="22" dur="80"/>
                                        <p:tgtEl>
                                          <p:spTgt spid="2481"/>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481"/>
                                        </p:tgtEl>
                                        <p:attrNameLst>
                                          <p:attrName>fillcolor</p:attrName>
                                        </p:attrNameLst>
                                      </p:cBhvr>
                                      <p:tavLst>
                                        <p:tav tm="0">
                                          <p:val>
                                            <p:clrVal>
                                              <a:schemeClr val="accent2"/>
                                            </p:clrVal>
                                          </p:val>
                                        </p:tav>
                                        <p:tav tm="50000">
                                          <p:val>
                                            <p:clrVal>
                                              <a:schemeClr val="hlink"/>
                                            </p:clrVal>
                                          </p:val>
                                        </p:tav>
                                      </p:tavLst>
                                    </p:anim>
                                    <p:set>
                                      <p:cBhvr>
                                        <p:cTn id="24" dur="80"/>
                                        <p:tgtEl>
                                          <p:spTgt spid="2481"/>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2482">
                                            <p:txEl>
                                              <p:pRg st="0" end="0"/>
                                            </p:txEl>
                                          </p:spTgt>
                                        </p:tgtEl>
                                        <p:attrNameLst>
                                          <p:attrName>style.visibility</p:attrName>
                                        </p:attrNameLst>
                                      </p:cBhvr>
                                      <p:to>
                                        <p:strVal val="visible"/>
                                      </p:to>
                                    </p:set>
                                    <p:anim calcmode="discrete" valueType="clr">
                                      <p:cBhvr override="childStyle">
                                        <p:cTn id="29" dur="80"/>
                                        <p:tgtEl>
                                          <p:spTgt spid="248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482">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2482">
                                            <p:txEl>
                                              <p:pRg st="0" end="0"/>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608"/>
                                        </p:tgtEl>
                                        <p:attrNameLst>
                                          <p:attrName>style.visibility</p:attrName>
                                        </p:attrNameLst>
                                      </p:cBhvr>
                                      <p:to>
                                        <p:strVal val="visible"/>
                                      </p:to>
                                    </p:set>
                                    <p:animEffect transition="in" filter="circle(in)">
                                      <p:cBhvr>
                                        <p:cTn id="36" dur="2000"/>
                                        <p:tgtEl>
                                          <p:spTgt spid="260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ssolv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1" grpId="0"/>
      <p:bldP spid="2481" grpId="1"/>
      <p:bldP spid="2482" grpId="0" build="p"/>
      <p:bldP spid="2482" grpId="1" build="p"/>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301" name="Shape 301"/>
        <p:cNvGrpSpPr/>
        <p:nvPr/>
      </p:nvGrpSpPr>
      <p:grpSpPr>
        <a:xfrm>
          <a:off x="0" y="0"/>
          <a:ext cx="0" cy="0"/>
          <a:chOff x="0" y="0"/>
          <a:chExt cx="0" cy="0"/>
        </a:xfrm>
      </p:grpSpPr>
      <p:sp>
        <p:nvSpPr>
          <p:cNvPr id="302" name="Google Shape;302;p41"/>
          <p:cNvSpPr/>
          <p:nvPr/>
        </p:nvSpPr>
        <p:spPr>
          <a:xfrm>
            <a:off x="6075232" y="1685575"/>
            <a:ext cx="2579700" cy="2579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41"/>
          <p:cNvSpPr txBox="1"/>
          <p:nvPr>
            <p:ph type="subTitle" idx="1"/>
          </p:nvPr>
        </p:nvSpPr>
        <p:spPr>
          <a:xfrm>
            <a:off x="323850" y="1270000"/>
            <a:ext cx="4083685" cy="34099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000">
                <a:latin typeface="Bahnschrift Light" panose="020B0502040204020203" charset="0"/>
                <a:cs typeface="Bahnschrift Light" panose="020B0502040204020203" charset="0"/>
              </a:rPr>
              <a:t>Polysaccarit hay đường đa là một đại phân tử carbohydrate gồm chuỗi dài của đơn vị monosaccarit liên kết với nhau bằng mối liên kết glycosidic và thủy phân cung cấp cho các thành phần hoặc monosaccharide oligosaccarit. Chúng có cấu trúc từ tuyến tính để phân nhánh cao.</a:t>
            </a:r>
            <a:endParaRPr lang="en-GB" sz="2000">
              <a:latin typeface="Bahnschrift Light" panose="020B0502040204020203" charset="0"/>
              <a:cs typeface="Bahnschrift Light" panose="020B0502040204020203" charset="0"/>
            </a:endParaRPr>
          </a:p>
        </p:txBody>
      </p:sp>
      <p:pic>
        <p:nvPicPr>
          <p:cNvPr id="308" name="Google Shape;308;p41"/>
          <p:cNvPicPr preferRelativeResize="0"/>
          <p:nvPr/>
        </p:nvPicPr>
        <p:blipFill>
          <a:blip r:embed="rId1"/>
          <a:stretch>
            <a:fillRect/>
          </a:stretch>
        </p:blipFill>
        <p:spPr>
          <a:xfrm rot="2888758">
            <a:off x="6154551" y="530449"/>
            <a:ext cx="207900" cy="519700"/>
          </a:xfrm>
          <a:prstGeom prst="rect">
            <a:avLst/>
          </a:prstGeom>
          <a:noFill/>
          <a:ln>
            <a:noFill/>
          </a:ln>
        </p:spPr>
      </p:pic>
      <p:sp>
        <p:nvSpPr>
          <p:cNvPr id="2" name="Google Shape;2482;p62"/>
          <p:cNvSpPr txBox="1"/>
          <p:nvPr/>
        </p:nvSpPr>
        <p:spPr>
          <a:xfrm>
            <a:off x="2339975" y="339725"/>
            <a:ext cx="3776345" cy="111569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Raleway Medium"/>
                <a:ea typeface="Raleway Medium"/>
                <a:cs typeface="Raleway Medium"/>
                <a:sym typeface="Raleway Medium"/>
              </a:defRPr>
            </a:lvl1pPr>
            <a:lvl2pPr marL="914400" marR="0" lvl="1" indent="-317500" algn="l" rtl="0">
              <a:lnSpc>
                <a:spcPct val="100000"/>
              </a:lnSpc>
              <a:spcBef>
                <a:spcPts val="1600"/>
              </a:spcBef>
              <a:spcAft>
                <a:spcPts val="0"/>
              </a:spcAft>
              <a:buClr>
                <a:schemeClr val="dk1"/>
              </a:buClr>
              <a:buSzPts val="1400"/>
              <a:buFont typeface="Nunito Light"/>
              <a:buChar char="○"/>
              <a:defRPr sz="1400" b="0" i="0" u="none" strike="noStrike" cap="none">
                <a:solidFill>
                  <a:schemeClr val="dk1"/>
                </a:solidFill>
                <a:latin typeface="Raleway Medium"/>
                <a:ea typeface="Raleway Medium"/>
                <a:cs typeface="Raleway Medium"/>
                <a:sym typeface="Raleway Medium"/>
              </a:defRPr>
            </a:lvl2pPr>
            <a:lvl3pPr marL="1371600" marR="0" lvl="2"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Raleway Medium"/>
                <a:ea typeface="Raleway Medium"/>
                <a:cs typeface="Raleway Medium"/>
                <a:sym typeface="Raleway Medium"/>
              </a:defRPr>
            </a:lvl3pPr>
            <a:lvl4pPr marL="1828800" marR="0" lvl="3"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Raleway Medium"/>
                <a:ea typeface="Raleway Medium"/>
                <a:cs typeface="Raleway Medium"/>
                <a:sym typeface="Raleway Medium"/>
              </a:defRPr>
            </a:lvl4pPr>
            <a:lvl5pPr marL="2286000" marR="0" lvl="4"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Raleway Medium"/>
                <a:ea typeface="Raleway Medium"/>
                <a:cs typeface="Raleway Medium"/>
                <a:sym typeface="Raleway Medium"/>
              </a:defRPr>
            </a:lvl5pPr>
            <a:lvl6pPr marL="2743200" marR="0" lvl="5"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Raleway Medium"/>
                <a:ea typeface="Raleway Medium"/>
                <a:cs typeface="Raleway Medium"/>
                <a:sym typeface="Raleway Medium"/>
              </a:defRPr>
            </a:lvl6pPr>
            <a:lvl7pPr marL="3200400" marR="0" lvl="6"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Raleway Medium"/>
                <a:ea typeface="Raleway Medium"/>
                <a:cs typeface="Raleway Medium"/>
                <a:sym typeface="Raleway Medium"/>
              </a:defRPr>
            </a:lvl7pPr>
            <a:lvl8pPr marL="3657600" marR="0" lvl="7"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Raleway Medium"/>
                <a:ea typeface="Raleway Medium"/>
                <a:cs typeface="Raleway Medium"/>
                <a:sym typeface="Raleway Medium"/>
              </a:defRPr>
            </a:lvl8pPr>
            <a:lvl9pPr marL="4114800" marR="0" lvl="8"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Raleway Medium"/>
                <a:ea typeface="Raleway Medium"/>
                <a:cs typeface="Raleway Medium"/>
                <a:sym typeface="Raleway Medium"/>
              </a:defRPr>
            </a:lvl9pPr>
          </a:lstStyle>
          <a:p>
            <a:pPr marL="0" lvl="0" indent="0" algn="l" rtl="0">
              <a:spcBef>
                <a:spcPts val="0"/>
              </a:spcBef>
              <a:spcAft>
                <a:spcPts val="1600"/>
              </a:spcAft>
              <a:buNone/>
            </a:pPr>
            <a:r>
              <a:rPr lang="en-GB" sz="4000">
                <a:solidFill>
                  <a:schemeClr val="tx1">
                    <a:lumMod val="75000"/>
                    <a:lumOff val="25000"/>
                  </a:schemeClr>
                </a:solidFill>
                <a:latin typeface="Bahnschrift Light" panose="020B0502040204020203" charset="0"/>
                <a:cs typeface="Bahnschrift Light" panose="020B0502040204020203" charset="0"/>
                <a:sym typeface="+mn-ea"/>
              </a:rPr>
              <a:t>Polysaccharide</a:t>
            </a:r>
            <a:endParaRPr lang="en-GB" sz="4000">
              <a:solidFill>
                <a:schemeClr val="tx1">
                  <a:lumMod val="75000"/>
                  <a:lumOff val="25000"/>
                </a:schemeClr>
              </a:solidFill>
              <a:latin typeface="Bahnschrift Light" panose="020B0502040204020203" charset="0"/>
              <a:cs typeface="Bahnschrift Light" panose="020B0502040204020203" charset="0"/>
              <a:sym typeface="+mn-ea"/>
            </a:endParaRPr>
          </a:p>
        </p:txBody>
      </p:sp>
      <p:pic>
        <p:nvPicPr>
          <p:cNvPr id="105" name="Picture 104"/>
          <p:cNvPicPr/>
          <p:nvPr/>
        </p:nvPicPr>
        <p:blipFill>
          <a:blip r:embed="rId2"/>
          <a:stretch>
            <a:fillRect/>
          </a:stretch>
        </p:blipFill>
        <p:spPr>
          <a:xfrm>
            <a:off x="4497070" y="1275715"/>
            <a:ext cx="4288790" cy="34798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comb/>
        <p:sndAc>
          <p:stSnd>
            <p:snd r:embed="rId3" name="suction.wav"/>
          </p:stSnd>
        </p:sndAc>
      </p:transition>
    </mc:Choice>
    <mc:Fallback>
      <p:transition spd="slow">
        <p:comb/>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 to="" calcmode="lin" valueType="num">
                                      <p:cBhvr>
                                        <p:cTn id="12" dur="1" fill="hold"/>
                                        <p:tgtEl>
                                          <p:spTgt spid="308"/>
                                        </p:tgtEl>
                                      </p:cBhvr>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304">
                                            <p:txEl>
                                              <p:pRg st="0" end="0"/>
                                            </p:txEl>
                                          </p:spTgt>
                                        </p:tgtEl>
                                        <p:attrNameLst>
                                          <p:attrName>style.visibility</p:attrName>
                                        </p:attrNameLst>
                                      </p:cBhvr>
                                      <p:to>
                                        <p:strVal val="visible"/>
                                      </p:to>
                                    </p:set>
                                    <p:anim calcmode="discrete" valueType="clr">
                                      <p:cBhvr override="childStyle">
                                        <p:cTn id="17" dur="80"/>
                                        <p:tgtEl>
                                          <p:spTgt spid="30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04">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304">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5"/>
                                        </p:tgtEl>
                                        <p:attrNameLst>
                                          <p:attrName>style.visibility</p:attrName>
                                        </p:attrNameLst>
                                      </p:cBhvr>
                                      <p:to>
                                        <p:strVal val="visible"/>
                                      </p:to>
                                    </p:set>
                                    <p:animEffect transition="in" filter="circle(in)">
                                      <p:cBhvr>
                                        <p:cTn id="24" dur="2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04" grpId="0" build="p"/>
      <p:bldP spid="304"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789" name="Shape 2789"/>
        <p:cNvGrpSpPr/>
        <p:nvPr/>
      </p:nvGrpSpPr>
      <p:grpSpPr>
        <a:xfrm>
          <a:off x="0" y="0"/>
          <a:ext cx="0" cy="0"/>
          <a:chOff x="0" y="0"/>
          <a:chExt cx="0" cy="0"/>
        </a:xfrm>
      </p:grpSpPr>
      <p:sp>
        <p:nvSpPr>
          <p:cNvPr id="2790" name="Google Shape;2790;p76"/>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t>Vai trò của Polysaccharide?</a:t>
            </a:r>
            <a:endParaRPr lang="en-US" altLang="en-GB"/>
          </a:p>
        </p:txBody>
      </p:sp>
      <p:sp>
        <p:nvSpPr>
          <p:cNvPr id="2791" name="Google Shape;2791;p76"/>
          <p:cNvSpPr txBox="1"/>
          <p:nvPr>
            <p:ph type="subTitle" idx="1"/>
          </p:nvPr>
        </p:nvSpPr>
        <p:spPr>
          <a:xfrm>
            <a:off x="899481" y="2139943"/>
            <a:ext cx="3293400" cy="56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GB" sz="2000"/>
              <a:t>C</a:t>
            </a:r>
            <a:r>
              <a:rPr lang="en-GB" sz="2000"/>
              <a:t>ải thiện chức năng tạo máu của các tế bào tủy xương. Đồng thời, thúc đẩy sự sản sinh ra tế bào hồng cầu, chống lại bệnh ung thư máu.</a:t>
            </a:r>
            <a:endParaRPr lang="en-GB" sz="2000"/>
          </a:p>
        </p:txBody>
      </p:sp>
      <p:cxnSp>
        <p:nvCxnSpPr>
          <p:cNvPr id="2795" name="Google Shape;2795;p76"/>
          <p:cNvCxnSpPr/>
          <p:nvPr/>
        </p:nvCxnSpPr>
        <p:spPr>
          <a:xfrm>
            <a:off x="810460" y="1635995"/>
            <a:ext cx="0" cy="2484000"/>
          </a:xfrm>
          <a:prstGeom prst="straightConnector1">
            <a:avLst/>
          </a:prstGeom>
          <a:noFill/>
          <a:ln w="19050" cap="flat" cmpd="sng">
            <a:solidFill>
              <a:schemeClr val="dk1"/>
            </a:solidFill>
            <a:prstDash val="solid"/>
            <a:round/>
            <a:headEnd type="none" w="med" len="med"/>
            <a:tailEnd type="none" w="med" len="med"/>
          </a:ln>
        </p:spPr>
      </p:cxnSp>
      <p:pic>
        <p:nvPicPr>
          <p:cNvPr id="2796" name="Google Shape;2796;p76" descr="C:\Users\My PC\Downloads\Polysaccharides-ho-tro-dieu-tri-benh-ung-thu-300x200.jpgPolysaccharides-ho-tro-dieu-tri-benh-ung-thu-300x200"/>
          <p:cNvPicPr preferRelativeResize="0"/>
          <p:nvPr>
            <p:ph type="pic" idx="2"/>
          </p:nvPr>
        </p:nvPicPr>
        <p:blipFill rotWithShape="1">
          <a:blip r:embed="rId1"/>
          <a:srcRect l="16816" r="16816"/>
          <a:stretch>
            <a:fillRect/>
          </a:stretch>
        </p:blipFill>
        <p:spPr>
          <a:xfrm flipH="1">
            <a:off x="5107951" y="1273160"/>
            <a:ext cx="3258102" cy="3272201"/>
          </a:xfrm>
          <a:prstGeom prst="rect">
            <a:avLst/>
          </a:prstGeom>
          <a:noFill/>
          <a:ln w="19050" cap="flat" cmpd="sng">
            <a:solidFill>
              <a:schemeClr val="dk1"/>
            </a:solidFill>
            <a:prstDash val="solid"/>
            <a:round/>
            <a:headEnd type="none" w="sm" len="sm"/>
            <a:tailEnd type="none" w="sm" len="sm"/>
          </a:ln>
        </p:spPr>
      </p:pic>
      <p:sp>
        <p:nvSpPr>
          <p:cNvPr id="2804" name="Google Shape;2804;p76"/>
          <p:cNvSpPr/>
          <p:nvPr/>
        </p:nvSpPr>
        <p:spPr>
          <a:xfrm>
            <a:off x="899483" y="1635998"/>
            <a:ext cx="499498" cy="499534"/>
          </a:xfrm>
          <a:custGeom>
            <a:avLst/>
            <a:gdLst/>
            <a:ahLst/>
            <a:cxnLst/>
            <a:rect l="l" t="t" r="r" b="b"/>
            <a:pathLst>
              <a:path w="13971" h="13972" extrusionOk="0">
                <a:moveTo>
                  <a:pt x="7397" y="1665"/>
                </a:moveTo>
                <a:lnTo>
                  <a:pt x="7397" y="2484"/>
                </a:lnTo>
                <a:lnTo>
                  <a:pt x="6577" y="2484"/>
                </a:lnTo>
                <a:lnTo>
                  <a:pt x="6577" y="1665"/>
                </a:lnTo>
                <a:close/>
                <a:moveTo>
                  <a:pt x="9033" y="3302"/>
                </a:moveTo>
                <a:lnTo>
                  <a:pt x="9033" y="4121"/>
                </a:lnTo>
                <a:lnTo>
                  <a:pt x="7395" y="4121"/>
                </a:lnTo>
                <a:lnTo>
                  <a:pt x="7395" y="3302"/>
                </a:lnTo>
                <a:close/>
                <a:moveTo>
                  <a:pt x="5759" y="3302"/>
                </a:moveTo>
                <a:lnTo>
                  <a:pt x="5759" y="3712"/>
                </a:lnTo>
                <a:cubicBezTo>
                  <a:pt x="5756" y="3937"/>
                  <a:pt x="5940" y="4121"/>
                  <a:pt x="6165" y="4121"/>
                </a:cubicBezTo>
                <a:cubicBezTo>
                  <a:pt x="6166" y="4121"/>
                  <a:pt x="6167" y="4121"/>
                  <a:pt x="6168" y="4121"/>
                </a:cubicBezTo>
                <a:lnTo>
                  <a:pt x="6577" y="4121"/>
                </a:lnTo>
                <a:lnTo>
                  <a:pt x="6577" y="4939"/>
                </a:lnTo>
                <a:lnTo>
                  <a:pt x="6168" y="4939"/>
                </a:lnTo>
                <a:cubicBezTo>
                  <a:pt x="6167" y="4939"/>
                  <a:pt x="6166" y="4939"/>
                  <a:pt x="6165" y="4939"/>
                </a:cubicBezTo>
                <a:cubicBezTo>
                  <a:pt x="5487" y="4939"/>
                  <a:pt x="4938" y="4390"/>
                  <a:pt x="4940" y="3712"/>
                </a:cubicBezTo>
                <a:lnTo>
                  <a:pt x="4940" y="3302"/>
                </a:lnTo>
                <a:close/>
                <a:moveTo>
                  <a:pt x="8215" y="4939"/>
                </a:moveTo>
                <a:lnTo>
                  <a:pt x="8215" y="5757"/>
                </a:lnTo>
                <a:lnTo>
                  <a:pt x="7397" y="5757"/>
                </a:lnTo>
                <a:lnTo>
                  <a:pt x="7397" y="4939"/>
                </a:lnTo>
                <a:close/>
                <a:moveTo>
                  <a:pt x="8808" y="6936"/>
                </a:moveTo>
                <a:lnTo>
                  <a:pt x="11299" y="9322"/>
                </a:lnTo>
                <a:cubicBezTo>
                  <a:pt x="10938" y="9664"/>
                  <a:pt x="10596" y="10055"/>
                  <a:pt x="10262" y="10460"/>
                </a:cubicBezTo>
                <a:cubicBezTo>
                  <a:pt x="9315" y="9313"/>
                  <a:pt x="8311" y="8241"/>
                  <a:pt x="6987" y="8241"/>
                </a:cubicBezTo>
                <a:cubicBezTo>
                  <a:pt x="5662" y="8241"/>
                  <a:pt x="4659" y="9313"/>
                  <a:pt x="3712" y="10460"/>
                </a:cubicBezTo>
                <a:cubicBezTo>
                  <a:pt x="3378" y="10055"/>
                  <a:pt x="3035" y="9664"/>
                  <a:pt x="2675" y="9322"/>
                </a:cubicBezTo>
                <a:lnTo>
                  <a:pt x="5166" y="6936"/>
                </a:lnTo>
                <a:lnTo>
                  <a:pt x="5169" y="6939"/>
                </a:lnTo>
                <a:cubicBezTo>
                  <a:pt x="5702" y="7250"/>
                  <a:pt x="6324" y="7423"/>
                  <a:pt x="6987" y="7423"/>
                </a:cubicBezTo>
                <a:cubicBezTo>
                  <a:pt x="7650" y="7423"/>
                  <a:pt x="8272" y="7252"/>
                  <a:pt x="8804" y="6939"/>
                </a:cubicBezTo>
                <a:lnTo>
                  <a:pt x="8808" y="6936"/>
                </a:lnTo>
                <a:close/>
                <a:moveTo>
                  <a:pt x="2485" y="10291"/>
                </a:moveTo>
                <a:cubicBezTo>
                  <a:pt x="2717" y="10545"/>
                  <a:pt x="2950" y="10820"/>
                  <a:pt x="3182" y="11107"/>
                </a:cubicBezTo>
                <a:cubicBezTo>
                  <a:pt x="2949" y="11393"/>
                  <a:pt x="2717" y="11667"/>
                  <a:pt x="2485" y="11920"/>
                </a:cubicBezTo>
                <a:lnTo>
                  <a:pt x="2485" y="10291"/>
                </a:lnTo>
                <a:close/>
                <a:moveTo>
                  <a:pt x="4940" y="10291"/>
                </a:moveTo>
                <a:lnTo>
                  <a:pt x="4940" y="11920"/>
                </a:lnTo>
                <a:cubicBezTo>
                  <a:pt x="4706" y="11667"/>
                  <a:pt x="4474" y="11392"/>
                  <a:pt x="4241" y="11107"/>
                </a:cubicBezTo>
                <a:cubicBezTo>
                  <a:pt x="4476" y="10820"/>
                  <a:pt x="4706" y="10545"/>
                  <a:pt x="4940" y="10291"/>
                </a:cubicBezTo>
                <a:close/>
                <a:moveTo>
                  <a:pt x="9033" y="10291"/>
                </a:moveTo>
                <a:cubicBezTo>
                  <a:pt x="9266" y="10545"/>
                  <a:pt x="9498" y="10820"/>
                  <a:pt x="9732" y="11107"/>
                </a:cubicBezTo>
                <a:cubicBezTo>
                  <a:pt x="9498" y="11393"/>
                  <a:pt x="9266" y="11667"/>
                  <a:pt x="9033" y="11920"/>
                </a:cubicBezTo>
                <a:lnTo>
                  <a:pt x="9033" y="10291"/>
                </a:lnTo>
                <a:close/>
                <a:moveTo>
                  <a:pt x="11488" y="10291"/>
                </a:moveTo>
                <a:lnTo>
                  <a:pt x="11488" y="11920"/>
                </a:lnTo>
                <a:cubicBezTo>
                  <a:pt x="11256" y="11667"/>
                  <a:pt x="11023" y="11392"/>
                  <a:pt x="10790" y="11107"/>
                </a:cubicBezTo>
                <a:cubicBezTo>
                  <a:pt x="11024" y="10820"/>
                  <a:pt x="11256" y="10545"/>
                  <a:pt x="11488" y="10291"/>
                </a:cubicBezTo>
                <a:close/>
                <a:moveTo>
                  <a:pt x="6577" y="9114"/>
                </a:moveTo>
                <a:lnTo>
                  <a:pt x="6577" y="13098"/>
                </a:lnTo>
                <a:cubicBezTo>
                  <a:pt x="6295" y="13025"/>
                  <a:pt x="6024" y="12876"/>
                  <a:pt x="5759" y="12679"/>
                </a:cubicBezTo>
                <a:lnTo>
                  <a:pt x="5759" y="9532"/>
                </a:lnTo>
                <a:cubicBezTo>
                  <a:pt x="6024" y="9334"/>
                  <a:pt x="6297" y="9187"/>
                  <a:pt x="6577" y="9114"/>
                </a:cubicBezTo>
                <a:close/>
                <a:moveTo>
                  <a:pt x="7397" y="9114"/>
                </a:moveTo>
                <a:cubicBezTo>
                  <a:pt x="7678" y="9187"/>
                  <a:pt x="7950" y="9336"/>
                  <a:pt x="8215" y="9532"/>
                </a:cubicBezTo>
                <a:lnTo>
                  <a:pt x="8215" y="12681"/>
                </a:lnTo>
                <a:cubicBezTo>
                  <a:pt x="7950" y="12877"/>
                  <a:pt x="7678" y="13026"/>
                  <a:pt x="7397" y="13099"/>
                </a:cubicBezTo>
                <a:lnTo>
                  <a:pt x="7397" y="9114"/>
                </a:lnTo>
                <a:close/>
                <a:moveTo>
                  <a:pt x="6987" y="0"/>
                </a:moveTo>
                <a:cubicBezTo>
                  <a:pt x="4956" y="0"/>
                  <a:pt x="3303" y="1680"/>
                  <a:pt x="3303" y="3712"/>
                </a:cubicBezTo>
                <a:cubicBezTo>
                  <a:pt x="3303" y="4782"/>
                  <a:pt x="3759" y="5775"/>
                  <a:pt x="4496" y="6445"/>
                </a:cubicBezTo>
                <a:lnTo>
                  <a:pt x="2039" y="8797"/>
                </a:lnTo>
                <a:cubicBezTo>
                  <a:pt x="1553" y="8459"/>
                  <a:pt x="1000" y="8240"/>
                  <a:pt x="410" y="8240"/>
                </a:cubicBezTo>
                <a:lnTo>
                  <a:pt x="0" y="8240"/>
                </a:lnTo>
                <a:lnTo>
                  <a:pt x="0" y="9059"/>
                </a:lnTo>
                <a:lnTo>
                  <a:pt x="410" y="9059"/>
                </a:lnTo>
                <a:cubicBezTo>
                  <a:pt x="841" y="9059"/>
                  <a:pt x="1274" y="9243"/>
                  <a:pt x="1665" y="9532"/>
                </a:cubicBezTo>
                <a:lnTo>
                  <a:pt x="1665" y="12681"/>
                </a:lnTo>
                <a:cubicBezTo>
                  <a:pt x="1274" y="12970"/>
                  <a:pt x="841" y="13154"/>
                  <a:pt x="410" y="13154"/>
                </a:cubicBezTo>
                <a:lnTo>
                  <a:pt x="0" y="13154"/>
                </a:lnTo>
                <a:lnTo>
                  <a:pt x="0" y="13972"/>
                </a:lnTo>
                <a:lnTo>
                  <a:pt x="410" y="13972"/>
                </a:lnTo>
                <a:cubicBezTo>
                  <a:pt x="1735" y="13972"/>
                  <a:pt x="2765" y="12900"/>
                  <a:pt x="3711" y="11753"/>
                </a:cubicBezTo>
                <a:cubicBezTo>
                  <a:pt x="4658" y="12900"/>
                  <a:pt x="5662" y="13972"/>
                  <a:pt x="6986" y="13972"/>
                </a:cubicBezTo>
                <a:cubicBezTo>
                  <a:pt x="8311" y="13972"/>
                  <a:pt x="9314" y="12900"/>
                  <a:pt x="10260" y="11753"/>
                </a:cubicBezTo>
                <a:cubicBezTo>
                  <a:pt x="11206" y="12900"/>
                  <a:pt x="12237" y="13972"/>
                  <a:pt x="13562" y="13972"/>
                </a:cubicBezTo>
                <a:lnTo>
                  <a:pt x="13971" y="13972"/>
                </a:lnTo>
                <a:lnTo>
                  <a:pt x="13971" y="13154"/>
                </a:lnTo>
                <a:lnTo>
                  <a:pt x="13562" y="13154"/>
                </a:lnTo>
                <a:cubicBezTo>
                  <a:pt x="13130" y="13154"/>
                  <a:pt x="12699" y="12970"/>
                  <a:pt x="12306" y="12681"/>
                </a:cubicBezTo>
                <a:lnTo>
                  <a:pt x="12306" y="9532"/>
                </a:lnTo>
                <a:cubicBezTo>
                  <a:pt x="12699" y="9243"/>
                  <a:pt x="13130" y="9059"/>
                  <a:pt x="13562" y="9059"/>
                </a:cubicBezTo>
                <a:lnTo>
                  <a:pt x="13971" y="9059"/>
                </a:lnTo>
                <a:lnTo>
                  <a:pt x="13971" y="8240"/>
                </a:lnTo>
                <a:lnTo>
                  <a:pt x="13562" y="8240"/>
                </a:lnTo>
                <a:cubicBezTo>
                  <a:pt x="12971" y="8240"/>
                  <a:pt x="12419" y="8458"/>
                  <a:pt x="11932" y="8796"/>
                </a:cubicBezTo>
                <a:lnTo>
                  <a:pt x="11934" y="8797"/>
                </a:lnTo>
                <a:lnTo>
                  <a:pt x="11934" y="8797"/>
                </a:lnTo>
                <a:lnTo>
                  <a:pt x="9477" y="6445"/>
                </a:lnTo>
                <a:cubicBezTo>
                  <a:pt x="10212" y="5775"/>
                  <a:pt x="10670" y="4782"/>
                  <a:pt x="10670" y="3712"/>
                </a:cubicBezTo>
                <a:cubicBezTo>
                  <a:pt x="10670" y="1680"/>
                  <a:pt x="9017" y="0"/>
                  <a:pt x="6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1600">
        <p:blinds/>
        <p:sndAc>
          <p:stSnd>
            <p:snd r:embed="rId2" name="suction.wav"/>
          </p:stSnd>
        </p:sndAc>
      </p:transition>
    </mc:Choice>
    <mc:Fallback>
      <p:transition spd="slow">
        <p:blinds/>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90"/>
                                        </p:tgtEl>
                                        <p:attrNameLst>
                                          <p:attrName>style.visibility</p:attrName>
                                        </p:attrNameLst>
                                      </p:cBhvr>
                                      <p:to>
                                        <p:strVal val="visible"/>
                                      </p:to>
                                    </p:set>
                                    <p:anim calcmode="discrete" valueType="clr">
                                      <p:cBhvr override="childStyle">
                                        <p:cTn id="7" dur="80"/>
                                        <p:tgtEl>
                                          <p:spTgt spid="27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90"/>
                                        </p:tgtEl>
                                        <p:attrNameLst>
                                          <p:attrName>fillcolor</p:attrName>
                                        </p:attrNameLst>
                                      </p:cBhvr>
                                      <p:tavLst>
                                        <p:tav tm="0">
                                          <p:val>
                                            <p:clrVal>
                                              <a:schemeClr val="accent2"/>
                                            </p:clrVal>
                                          </p:val>
                                        </p:tav>
                                        <p:tav tm="50000">
                                          <p:val>
                                            <p:clrVal>
                                              <a:schemeClr val="hlink"/>
                                            </p:clrVal>
                                          </p:val>
                                        </p:tav>
                                      </p:tavLst>
                                    </p:anim>
                                    <p:set>
                                      <p:cBhvr>
                                        <p:cTn id="9" dur="80"/>
                                        <p:tgtEl>
                                          <p:spTgt spid="279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796"/>
                                        </p:tgtEl>
                                        <p:attrNameLst>
                                          <p:attrName>style.visibility</p:attrName>
                                        </p:attrNameLst>
                                      </p:cBhvr>
                                      <p:to>
                                        <p:strVal val="visible"/>
                                      </p:to>
                                    </p:set>
                                    <p:animEffect transition="in" filter="circle(in)">
                                      <p:cBhvr>
                                        <p:cTn id="14" dur="2000"/>
                                        <p:tgtEl>
                                          <p:spTgt spid="2796"/>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2795"/>
                                        </p:tgtEl>
                                        <p:attrNameLst>
                                          <p:attrName>style.visibility</p:attrName>
                                        </p:attrNameLst>
                                      </p:cBhvr>
                                      <p:to>
                                        <p:strVal val="visible"/>
                                      </p:to>
                                    </p:set>
                                    <p:anim to="" calcmode="lin" valueType="num">
                                      <p:cBhvr>
                                        <p:cTn id="19" dur="1" fill="hold"/>
                                        <p:tgtEl>
                                          <p:spTgt spid="2795"/>
                                        </p:tgtEl>
                                      </p:cBhvr>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804"/>
                                        </p:tgtEl>
                                        <p:attrNameLst>
                                          <p:attrName>style.visibility</p:attrName>
                                        </p:attrNameLst>
                                      </p:cBhvr>
                                      <p:to>
                                        <p:strVal val="visible"/>
                                      </p:to>
                                    </p:set>
                                    <p:animEffect transition="in" filter="circle(in)">
                                      <p:cBhvr>
                                        <p:cTn id="24" dur="2000"/>
                                        <p:tgtEl>
                                          <p:spTgt spid="280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791">
                                            <p:txEl>
                                              <p:pRg st="0" end="0"/>
                                            </p:txEl>
                                          </p:spTgt>
                                        </p:tgtEl>
                                        <p:attrNameLst>
                                          <p:attrName>style.visibility</p:attrName>
                                        </p:attrNameLst>
                                      </p:cBhvr>
                                      <p:to>
                                        <p:strVal val="visible"/>
                                      </p:to>
                                    </p:set>
                                    <p:animEffect transition="in" filter="circle(in)">
                                      <p:cBhvr>
                                        <p:cTn id="29" dur="2000"/>
                                        <p:tgtEl>
                                          <p:spTgt spid="27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0" grpId="0"/>
      <p:bldP spid="2790" grpId="1"/>
      <p:bldP spid="2804" grpId="0" animBg="1"/>
      <p:bldP spid="2804" grpId="1" animBg="1"/>
      <p:bldP spid="2791" grpId="0" build="p"/>
      <p:bldP spid="2791"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574" name="Shape 2574"/>
        <p:cNvGrpSpPr/>
        <p:nvPr/>
      </p:nvGrpSpPr>
      <p:grpSpPr>
        <a:xfrm>
          <a:off x="0" y="0"/>
          <a:ext cx="0" cy="0"/>
          <a:chOff x="0" y="0"/>
          <a:chExt cx="0" cy="0"/>
        </a:xfrm>
      </p:grpSpPr>
      <p:sp>
        <p:nvSpPr>
          <p:cNvPr id="2575" name="Google Shape;2575;p67"/>
          <p:cNvSpPr txBox="1"/>
          <p:nvPr>
            <p:ph type="title" idx="4294967295"/>
          </p:nvPr>
        </p:nvSpPr>
        <p:spPr>
          <a:xfrm>
            <a:off x="1435735" y="448310"/>
            <a:ext cx="7708265" cy="5721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latin typeface="Bahnschrift Light" panose="020B0502040204020203" charset="0"/>
                <a:cs typeface="Bahnschrift Light" panose="020B0502040204020203" charset="0"/>
              </a:rPr>
              <a:t>Vai trò của Polysaccharide</a:t>
            </a:r>
            <a:endParaRPr lang="en-US" altLang="en-GB">
              <a:latin typeface="Bahnschrift Light" panose="020B0502040204020203" charset="0"/>
              <a:cs typeface="Bahnschrift Light" panose="020B0502040204020203" charset="0"/>
            </a:endParaRPr>
          </a:p>
        </p:txBody>
      </p:sp>
      <p:grpSp>
        <p:nvGrpSpPr>
          <p:cNvPr id="2577" name="Google Shape;2577;p67"/>
          <p:cNvGrpSpPr/>
          <p:nvPr/>
        </p:nvGrpSpPr>
        <p:grpSpPr>
          <a:xfrm>
            <a:off x="4860065" y="1707583"/>
            <a:ext cx="3396900" cy="2373611"/>
            <a:chOff x="811675" y="1343350"/>
            <a:chExt cx="3396900" cy="2373611"/>
          </a:xfrm>
        </p:grpSpPr>
        <p:sp>
          <p:nvSpPr>
            <p:cNvPr id="2578" name="Google Shape;2578;p67"/>
            <p:cNvSpPr/>
            <p:nvPr/>
          </p:nvSpPr>
          <p:spPr>
            <a:xfrm>
              <a:off x="811675" y="1343350"/>
              <a:ext cx="3396900" cy="2038800"/>
            </a:xfrm>
            <a:prstGeom prst="roundRect">
              <a:avLst>
                <a:gd name="adj" fmla="val 6011"/>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9" name="Google Shape;2579;p67"/>
            <p:cNvSpPr/>
            <p:nvPr/>
          </p:nvSpPr>
          <p:spPr>
            <a:xfrm>
              <a:off x="2012410" y="3382161"/>
              <a:ext cx="995400" cy="334800"/>
            </a:xfrm>
            <a:prstGeom prst="trapezoid">
              <a:avLst>
                <a:gd name="adj" fmla="val 25000"/>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2580" name="Google Shape;2580;p67"/>
          <p:cNvPicPr preferRelativeResize="0"/>
          <p:nvPr/>
        </p:nvPicPr>
        <p:blipFill rotWithShape="1">
          <a:blip r:embed="rId1"/>
          <a:srcRect/>
          <a:stretch>
            <a:fillRect/>
          </a:stretch>
        </p:blipFill>
        <p:spPr>
          <a:xfrm>
            <a:off x="5036647" y="1851535"/>
            <a:ext cx="3043238" cy="1711826"/>
          </a:xfrm>
          <a:prstGeom prst="rect">
            <a:avLst/>
          </a:prstGeom>
          <a:noFill/>
          <a:ln w="19050" cap="flat" cmpd="sng">
            <a:solidFill>
              <a:schemeClr val="dk1"/>
            </a:solidFill>
            <a:prstDash val="solid"/>
            <a:round/>
            <a:headEnd type="none" w="sm" len="sm"/>
            <a:tailEnd type="none" w="sm" len="sm"/>
          </a:ln>
        </p:spPr>
      </p:pic>
      <p:cxnSp>
        <p:nvCxnSpPr>
          <p:cNvPr id="2581" name="Google Shape;2581;p67"/>
          <p:cNvCxnSpPr/>
          <p:nvPr/>
        </p:nvCxnSpPr>
        <p:spPr>
          <a:xfrm>
            <a:off x="682588" y="1563733"/>
            <a:ext cx="0" cy="2160000"/>
          </a:xfrm>
          <a:prstGeom prst="straightConnector1">
            <a:avLst/>
          </a:prstGeom>
          <a:noFill/>
          <a:ln w="19050" cap="flat" cmpd="sng">
            <a:solidFill>
              <a:schemeClr val="dk1"/>
            </a:solidFill>
            <a:prstDash val="solid"/>
            <a:round/>
            <a:headEnd type="none" w="med" len="med"/>
            <a:tailEnd type="none" w="med" len="med"/>
          </a:ln>
        </p:spPr>
      </p:cxnSp>
      <p:pic>
        <p:nvPicPr>
          <p:cNvPr id="106" name="Picture 105"/>
          <p:cNvPicPr/>
          <p:nvPr/>
        </p:nvPicPr>
        <p:blipFill>
          <a:blip r:embed="rId2"/>
          <a:srcRect t="-612"/>
          <a:stretch>
            <a:fillRect/>
          </a:stretch>
        </p:blipFill>
        <p:spPr>
          <a:xfrm>
            <a:off x="467360" y="-21590"/>
            <a:ext cx="8141335" cy="516509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3" name="suction.wav"/>
          </p:stSnd>
        </p:sndAc>
      </p:transition>
    </mc:Choice>
    <mc:Fallback>
      <p:transition spd="slow">
        <p:fade/>
        <p:sndAc>
          <p:stSnd>
            <p:snd r:embed="rId3" name="suction.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4683239" y="-28811"/>
            <a:ext cx="829447" cy="818533"/>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997" y="3485759"/>
            <a:ext cx="2756055" cy="1182765"/>
          </a:xfrm>
          <a:prstGeom prst="rect">
            <a:avLst/>
          </a:prstGeom>
        </p:spPr>
      </p:pic>
      <p:pic>
        <p:nvPicPr>
          <p:cNvPr id="17" name="Picture 16">
            <a:hlinkClick r:id="rId3" action="ppaction://hlinksldjump"/>
          </p:cNvPr>
          <p:cNvPicPr>
            <a:picLocks noChangeAspect="1"/>
          </p:cNvPicPr>
          <p:nvPr/>
        </p:nvPicPr>
        <p:blipFill>
          <a:blip r:embed="rId4"/>
          <a:stretch>
            <a:fillRect/>
          </a:stretch>
        </p:blipFill>
        <p:spPr>
          <a:xfrm>
            <a:off x="3723924" y="2969717"/>
            <a:ext cx="984298" cy="984298"/>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7050" y="3140265"/>
            <a:ext cx="813749" cy="813749"/>
          </a:xfrm>
          <a:prstGeom prst="rect">
            <a:avLst/>
          </a:prstGeom>
        </p:spPr>
      </p:pic>
      <p:pic>
        <p:nvPicPr>
          <p:cNvPr id="30" name="Picture 29"/>
          <p:cNvPicPr>
            <a:picLocks noChangeAspect="1"/>
          </p:cNvPicPr>
          <p:nvPr/>
        </p:nvPicPr>
        <p:blipFill>
          <a:blip r:embed="rId6"/>
          <a:stretch>
            <a:fillRect/>
          </a:stretch>
        </p:blipFill>
        <p:spPr>
          <a:xfrm>
            <a:off x="4383949" y="2951232"/>
            <a:ext cx="1550194" cy="985838"/>
          </a:xfrm>
          <a:prstGeom prst="rect">
            <a:avLst/>
          </a:prstGeom>
        </p:spPr>
      </p:pic>
      <p:sp>
        <p:nvSpPr>
          <p:cNvPr id="28" name="Cloud 27"/>
          <p:cNvSpPr/>
          <p:nvPr/>
        </p:nvSpPr>
        <p:spPr>
          <a:xfrm>
            <a:off x="-1028701" y="497455"/>
            <a:ext cx="779318" cy="461084"/>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6620" y="727997"/>
            <a:ext cx="2717511" cy="918185"/>
          </a:xfrm>
          <a:prstGeom prst="rect">
            <a:avLst/>
          </a:prstGeom>
          <a:noFill/>
        </p:spPr>
      </p:pic>
      <p:pic>
        <p:nvPicPr>
          <p:cNvPr id="51" name="Picture 50"/>
          <p:cNvPicPr>
            <a:picLocks noChangeAspect="1"/>
          </p:cNvPicPr>
          <p:nvPr/>
        </p:nvPicPr>
        <p:blipFill>
          <a:blip r:embed="rId8"/>
          <a:stretch>
            <a:fillRect/>
          </a:stretch>
        </p:blipFill>
        <p:spPr>
          <a:xfrm>
            <a:off x="3905158" y="-6058"/>
            <a:ext cx="1485900" cy="1300163"/>
          </a:xfrm>
          <a:prstGeom prst="rect">
            <a:avLst/>
          </a:prstGeom>
        </p:spPr>
      </p:pic>
      <p:sp>
        <p:nvSpPr>
          <p:cNvPr id="29" name="Cloud 28"/>
          <p:cNvSpPr/>
          <p:nvPr/>
        </p:nvSpPr>
        <p:spPr>
          <a:xfrm>
            <a:off x="9263091" y="1230820"/>
            <a:ext cx="779318" cy="461084"/>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sp>
        <p:nvSpPr>
          <p:cNvPr id="27" name="Cloud 26"/>
          <p:cNvSpPr/>
          <p:nvPr/>
        </p:nvSpPr>
        <p:spPr>
          <a:xfrm>
            <a:off x="-1473022" y="3597514"/>
            <a:ext cx="1438134" cy="722631"/>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pic>
        <p:nvPicPr>
          <p:cNvPr id="63" name="Picture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56441" y="1703921"/>
            <a:ext cx="1183344" cy="406414"/>
          </a:xfrm>
          <a:prstGeom prst="rect">
            <a:avLst/>
          </a:prstGeom>
        </p:spPr>
      </p:pic>
      <p:pic>
        <p:nvPicPr>
          <p:cNvPr id="61" name="Picture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52320" y="2383870"/>
            <a:ext cx="1285544" cy="447972"/>
          </a:xfrm>
          <a:prstGeom prst="rect">
            <a:avLst/>
          </a:prstGeom>
        </p:spPr>
      </p:pic>
      <p:pic>
        <p:nvPicPr>
          <p:cNvPr id="60" name="Picture 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71821" y="3037610"/>
            <a:ext cx="1512818" cy="532539"/>
          </a:xfrm>
          <a:prstGeom prst="rect">
            <a:avLst/>
          </a:prstGeom>
        </p:spPr>
      </p:pic>
      <p:pic>
        <p:nvPicPr>
          <p:cNvPr id="59" name="Picture 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28230" y="3641586"/>
            <a:ext cx="1737425" cy="634487"/>
          </a:xfrm>
          <a:prstGeom prst="rect">
            <a:avLst/>
          </a:prstGeom>
        </p:spPr>
      </p:pic>
      <p:pic>
        <p:nvPicPr>
          <p:cNvPr id="58" name="Picture 5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18582" y="4317117"/>
            <a:ext cx="1849220" cy="826383"/>
          </a:xfrm>
          <a:prstGeom prst="rect">
            <a:avLst/>
          </a:prstGeom>
        </p:spPr>
      </p:pic>
      <p:pic>
        <p:nvPicPr>
          <p:cNvPr id="53" name="Picture 5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5049" y="3696932"/>
            <a:ext cx="1518770" cy="733516"/>
          </a:xfrm>
          <a:prstGeom prst="rect">
            <a:avLst/>
          </a:prstGeom>
        </p:spPr>
      </p:pic>
      <p:pic>
        <p:nvPicPr>
          <p:cNvPr id="57" name="Picture 5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05381" y="1738211"/>
            <a:ext cx="1011908" cy="447506"/>
          </a:xfrm>
          <a:prstGeom prst="rect">
            <a:avLst/>
          </a:prstGeom>
        </p:spPr>
      </p:pic>
      <p:pic>
        <p:nvPicPr>
          <p:cNvPr id="56" name="Picture 5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19531" y="2404323"/>
            <a:ext cx="1117550" cy="460321"/>
          </a:xfrm>
          <a:prstGeom prst="rect">
            <a:avLst/>
          </a:prstGeom>
        </p:spPr>
      </p:pic>
      <p:pic>
        <p:nvPicPr>
          <p:cNvPr id="55" name="Picture 5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44435" y="3037610"/>
            <a:ext cx="1392186" cy="566453"/>
          </a:xfrm>
          <a:prstGeom prst="rect">
            <a:avLst/>
          </a:prstGeom>
        </p:spPr>
      </p:pic>
      <p:pic>
        <p:nvPicPr>
          <p:cNvPr id="54" name="Picture 5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1496" y="4414488"/>
            <a:ext cx="1664270" cy="729012"/>
          </a:xfrm>
          <a:prstGeom prst="rect">
            <a:avLst/>
          </a:prstGeom>
        </p:spPr>
      </p:pic>
      <p:pic>
        <p:nvPicPr>
          <p:cNvPr id="25" name="Picture 24"/>
          <p:cNvPicPr>
            <a:picLocks noChangeAspect="1"/>
          </p:cNvPicPr>
          <p:nvPr/>
        </p:nvPicPr>
        <p:blipFill>
          <a:blip r:embed="rId19"/>
          <a:stretch>
            <a:fillRect/>
          </a:stretch>
        </p:blipFill>
        <p:spPr>
          <a:xfrm>
            <a:off x="7718876" y="3208011"/>
            <a:ext cx="1293560" cy="1373052"/>
          </a:xfrm>
          <a:prstGeom prst="rect">
            <a:avLst/>
          </a:prstGeom>
        </p:spPr>
      </p:pic>
      <p:sp>
        <p:nvSpPr>
          <p:cNvPr id="42" name="Oval 41">
            <a:hlinkClick r:id="rId20" action="ppaction://hlinksldjump"/>
          </p:cNvPr>
          <p:cNvSpPr/>
          <p:nvPr/>
        </p:nvSpPr>
        <p:spPr>
          <a:xfrm>
            <a:off x="83229" y="2430138"/>
            <a:ext cx="481551" cy="48155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vi-VN"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21"/>
          <a:stretch>
            <a:fillRect/>
          </a:stretch>
        </p:blipFill>
        <p:spPr>
          <a:xfrm>
            <a:off x="377922" y="3691171"/>
            <a:ext cx="980675" cy="1150489"/>
          </a:xfrm>
          <a:prstGeom prst="rect">
            <a:avLst/>
          </a:prstGeom>
        </p:spPr>
      </p:pic>
      <p:sp>
        <p:nvSpPr>
          <p:cNvPr id="66" name="Oval 65">
            <a:hlinkClick r:id="rId22" action="ppaction://hlinksldjump"/>
          </p:cNvPr>
          <p:cNvSpPr/>
          <p:nvPr/>
        </p:nvSpPr>
        <p:spPr>
          <a:xfrm>
            <a:off x="83229" y="1903769"/>
            <a:ext cx="481551" cy="48155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vi-VN"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7" name="Oval 66">
            <a:hlinkClick r:id="rId23" action="ppaction://hlinksldjump"/>
          </p:cNvPr>
          <p:cNvSpPr/>
          <p:nvPr/>
        </p:nvSpPr>
        <p:spPr>
          <a:xfrm>
            <a:off x="83229" y="1369172"/>
            <a:ext cx="481551" cy="48155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vi-VN"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8" name="Oval 67">
            <a:hlinkClick r:id="rId24" action="ppaction://hlinksldjump"/>
          </p:cNvPr>
          <p:cNvSpPr/>
          <p:nvPr/>
        </p:nvSpPr>
        <p:spPr>
          <a:xfrm>
            <a:off x="83229" y="834576"/>
            <a:ext cx="481551" cy="48155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vi-VN"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Oval 68">
            <a:hlinkClick r:id="rId25" action="ppaction://hlinksldjump"/>
          </p:cNvPr>
          <p:cNvSpPr/>
          <p:nvPr/>
        </p:nvSpPr>
        <p:spPr>
          <a:xfrm>
            <a:off x="83229" y="299980"/>
            <a:ext cx="481551" cy="48155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vi-VN"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4" name="Oval 73">
            <a:hlinkClick r:id="rId26" action="ppaction://hlinksldjump"/>
          </p:cNvPr>
          <p:cNvSpPr/>
          <p:nvPr/>
        </p:nvSpPr>
        <p:spPr>
          <a:xfrm>
            <a:off x="8571374" y="2430138"/>
            <a:ext cx="481551" cy="48155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vi-VN"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5" name="Oval 74">
            <a:hlinkClick r:id="rId27" action="ppaction://hlinksldjump"/>
          </p:cNvPr>
          <p:cNvSpPr/>
          <p:nvPr/>
        </p:nvSpPr>
        <p:spPr>
          <a:xfrm>
            <a:off x="8571374" y="1903769"/>
            <a:ext cx="481551" cy="48155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vi-VN"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6" name="Oval 75">
            <a:hlinkClick r:id="rId28" action="ppaction://hlinksldjump"/>
          </p:cNvPr>
          <p:cNvSpPr/>
          <p:nvPr/>
        </p:nvSpPr>
        <p:spPr>
          <a:xfrm>
            <a:off x="8571374" y="1369172"/>
            <a:ext cx="481551" cy="48155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vi-VN"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7" name="Oval 76">
            <a:hlinkClick r:id="rId29" action="ppaction://hlinksldjump"/>
          </p:cNvPr>
          <p:cNvSpPr/>
          <p:nvPr/>
        </p:nvSpPr>
        <p:spPr>
          <a:xfrm>
            <a:off x="8571374" y="834576"/>
            <a:ext cx="481551" cy="48155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vi-VN"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8" name="Oval 77">
            <a:hlinkClick r:id="rId30" action="ppaction://hlinksldjump"/>
          </p:cNvPr>
          <p:cNvSpPr/>
          <p:nvPr/>
        </p:nvSpPr>
        <p:spPr>
          <a:xfrm>
            <a:off x="8571374" y="299980"/>
            <a:ext cx="481551" cy="48155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vi-VN"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1" name="Rectangle 80"/>
          <p:cNvSpPr/>
          <p:nvPr/>
        </p:nvSpPr>
        <p:spPr>
          <a:xfrm>
            <a:off x="368340" y="77443"/>
            <a:ext cx="3662045" cy="553085"/>
          </a:xfrm>
          <a:prstGeom prst="rect">
            <a:avLst/>
          </a:prstGeom>
          <a:noFill/>
        </p:spPr>
        <p:txBody>
          <a:bodyPr wrap="none" lIns="68580" tIns="34290" rIns="68580" bIns="34290">
            <a:spAutoFit/>
          </a:bodyPr>
          <a:lstStyle/>
          <a:p>
            <a:pPr algn="ctr"/>
            <a:r>
              <a:rPr lang="en-US" sz="2100" b="1" dirty="0">
                <a:ln w="6600">
                  <a:solidFill>
                    <a:schemeClr val="accent2"/>
                  </a:solidFill>
                  <a:prstDash val="solid"/>
                </a:ln>
                <a:solidFill>
                  <a:srgbClr val="FFFFFF"/>
                </a:solidFill>
                <a:effectLst>
                  <a:outerShdw dist="38100" dir="2700000" algn="tl" rotWithShape="0">
                    <a:schemeClr val="accent2"/>
                  </a:outerShdw>
                </a:effectLst>
              </a:rPr>
              <a:t>CHÚC MỪNG ĐỘI BẠN THỎ</a:t>
            </a:r>
            <a:endParaRPr lang="en-US" sz="2100" b="1" dirty="0">
              <a:ln w="6600">
                <a:solidFill>
                  <a:schemeClr val="accent2"/>
                </a:solidFill>
                <a:prstDash val="solid"/>
              </a:ln>
              <a:solidFill>
                <a:srgbClr val="FFFFFF"/>
              </a:solidFill>
              <a:effectLst>
                <a:outerShdw dist="38100" dir="2700000" algn="tl" rotWithShape="0">
                  <a:schemeClr val="accent2"/>
                </a:outerShdw>
              </a:effectLst>
            </a:endParaRPr>
          </a:p>
          <a:p>
            <a:pPr algn="ctr"/>
            <a:r>
              <a:rPr lang="en-US" sz="1050" b="1" dirty="0">
                <a:ln w="6600">
                  <a:solidFill>
                    <a:schemeClr val="accent2"/>
                  </a:solidFill>
                  <a:prstDash val="solid"/>
                </a:ln>
                <a:solidFill>
                  <a:srgbClr val="FFFFFF"/>
                </a:solidFill>
                <a:effectLst>
                  <a:outerShdw dist="38100" dir="2700000" algn="tl" rotWithShape="0">
                    <a:schemeClr val="accent2"/>
                  </a:outerShdw>
                </a:effectLst>
              </a:rPr>
              <a:t>CONGRATULATIONS RABBIT TEAM</a:t>
            </a:r>
            <a:endParaRPr lang="en-US" sz="105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3" name="Rectangle 82"/>
          <p:cNvSpPr/>
          <p:nvPr/>
        </p:nvSpPr>
        <p:spPr>
          <a:xfrm>
            <a:off x="5110009" y="77443"/>
            <a:ext cx="3676650" cy="553085"/>
          </a:xfrm>
          <a:prstGeom prst="rect">
            <a:avLst/>
          </a:prstGeom>
          <a:noFill/>
        </p:spPr>
        <p:txBody>
          <a:bodyPr wrap="none" lIns="68580" tIns="34290" rIns="68580" bIns="34290">
            <a:spAutoFit/>
          </a:bodyPr>
          <a:lstStyle/>
          <a:p>
            <a:pPr algn="ctr"/>
            <a:r>
              <a:rPr lang="en-US" sz="2100" b="1" dirty="0">
                <a:ln w="6600">
                  <a:solidFill>
                    <a:schemeClr val="accent2"/>
                  </a:solidFill>
                  <a:prstDash val="solid"/>
                </a:ln>
                <a:solidFill>
                  <a:srgbClr val="FFFFFF"/>
                </a:solidFill>
                <a:effectLst>
                  <a:outerShdw dist="38100" dir="2700000" algn="tl" rotWithShape="0">
                    <a:schemeClr val="accent2"/>
                  </a:outerShdw>
                </a:effectLst>
              </a:rPr>
              <a:t>CHÚC MỪNG ĐỘI BẠN CỌP</a:t>
            </a:r>
            <a:endParaRPr lang="en-US" sz="2100" b="1" dirty="0">
              <a:ln w="6600">
                <a:solidFill>
                  <a:schemeClr val="accent2"/>
                </a:solidFill>
                <a:prstDash val="solid"/>
              </a:ln>
              <a:solidFill>
                <a:srgbClr val="FFFFFF"/>
              </a:solidFill>
              <a:effectLst>
                <a:outerShdw dist="38100" dir="2700000" algn="tl" rotWithShape="0">
                  <a:schemeClr val="accent2"/>
                </a:outerShdw>
              </a:effectLst>
            </a:endParaRPr>
          </a:p>
          <a:p>
            <a:pPr algn="ctr"/>
            <a:r>
              <a:rPr lang="en-US" sz="1050" b="1" dirty="0">
                <a:ln w="6600">
                  <a:solidFill>
                    <a:schemeClr val="accent2"/>
                  </a:solidFill>
                  <a:prstDash val="solid"/>
                </a:ln>
                <a:solidFill>
                  <a:srgbClr val="FFFFFF"/>
                </a:solidFill>
                <a:effectLst>
                  <a:outerShdw dist="38100" dir="2700000" algn="tl" rotWithShape="0">
                    <a:schemeClr val="accent2"/>
                  </a:outerShdw>
                </a:effectLst>
              </a:rPr>
              <a:t>CONGRATULATIONS TIGER TEAM</a:t>
            </a:r>
            <a:endParaRPr lang="en-US" sz="33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9" name="Cloud 18"/>
          <p:cNvSpPr/>
          <p:nvPr/>
        </p:nvSpPr>
        <p:spPr>
          <a:xfrm>
            <a:off x="1676912" y="814318"/>
            <a:ext cx="695528" cy="444185"/>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sp>
        <p:nvSpPr>
          <p:cNvPr id="20" name="Cloud 19"/>
          <p:cNvSpPr/>
          <p:nvPr/>
        </p:nvSpPr>
        <p:spPr>
          <a:xfrm>
            <a:off x="6937863" y="791221"/>
            <a:ext cx="688275" cy="438635"/>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pic>
        <p:nvPicPr>
          <p:cNvPr id="4" name="Yankee Doodle">
            <a:hlinkClick r:id="" action="ppaction://media"/>
          </p:cNvPr>
          <p:cNvPicPr>
            <a:picLocks noChangeAspect="1"/>
          </p:cNvPicPr>
          <p:nvPr>
            <a:audioFile r:link="rId31"/>
            <p:extLst>
              <p:ext uri="{DAA4B4D4-6D71-4841-9C94-3DE7FCFB9230}">
                <p14:media xmlns:p14="http://schemas.microsoft.com/office/powerpoint/2010/main" r:embed="rId32"/>
              </p:ext>
            </p:extLst>
          </p:nvPr>
        </p:nvPicPr>
        <p:blipFill>
          <a:blip r:embed="rId33"/>
          <a:stretch>
            <a:fillRect/>
          </a:stretch>
        </p:blipFill>
        <p:spPr>
          <a:xfrm>
            <a:off x="9263091" y="139960"/>
            <a:ext cx="457200" cy="457200"/>
          </a:xfrm>
          <a:prstGeom prst="rect">
            <a:avLst/>
          </a:prstGeom>
        </p:spPr>
      </p:pic>
      <p:sp>
        <p:nvSpPr>
          <p:cNvPr id="7" name="Rectangle 6"/>
          <p:cNvSpPr/>
          <p:nvPr/>
        </p:nvSpPr>
        <p:spPr>
          <a:xfrm>
            <a:off x="574829" y="1497635"/>
            <a:ext cx="7841093" cy="2461194"/>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sp>
        <p:nvSpPr>
          <p:cNvPr id="5" name="Rectangle 4"/>
          <p:cNvSpPr/>
          <p:nvPr/>
        </p:nvSpPr>
        <p:spPr>
          <a:xfrm>
            <a:off x="1987308" y="2040769"/>
            <a:ext cx="5483860" cy="829945"/>
          </a:xfrm>
          <a:prstGeom prst="rect">
            <a:avLst/>
          </a:prstGeom>
          <a:noFill/>
        </p:spPr>
        <p:txBody>
          <a:bodyPr wrap="none" lIns="68580" tIns="34290" rIns="68580" bIns="34290">
            <a:spAutoFit/>
          </a:bodyPr>
          <a:lstStyle/>
          <a:p>
            <a:pPr algn="ctr"/>
            <a:r>
              <a:rPr lang="en-US" sz="49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AI LÊN CAO HƠN</a:t>
            </a:r>
            <a:endParaRPr lang="en-US" sz="49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miley Face 2"/>
          <p:cNvSpPr/>
          <p:nvPr/>
        </p:nvSpPr>
        <p:spPr>
          <a:xfrm>
            <a:off x="3802565" y="4276073"/>
            <a:ext cx="1710119" cy="304991"/>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4" name="Smiley Face 43"/>
          <p:cNvSpPr/>
          <p:nvPr/>
        </p:nvSpPr>
        <p:spPr>
          <a:xfrm>
            <a:off x="4024032" y="1229856"/>
            <a:ext cx="1488653" cy="231505"/>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50"/>
          </a:p>
        </p:txBody>
      </p:sp>
      <p:sp>
        <p:nvSpPr>
          <p:cNvPr id="9" name="Heart 8"/>
          <p:cNvSpPr/>
          <p:nvPr/>
        </p:nvSpPr>
        <p:spPr>
          <a:xfrm>
            <a:off x="324005" y="4864475"/>
            <a:ext cx="1229131" cy="248771"/>
          </a:xfrm>
          <a:prstGeom prst="heart">
            <a:avLst/>
          </a:prstGeom>
          <a:solidFill>
            <a:srgbClr val="CF5F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7" name="Heart 46"/>
          <p:cNvSpPr/>
          <p:nvPr/>
        </p:nvSpPr>
        <p:spPr>
          <a:xfrm>
            <a:off x="7626138" y="4800945"/>
            <a:ext cx="1186010" cy="289485"/>
          </a:xfrm>
          <a:prstGeom prst="heart">
            <a:avLst/>
          </a:prstGeom>
          <a:solidFill>
            <a:srgbClr val="CF5F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miley Face 10"/>
          <p:cNvSpPr/>
          <p:nvPr/>
        </p:nvSpPr>
        <p:spPr>
          <a:xfrm>
            <a:off x="1220321" y="4185733"/>
            <a:ext cx="962581" cy="131384"/>
          </a:xfrm>
          <a:prstGeom prst="smileyFac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p>
        </p:txBody>
      </p:sp>
      <p:sp>
        <p:nvSpPr>
          <p:cNvPr id="49" name="Smiley Face 48"/>
          <p:cNvSpPr/>
          <p:nvPr/>
        </p:nvSpPr>
        <p:spPr>
          <a:xfrm>
            <a:off x="6937863" y="4061876"/>
            <a:ext cx="868155" cy="123857"/>
          </a:xfrm>
          <a:prstGeom prst="smileyFac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p>
        </p:txBody>
      </p:sp>
      <p:sp>
        <p:nvSpPr>
          <p:cNvPr id="52" name="Smiley Face 51"/>
          <p:cNvSpPr/>
          <p:nvPr/>
        </p:nvSpPr>
        <p:spPr>
          <a:xfrm>
            <a:off x="6167110" y="3398386"/>
            <a:ext cx="962581" cy="131384"/>
          </a:xfrm>
          <a:prstGeom prst="smileyFace">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p>
        </p:txBody>
      </p:sp>
      <p:sp>
        <p:nvSpPr>
          <p:cNvPr id="62" name="Smiley Face 61"/>
          <p:cNvSpPr/>
          <p:nvPr/>
        </p:nvSpPr>
        <p:spPr>
          <a:xfrm>
            <a:off x="2024676" y="3396173"/>
            <a:ext cx="880705" cy="150967"/>
          </a:xfrm>
          <a:prstGeom prst="smileyFac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p>
        </p:txBody>
      </p:sp>
      <p:sp>
        <p:nvSpPr>
          <p:cNvPr id="64" name="Smiley Face 63"/>
          <p:cNvSpPr/>
          <p:nvPr/>
        </p:nvSpPr>
        <p:spPr>
          <a:xfrm>
            <a:off x="2662518" y="2707658"/>
            <a:ext cx="819594" cy="65692"/>
          </a:xfrm>
          <a:prstGeom prst="smileyFac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p>
        </p:txBody>
      </p:sp>
      <p:sp>
        <p:nvSpPr>
          <p:cNvPr id="65" name="Smiley Face 64"/>
          <p:cNvSpPr/>
          <p:nvPr/>
        </p:nvSpPr>
        <p:spPr>
          <a:xfrm>
            <a:off x="5881208" y="2707658"/>
            <a:ext cx="819594" cy="65692"/>
          </a:xfrm>
          <a:prstGeom prst="smileyFac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p>
        </p:txBody>
      </p:sp>
      <p:sp>
        <p:nvSpPr>
          <p:cNvPr id="70" name="Smiley Face 69"/>
          <p:cNvSpPr/>
          <p:nvPr/>
        </p:nvSpPr>
        <p:spPr>
          <a:xfrm>
            <a:off x="3072315" y="2026064"/>
            <a:ext cx="730250" cy="74186"/>
          </a:xfrm>
          <a:prstGeom prst="smileyFac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p>
        </p:txBody>
      </p:sp>
      <p:sp>
        <p:nvSpPr>
          <p:cNvPr id="71" name="Smiley Face 70"/>
          <p:cNvSpPr/>
          <p:nvPr/>
        </p:nvSpPr>
        <p:spPr>
          <a:xfrm>
            <a:off x="5344447" y="1955923"/>
            <a:ext cx="812578" cy="134240"/>
          </a:xfrm>
          <a:prstGeom prst="smileyFace">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p>
        </p:txBody>
      </p:sp>
    </p:spTree>
  </p:cSld>
  <p:clrMapOvr>
    <a:masterClrMapping/>
  </p:clrMapOvr>
  <mc:AlternateContent xmlns:mc="http://schemas.openxmlformats.org/markup-compatibility/2006">
    <mc:Choice xmlns:p14="http://schemas.microsoft.com/office/powerpoint/2010/main" Requires="p14">
      <p:transition p14:dur="500">
        <p:sndAc>
          <p:stSnd>
            <p:snd r:embed="rId34" name="suction.wav"/>
          </p:stSnd>
        </p:sndAc>
      </p:transition>
    </mc:Choice>
    <mc:Fallback>
      <p:transition>
        <p:sndAc>
          <p:stSnd>
            <p:snd r:embed="rId34"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0" fill="hold"/>
                                        <p:tgtEl>
                                          <p:spTgt spid="27"/>
                                        </p:tgtEl>
                                        <p:attrNameLst>
                                          <p:attrName>ppt_x</p:attrName>
                                        </p:attrNameLst>
                                      </p:cBhvr>
                                      <p:tavLst>
                                        <p:tav tm="0">
                                          <p:val>
                                            <p:strVal val="1+#ppt_w/2"/>
                                          </p:val>
                                        </p:tav>
                                        <p:tav tm="100000">
                                          <p:val>
                                            <p:strVal val="#ppt_x"/>
                                          </p:val>
                                        </p:tav>
                                      </p:tavLst>
                                    </p:anim>
                                    <p:anim calcmode="lin" valueType="num">
                                      <p:cBhvr additive="base">
                                        <p:cTn id="8" dur="15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0" fill="hold"/>
                                        <p:tgtEl>
                                          <p:spTgt spid="28"/>
                                        </p:tgtEl>
                                        <p:attrNameLst>
                                          <p:attrName>ppt_x</p:attrName>
                                        </p:attrNameLst>
                                      </p:cBhvr>
                                      <p:tavLst>
                                        <p:tav tm="0">
                                          <p:val>
                                            <p:strVal val="1+#ppt_w/2"/>
                                          </p:val>
                                        </p:tav>
                                        <p:tav tm="100000">
                                          <p:val>
                                            <p:strVal val="#ppt_x"/>
                                          </p:val>
                                        </p:tav>
                                      </p:tavLst>
                                    </p:anim>
                                    <p:anim calcmode="lin" valueType="num">
                                      <p:cBhvr additive="base">
                                        <p:cTn id="12" dur="20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repeatCount="indefinite"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8000" fill="hold"/>
                                        <p:tgtEl>
                                          <p:spTgt spid="29"/>
                                        </p:tgtEl>
                                        <p:attrNameLst>
                                          <p:attrName>ppt_x</p:attrName>
                                        </p:attrNameLst>
                                      </p:cBhvr>
                                      <p:tavLst>
                                        <p:tav tm="0">
                                          <p:val>
                                            <p:strVal val="0-#ppt_w/2"/>
                                          </p:val>
                                        </p:tav>
                                        <p:tav tm="100000">
                                          <p:val>
                                            <p:strVal val="#ppt_x"/>
                                          </p:val>
                                        </p:tav>
                                      </p:tavLst>
                                    </p:anim>
                                    <p:anim calcmode="lin" valueType="num">
                                      <p:cBhvr additive="base">
                                        <p:cTn id="16" dur="18000" fill="hold"/>
                                        <p:tgtEl>
                                          <p:spTgt spid="29"/>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21083" fill="hold"/>
                                        <p:tgtEl>
                                          <p:spTgt spid="4"/>
                                        </p:tgtEl>
                                      </p:cBhvr>
                                    </p:cmd>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2000" fill="hold"/>
                                        <p:tgtEl>
                                          <p:spTgt spid="5"/>
                                        </p:tgtEl>
                                        <p:attrNameLst>
                                          <p:attrName>ppt_w</p:attrName>
                                        </p:attrNameLst>
                                      </p:cBhvr>
                                      <p:tavLst>
                                        <p:tav tm="0">
                                          <p:val>
                                            <p:fltVal val="0"/>
                                          </p:val>
                                        </p:tav>
                                        <p:tav tm="100000">
                                          <p:val>
                                            <p:strVal val="#ppt_w"/>
                                          </p:val>
                                        </p:tav>
                                      </p:tavLst>
                                    </p:anim>
                                    <p:anim calcmode="lin" valueType="num">
                                      <p:cBhvr>
                                        <p:cTn id="22" dur="22000" fill="hold"/>
                                        <p:tgtEl>
                                          <p:spTgt spid="5"/>
                                        </p:tgtEl>
                                        <p:attrNameLst>
                                          <p:attrName>ppt_h</p:attrName>
                                        </p:attrNameLst>
                                      </p:cBhvr>
                                      <p:tavLst>
                                        <p:tav tm="0">
                                          <p:val>
                                            <p:fltVal val="0"/>
                                          </p:val>
                                        </p:tav>
                                        <p:tav tm="100000">
                                          <p:val>
                                            <p:strVal val="#ppt_h"/>
                                          </p:val>
                                        </p:tav>
                                      </p:tavLst>
                                    </p:anim>
                                    <p:animEffect transition="in" filter="fade">
                                      <p:cBhvr>
                                        <p:cTn id="23" dur="22000"/>
                                        <p:tgtEl>
                                          <p:spTgt spid="5"/>
                                        </p:tgtEl>
                                      </p:cBhvr>
                                    </p:animEffect>
                                  </p:childTnLst>
                                </p:cTn>
                              </p:par>
                            </p:childTnLst>
                          </p:cTn>
                        </p:par>
                        <p:par>
                          <p:cTn id="24" fill="hold">
                            <p:stCondLst>
                              <p:cond delay="15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6"/>
                    </p:tgtEl>
                  </p:cond>
                </p:stCondLst>
                <p:endSync evt="end" delay="0">
                  <p:rtn val="all"/>
                </p:endSync>
                <p:childTnLst>
                  <p:par>
                    <p:cTn id="37" fill="hold">
                      <p:stCondLst>
                        <p:cond delay="0"/>
                      </p:stCondLst>
                      <p:childTnLst>
                        <p:par>
                          <p:cTn id="38" fill="hold">
                            <p:stCondLst>
                              <p:cond delay="0"/>
                            </p:stCondLst>
                            <p:childTnLst>
                              <p:par>
                                <p:cTn id="39" presetID="44" presetClass="path" presetSubtype="0" accel="50000" decel="50000" fill="hold" nodeType="clickEffect">
                                  <p:stCondLst>
                                    <p:cond delay="0"/>
                                  </p:stCondLst>
                                  <p:childTnLst>
                                    <p:animMotion origin="layout" path="M -0.00026 0.00139 C 0.0013 -0.04375 -0.02187 -0.18148 0.01406 -0.21621 C 0.04792 -0.22685 0.05352 -0.18982 0.06979 -0.15857 " pathEditMode="relative" rAng="0" ptsTypes="AAA">
                                      <p:cBhvr>
                                        <p:cTn id="40" dur="500" fill="hold"/>
                                        <p:tgtEl>
                                          <p:spTgt spid="26"/>
                                        </p:tgtEl>
                                        <p:attrNameLst>
                                          <p:attrName>ppt_x</p:attrName>
                                          <p:attrName>ppt_y</p:attrName>
                                        </p:attrNameLst>
                                      </p:cBhvr>
                                      <p:rCtr x="3203" y="-10995"/>
                                    </p:animMotion>
                                  </p:childTnLst>
                                  <p:subTnLst>
                                    <p:audio>
                                      <p:cMediaNode>
                                        <p:cTn display="0" masterRel="sameClick">
                                          <p:stCondLst>
                                            <p:cond evt="begin" delay="0">
                                              <p:tn val="39"/>
                                            </p:cond>
                                          </p:stCondLst>
                                          <p:endCondLst>
                                            <p:cond evt="onStopAudio" delay="0">
                                              <p:tgtEl>
                                                <p:sldTgt/>
                                              </p:tgtEl>
                                            </p:cond>
                                          </p:endCondLst>
                                        </p:cTn>
                                        <p:tgtEl>
                                          <p:sndTgt r:embed="rId35" name="whoosh.wav"/>
                                        </p:tgtEl>
                                      </p:cMediaNode>
                                    </p:audio>
                                  </p:subTnLst>
                                </p:cTn>
                              </p:par>
                              <p:par>
                                <p:cTn id="41" presetID="6" presetClass="emph" presetSubtype="0" fill="hold" nodeType="withEffect">
                                  <p:stCondLst>
                                    <p:cond delay="0"/>
                                  </p:stCondLst>
                                  <p:childTnLst>
                                    <p:animScale>
                                      <p:cBhvr>
                                        <p:cTn id="42" dur="500" fill="hold"/>
                                        <p:tgtEl>
                                          <p:spTgt spid="26"/>
                                        </p:tgtEl>
                                      </p:cBhvr>
                                      <p:by x="97000" y="97000"/>
                                    </p:animScale>
                                  </p:childTnLst>
                                </p:cTn>
                              </p:par>
                            </p:childTnLst>
                          </p:cTn>
                        </p:par>
                      </p:childTnLst>
                    </p:cTn>
                  </p:par>
                  <p:par>
                    <p:cTn id="43" fill="hold">
                      <p:stCondLst>
                        <p:cond delay="indefinite"/>
                      </p:stCondLst>
                      <p:childTnLst>
                        <p:par>
                          <p:cTn id="44" fill="hold">
                            <p:stCondLst>
                              <p:cond delay="0"/>
                            </p:stCondLst>
                            <p:childTnLst>
                              <p:par>
                                <p:cTn id="45" presetID="44" presetClass="path" presetSubtype="0" accel="50000" decel="50000" fill="hold" nodeType="clickEffect">
                                  <p:stCondLst>
                                    <p:cond delay="0"/>
                                  </p:stCondLst>
                                  <p:childTnLst>
                                    <p:animMotion origin="layout" path="M 0.06979 -0.15857 C 0.07995 -0.21134 0.05065 -0.33218 0.10143 -0.34699 C 0.14714 -0.35371 0.15716 -0.33426 0.16576 -0.28125 " pathEditMode="relative" rAng="0" ptsTypes="AAA">
                                      <p:cBhvr>
                                        <p:cTn id="46" dur="500" fill="hold"/>
                                        <p:tgtEl>
                                          <p:spTgt spid="26"/>
                                        </p:tgtEl>
                                        <p:attrNameLst>
                                          <p:attrName>ppt_x</p:attrName>
                                          <p:attrName>ppt_y</p:attrName>
                                        </p:attrNameLst>
                                      </p:cBhvr>
                                      <p:rCtr x="4792" y="-9491"/>
                                    </p:animMotion>
                                  </p:childTnLst>
                                  <p:subTnLst>
                                    <p:audio>
                                      <p:cMediaNode>
                                        <p:cTn display="0" masterRel="sameClick">
                                          <p:stCondLst>
                                            <p:cond evt="begin" delay="0">
                                              <p:tn val="45"/>
                                            </p:cond>
                                          </p:stCondLst>
                                          <p:endCondLst>
                                            <p:cond evt="onStopAudio" delay="0">
                                              <p:tgtEl>
                                                <p:sldTgt/>
                                              </p:tgtEl>
                                            </p:cond>
                                          </p:endCondLst>
                                        </p:cTn>
                                        <p:tgtEl>
                                          <p:sndTgt r:embed="rId35" name="whoosh.wav"/>
                                        </p:tgtEl>
                                      </p:cMediaNode>
                                    </p:audio>
                                  </p:subTnLst>
                                </p:cTn>
                              </p:par>
                              <p:par>
                                <p:cTn id="47" presetID="6" presetClass="emph" presetSubtype="0" fill="hold" nodeType="withEffect">
                                  <p:stCondLst>
                                    <p:cond delay="0"/>
                                  </p:stCondLst>
                                  <p:childTnLst>
                                    <p:animScale>
                                      <p:cBhvr>
                                        <p:cTn id="48" dur="500" fill="hold"/>
                                        <p:tgtEl>
                                          <p:spTgt spid="26"/>
                                        </p:tgtEl>
                                      </p:cBhvr>
                                      <p:by x="94000" y="94000"/>
                                    </p:animScale>
                                  </p:childTnLst>
                                </p:cTn>
                              </p:par>
                            </p:childTnLst>
                          </p:cTn>
                        </p:par>
                      </p:childTnLst>
                    </p:cTn>
                  </p:par>
                  <p:par>
                    <p:cTn id="49" fill="hold">
                      <p:stCondLst>
                        <p:cond delay="indefinite"/>
                      </p:stCondLst>
                      <p:childTnLst>
                        <p:par>
                          <p:cTn id="50" fill="hold">
                            <p:stCondLst>
                              <p:cond delay="0"/>
                            </p:stCondLst>
                            <p:childTnLst>
                              <p:par>
                                <p:cTn id="51" presetID="44" presetClass="path" presetSubtype="0" accel="50000" decel="50000" fill="hold" nodeType="clickEffect">
                                  <p:stCondLst>
                                    <p:cond delay="0"/>
                                  </p:stCondLst>
                                  <p:childTnLst>
                                    <p:animMotion origin="layout" path="M 0.16576 -0.28125 C 0.1642 -0.34121 0.14883 -0.42246 0.18972 -0.43982 C 0.21797 -0.43935 0.21641 -0.42848 0.22878 -0.40764 " pathEditMode="relative" rAng="0" ptsTypes="AAA">
                                      <p:cBhvr>
                                        <p:cTn id="52" dur="500" fill="hold"/>
                                        <p:tgtEl>
                                          <p:spTgt spid="26"/>
                                        </p:tgtEl>
                                        <p:attrNameLst>
                                          <p:attrName>ppt_x</p:attrName>
                                          <p:attrName>ppt_y</p:attrName>
                                        </p:attrNameLst>
                                      </p:cBhvr>
                                      <p:rCtr x="2943" y="-7940"/>
                                    </p:animMotion>
                                  </p:childTnLst>
                                  <p:subTnLst>
                                    <p:audio>
                                      <p:cMediaNode>
                                        <p:cTn display="0" masterRel="sameClick">
                                          <p:stCondLst>
                                            <p:cond evt="begin" delay="0">
                                              <p:tn val="51"/>
                                            </p:cond>
                                          </p:stCondLst>
                                          <p:endCondLst>
                                            <p:cond evt="onStopAudio" delay="0">
                                              <p:tgtEl>
                                                <p:sldTgt/>
                                              </p:tgtEl>
                                            </p:cond>
                                          </p:endCondLst>
                                        </p:cTn>
                                        <p:tgtEl>
                                          <p:sndTgt r:embed="rId35" name="whoosh.wav"/>
                                        </p:tgtEl>
                                      </p:cMediaNode>
                                    </p:audio>
                                  </p:subTnLst>
                                </p:cTn>
                              </p:par>
                              <p:par>
                                <p:cTn id="53" presetID="6" presetClass="emph" presetSubtype="0" fill="hold" nodeType="withEffect">
                                  <p:stCondLst>
                                    <p:cond delay="0"/>
                                  </p:stCondLst>
                                  <p:childTnLst>
                                    <p:animScale>
                                      <p:cBhvr>
                                        <p:cTn id="54" dur="500" fill="hold"/>
                                        <p:tgtEl>
                                          <p:spTgt spid="26"/>
                                        </p:tgtEl>
                                      </p:cBhvr>
                                      <p:by x="91000" y="91000"/>
                                    </p:animScale>
                                  </p:childTnLst>
                                </p:cTn>
                              </p:par>
                            </p:childTnLst>
                          </p:cTn>
                        </p:par>
                      </p:childTnLst>
                    </p:cTn>
                  </p:par>
                  <p:par>
                    <p:cTn id="55" fill="hold">
                      <p:stCondLst>
                        <p:cond delay="indefinite"/>
                      </p:stCondLst>
                      <p:childTnLst>
                        <p:par>
                          <p:cTn id="56" fill="hold">
                            <p:stCondLst>
                              <p:cond delay="0"/>
                            </p:stCondLst>
                            <p:childTnLst>
                              <p:par>
                                <p:cTn id="57" presetID="44" presetClass="path" presetSubtype="0" accel="50000" decel="50000" fill="hold" nodeType="clickEffect">
                                  <p:stCondLst>
                                    <p:cond delay="0"/>
                                  </p:stCondLst>
                                  <p:childTnLst>
                                    <p:animMotion origin="layout" path="M 0.22878 -0.40764 C 0.22761 -0.47269 0.20039 -0.56644 0.24115 -0.5831 C 0.26472 -0.57616 0.2569 -0.55718 0.26914 -0.53912 " pathEditMode="relative" rAng="0" ptsTypes="AAA">
                                      <p:cBhvr>
                                        <p:cTn id="58" dur="500" fill="hold"/>
                                        <p:tgtEl>
                                          <p:spTgt spid="26"/>
                                        </p:tgtEl>
                                        <p:attrNameLst>
                                          <p:attrName>ppt_x</p:attrName>
                                          <p:attrName>ppt_y</p:attrName>
                                        </p:attrNameLst>
                                      </p:cBhvr>
                                      <p:rCtr x="1523" y="-8773"/>
                                    </p:animMotion>
                                  </p:childTnLst>
                                  <p:subTnLst>
                                    <p:audio>
                                      <p:cMediaNode>
                                        <p:cTn display="0" masterRel="sameClick">
                                          <p:stCondLst>
                                            <p:cond evt="begin" delay="0">
                                              <p:tn val="57"/>
                                            </p:cond>
                                          </p:stCondLst>
                                          <p:endCondLst>
                                            <p:cond evt="onStopAudio" delay="0">
                                              <p:tgtEl>
                                                <p:sldTgt/>
                                              </p:tgtEl>
                                            </p:cond>
                                          </p:endCondLst>
                                        </p:cTn>
                                        <p:tgtEl>
                                          <p:sndTgt r:embed="rId35" name="whoosh.wav"/>
                                        </p:tgtEl>
                                      </p:cMediaNode>
                                    </p:audio>
                                  </p:subTnLst>
                                </p:cTn>
                              </p:par>
                              <p:par>
                                <p:cTn id="59" presetID="6" presetClass="emph" presetSubtype="0" fill="hold" nodeType="withEffect">
                                  <p:stCondLst>
                                    <p:cond delay="0"/>
                                  </p:stCondLst>
                                  <p:childTnLst>
                                    <p:animScale>
                                      <p:cBhvr>
                                        <p:cTn id="60" dur="500" fill="hold"/>
                                        <p:tgtEl>
                                          <p:spTgt spid="26"/>
                                        </p:tgtEl>
                                      </p:cBhvr>
                                      <p:by x="88000" y="88000"/>
                                    </p:animScale>
                                  </p:childTnLst>
                                </p:cTn>
                              </p:par>
                            </p:childTnLst>
                          </p:cTn>
                        </p:par>
                      </p:childTnLst>
                    </p:cTn>
                  </p:par>
                  <p:par>
                    <p:cTn id="61" fill="hold">
                      <p:stCondLst>
                        <p:cond delay="indefinite"/>
                      </p:stCondLst>
                      <p:childTnLst>
                        <p:par>
                          <p:cTn id="62" fill="hold">
                            <p:stCondLst>
                              <p:cond delay="0"/>
                            </p:stCondLst>
                            <p:childTnLst>
                              <p:par>
                                <p:cTn id="63" presetID="44" presetClass="path" presetSubtype="0" accel="50000" decel="50000" fill="hold" nodeType="clickEffect">
                                  <p:stCondLst>
                                    <p:cond delay="0"/>
                                  </p:stCondLst>
                                  <p:childTnLst>
                                    <p:animMotion origin="layout" path="M 0.26914 -0.53912 C 0.26289 -0.60301 0.24909 -0.69977 0.2901 -0.71597 C 0.33138 -0.71597 0.32044 -0.70185 0.32878 -0.68356 " pathEditMode="relative" rAng="0" ptsTypes="AAA">
                                      <p:cBhvr>
                                        <p:cTn id="64" dur="500" fill="hold"/>
                                        <p:tgtEl>
                                          <p:spTgt spid="26"/>
                                        </p:tgtEl>
                                        <p:attrNameLst>
                                          <p:attrName>ppt_x</p:attrName>
                                          <p:attrName>ppt_y</p:attrName>
                                        </p:attrNameLst>
                                      </p:cBhvr>
                                      <p:rCtr x="2617" y="-8843"/>
                                    </p:animMotion>
                                  </p:childTnLst>
                                  <p:subTnLst>
                                    <p:audio>
                                      <p:cMediaNode>
                                        <p:cTn display="0" masterRel="sameClick">
                                          <p:stCondLst>
                                            <p:cond evt="begin" delay="0">
                                              <p:tn val="63"/>
                                            </p:cond>
                                          </p:stCondLst>
                                          <p:endCondLst>
                                            <p:cond evt="onStopAudio" delay="0">
                                              <p:tgtEl>
                                                <p:sldTgt/>
                                              </p:tgtEl>
                                            </p:cond>
                                          </p:endCondLst>
                                        </p:cTn>
                                        <p:tgtEl>
                                          <p:sndTgt r:embed="rId35" name="whoosh.wav"/>
                                        </p:tgtEl>
                                      </p:cMediaNode>
                                    </p:audio>
                                  </p:subTnLst>
                                </p:cTn>
                              </p:par>
                              <p:par>
                                <p:cTn id="65" presetID="6" presetClass="emph" presetSubtype="0" fill="hold" nodeType="withEffect">
                                  <p:stCondLst>
                                    <p:cond delay="0"/>
                                  </p:stCondLst>
                                  <p:childTnLst>
                                    <p:animScale>
                                      <p:cBhvr>
                                        <p:cTn id="66" dur="500" fill="hold"/>
                                        <p:tgtEl>
                                          <p:spTgt spid="26"/>
                                        </p:tgtEl>
                                      </p:cBhvr>
                                      <p:by x="85000" y="85000"/>
                                    </p:animScale>
                                  </p:childTnLst>
                                </p:cTn>
                              </p:par>
                            </p:childTnLst>
                          </p:cTn>
                        </p:par>
                        <p:par>
                          <p:cTn id="67" fill="hold">
                            <p:stCondLst>
                              <p:cond delay="500"/>
                            </p:stCondLst>
                            <p:childTnLst>
                              <p:par>
                                <p:cTn id="68" presetID="2" presetClass="entr" presetSubtype="4" fill="hold" grpId="1"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additive="base">
                                        <p:cTn id="70" dur="500" fill="hold"/>
                                        <p:tgtEl>
                                          <p:spTgt spid="81"/>
                                        </p:tgtEl>
                                        <p:attrNameLst>
                                          <p:attrName>ppt_x</p:attrName>
                                        </p:attrNameLst>
                                      </p:cBhvr>
                                      <p:tavLst>
                                        <p:tav tm="0">
                                          <p:val>
                                            <p:strVal val="#ppt_x"/>
                                          </p:val>
                                        </p:tav>
                                        <p:tav tm="100000">
                                          <p:val>
                                            <p:strVal val="#ppt_x"/>
                                          </p:val>
                                        </p:tav>
                                      </p:tavLst>
                                    </p:anim>
                                    <p:anim calcmode="lin" valueType="num">
                                      <p:cBhvr additive="base">
                                        <p:cTn id="71"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36" name="applause.wav"/>
                                        </p:tgtEl>
                                      </p:cMediaNode>
                                    </p:audio>
                                  </p:subTnLst>
                                </p:cTn>
                              </p:par>
                            </p:childTnLst>
                          </p:cTn>
                        </p:par>
                      </p:childTnLst>
                    </p:cTn>
                  </p:par>
                </p:childTnLst>
              </p:cTn>
              <p:nextCondLst>
                <p:cond evt="onClick" delay="0">
                  <p:tgtEl>
                    <p:spTgt spid="26"/>
                  </p:tgtEl>
                </p:cond>
              </p:nextCondLst>
            </p:seq>
            <p:seq concurrent="1" nextAc="seek">
              <p:cTn id="72" restart="whenNotActive" fill="hold" evtFilter="cancelBubble" nodeType="interactiveSeq">
                <p:stCondLst>
                  <p:cond evt="onClick" delay="0">
                    <p:tgtEl>
                      <p:spTgt spid="25"/>
                    </p:tgtEl>
                  </p:cond>
                </p:stCondLst>
                <p:endSync evt="end" delay="0">
                  <p:rtn val="all"/>
                </p:endSync>
                <p:childTnLst>
                  <p:par>
                    <p:cTn id="73" fill="hold">
                      <p:stCondLst>
                        <p:cond delay="0"/>
                      </p:stCondLst>
                      <p:childTnLst>
                        <p:par>
                          <p:cTn id="74" fill="hold">
                            <p:stCondLst>
                              <p:cond delay="0"/>
                            </p:stCondLst>
                            <p:childTnLst>
                              <p:par>
                                <p:cTn id="75" presetID="44" presetClass="path" presetSubtype="0" accel="50000" decel="50000" fill="hold" nodeType="clickEffect">
                                  <p:stCondLst>
                                    <p:cond delay="0"/>
                                  </p:stCondLst>
                                  <p:childTnLst>
                                    <p:animMotion origin="layout" path="M -0.0052 -0.04908 C -0.00091 -0.11852 0.02852 -0.28125 -0.04114 -0.31088 C -0.072 -0.32662 -0.09414 -0.16551 -0.09557 -0.12454 " pathEditMode="relative" rAng="0" ptsTypes="AAA">
                                      <p:cBhvr>
                                        <p:cTn id="76" dur="500" fill="hold"/>
                                        <p:tgtEl>
                                          <p:spTgt spid="25"/>
                                        </p:tgtEl>
                                        <p:attrNameLst>
                                          <p:attrName>ppt_x</p:attrName>
                                          <p:attrName>ppt_y</p:attrName>
                                        </p:attrNameLst>
                                      </p:cBhvr>
                                      <p:rCtr x="-4023" y="-13148"/>
                                    </p:animMotion>
                                  </p:childTnLst>
                                  <p:subTnLst>
                                    <p:audio>
                                      <p:cMediaNode>
                                        <p:cTn display="0" masterRel="sameClick">
                                          <p:stCondLst>
                                            <p:cond evt="begin" delay="0">
                                              <p:tn val="75"/>
                                            </p:cond>
                                          </p:stCondLst>
                                          <p:endCondLst>
                                            <p:cond evt="onStopAudio" delay="0">
                                              <p:tgtEl>
                                                <p:sldTgt/>
                                              </p:tgtEl>
                                            </p:cond>
                                          </p:endCondLst>
                                        </p:cTn>
                                        <p:tgtEl>
                                          <p:sndTgt r:embed="rId35" name="whoosh.wav"/>
                                        </p:tgtEl>
                                      </p:cMediaNode>
                                    </p:audio>
                                  </p:subTnLst>
                                </p:cTn>
                              </p:par>
                              <p:par>
                                <p:cTn id="77" presetID="6" presetClass="emph" presetSubtype="0" fill="hold" nodeType="withEffect">
                                  <p:stCondLst>
                                    <p:cond delay="0"/>
                                  </p:stCondLst>
                                  <p:childTnLst>
                                    <p:animScale>
                                      <p:cBhvr>
                                        <p:cTn id="78" dur="500" fill="hold"/>
                                        <p:tgtEl>
                                          <p:spTgt spid="25"/>
                                        </p:tgtEl>
                                      </p:cBhvr>
                                      <p:by x="97000" y="97000"/>
                                    </p:animScale>
                                  </p:childTnLst>
                                </p:cTn>
                              </p:par>
                            </p:childTnLst>
                          </p:cTn>
                        </p:par>
                      </p:childTnLst>
                    </p:cTn>
                  </p:par>
                  <p:par>
                    <p:cTn id="79" fill="hold">
                      <p:stCondLst>
                        <p:cond delay="indefinite"/>
                      </p:stCondLst>
                      <p:childTnLst>
                        <p:par>
                          <p:cTn id="80" fill="hold">
                            <p:stCondLst>
                              <p:cond delay="0"/>
                            </p:stCondLst>
                            <p:childTnLst>
                              <p:par>
                                <p:cTn id="81" presetID="51" presetClass="path" presetSubtype="0" accel="50000" decel="50000" fill="hold" nodeType="clickEffect">
                                  <p:stCondLst>
                                    <p:cond delay="0"/>
                                  </p:stCondLst>
                                  <p:childTnLst>
                                    <p:animMotion origin="layout" path="M -0.09557 -0.12454 C -0.0983 -0.19838 -0.07851 -0.40116 -0.14518 -0.40417 C -0.17369 -0.40764 -0.17734 -0.31991 -0.18841 -0.2544 " pathEditMode="relative" rAng="0" ptsTypes="AAA">
                                      <p:cBhvr>
                                        <p:cTn id="82" dur="500" fill="hold"/>
                                        <p:tgtEl>
                                          <p:spTgt spid="25"/>
                                        </p:tgtEl>
                                        <p:attrNameLst>
                                          <p:attrName>ppt_x</p:attrName>
                                          <p:attrName>ppt_y</p:attrName>
                                        </p:attrNameLst>
                                      </p:cBhvr>
                                      <p:rCtr x="-4609" y="-13981"/>
                                    </p:animMotion>
                                  </p:childTnLst>
                                  <p:subTnLst>
                                    <p:audio>
                                      <p:cMediaNode>
                                        <p:cTn display="0" masterRel="sameClick">
                                          <p:stCondLst>
                                            <p:cond evt="begin" delay="0">
                                              <p:tn val="81"/>
                                            </p:cond>
                                          </p:stCondLst>
                                          <p:endCondLst>
                                            <p:cond evt="onStopAudio" delay="0">
                                              <p:tgtEl>
                                                <p:sldTgt/>
                                              </p:tgtEl>
                                            </p:cond>
                                          </p:endCondLst>
                                        </p:cTn>
                                        <p:tgtEl>
                                          <p:sndTgt r:embed="rId35" name="whoosh.wav"/>
                                        </p:tgtEl>
                                      </p:cMediaNode>
                                    </p:audio>
                                  </p:subTnLst>
                                </p:cTn>
                              </p:par>
                              <p:par>
                                <p:cTn id="83" presetID="6" presetClass="emph" presetSubtype="0" fill="hold" nodeType="withEffect">
                                  <p:stCondLst>
                                    <p:cond delay="0"/>
                                  </p:stCondLst>
                                  <p:childTnLst>
                                    <p:animScale>
                                      <p:cBhvr>
                                        <p:cTn id="84" dur="500" fill="hold"/>
                                        <p:tgtEl>
                                          <p:spTgt spid="25"/>
                                        </p:tgtEl>
                                      </p:cBhvr>
                                      <p:by x="94000" y="94000"/>
                                    </p:animScale>
                                  </p:childTnLst>
                                </p:cTn>
                              </p:par>
                            </p:childTnLst>
                          </p:cTn>
                        </p:par>
                      </p:childTnLst>
                    </p:cTn>
                  </p:par>
                  <p:par>
                    <p:cTn id="85" fill="hold">
                      <p:stCondLst>
                        <p:cond delay="indefinite"/>
                      </p:stCondLst>
                      <p:childTnLst>
                        <p:par>
                          <p:cTn id="86" fill="hold">
                            <p:stCondLst>
                              <p:cond delay="0"/>
                            </p:stCondLst>
                            <p:childTnLst>
                              <p:par>
                                <p:cTn id="87" presetID="51" presetClass="path" presetSubtype="0" accel="50000" decel="50000" fill="hold" nodeType="clickEffect">
                                  <p:stCondLst>
                                    <p:cond delay="0"/>
                                  </p:stCondLst>
                                  <p:childTnLst>
                                    <p:animMotion origin="layout" path="M -0.18841 -0.2544 C -0.18515 -0.32547 -0.1457 -0.42732 -0.18073 -0.45996 C -0.2108 -0.46968 -0.22461 -0.39931 -0.22474 -0.3632 " pathEditMode="relative" rAng="0" ptsTypes="AAA">
                                      <p:cBhvr>
                                        <p:cTn id="88" dur="500" fill="hold"/>
                                        <p:tgtEl>
                                          <p:spTgt spid="25"/>
                                        </p:tgtEl>
                                        <p:attrNameLst>
                                          <p:attrName>ppt_x</p:attrName>
                                          <p:attrName>ppt_y</p:attrName>
                                        </p:attrNameLst>
                                      </p:cBhvr>
                                      <p:rCtr x="-716" y="-10324"/>
                                    </p:animMotion>
                                  </p:childTnLst>
                                  <p:subTnLst>
                                    <p:audio>
                                      <p:cMediaNode>
                                        <p:cTn display="0" masterRel="sameClick">
                                          <p:stCondLst>
                                            <p:cond evt="begin" delay="0">
                                              <p:tn val="87"/>
                                            </p:cond>
                                          </p:stCondLst>
                                          <p:endCondLst>
                                            <p:cond evt="onStopAudio" delay="0">
                                              <p:tgtEl>
                                                <p:sldTgt/>
                                              </p:tgtEl>
                                            </p:cond>
                                          </p:endCondLst>
                                        </p:cTn>
                                        <p:tgtEl>
                                          <p:sndTgt r:embed="rId35" name="whoosh.wav"/>
                                        </p:tgtEl>
                                      </p:cMediaNode>
                                    </p:audio>
                                  </p:subTnLst>
                                </p:cTn>
                              </p:par>
                              <p:par>
                                <p:cTn id="89" presetID="6" presetClass="emph" presetSubtype="0" fill="hold" nodeType="withEffect">
                                  <p:stCondLst>
                                    <p:cond delay="0"/>
                                  </p:stCondLst>
                                  <p:childTnLst>
                                    <p:animScale>
                                      <p:cBhvr>
                                        <p:cTn id="90" dur="500" fill="hold"/>
                                        <p:tgtEl>
                                          <p:spTgt spid="25"/>
                                        </p:tgtEl>
                                      </p:cBhvr>
                                      <p:by x="91000" y="91000"/>
                                    </p:animScale>
                                  </p:childTnLst>
                                </p:cTn>
                              </p:par>
                            </p:childTnLst>
                          </p:cTn>
                        </p:par>
                      </p:childTnLst>
                    </p:cTn>
                  </p:par>
                  <p:par>
                    <p:cTn id="91" fill="hold">
                      <p:stCondLst>
                        <p:cond delay="indefinite"/>
                      </p:stCondLst>
                      <p:childTnLst>
                        <p:par>
                          <p:cTn id="92" fill="hold">
                            <p:stCondLst>
                              <p:cond delay="0"/>
                            </p:stCondLst>
                            <p:childTnLst>
                              <p:par>
                                <p:cTn id="93" presetID="51" presetClass="path" presetSubtype="0" accel="50000" decel="50000" fill="hold" nodeType="clickEffect">
                                  <p:stCondLst>
                                    <p:cond delay="0"/>
                                  </p:stCondLst>
                                  <p:childTnLst>
                                    <p:animMotion origin="layout" path="M -0.22474 -0.36319 C -0.22695 -0.35856 -0.20586 -0.56574 -0.24414 -0.59699 C -0.27708 -0.59027 -0.29218 -0.52708 -0.29544 -0.48402 " pathEditMode="relative" rAng="0" ptsTypes="AAA">
                                      <p:cBhvr>
                                        <p:cTn id="94" dur="500" fill="hold"/>
                                        <p:tgtEl>
                                          <p:spTgt spid="25"/>
                                        </p:tgtEl>
                                        <p:attrNameLst>
                                          <p:attrName>ppt_x</p:attrName>
                                          <p:attrName>ppt_y</p:attrName>
                                        </p:attrNameLst>
                                      </p:cBhvr>
                                      <p:rCtr x="-3346" y="-11690"/>
                                    </p:animMotion>
                                  </p:childTnLst>
                                  <p:subTnLst>
                                    <p:audio>
                                      <p:cMediaNode>
                                        <p:cTn display="0" masterRel="sameClick">
                                          <p:stCondLst>
                                            <p:cond evt="begin" delay="0">
                                              <p:tn val="93"/>
                                            </p:cond>
                                          </p:stCondLst>
                                          <p:endCondLst>
                                            <p:cond evt="onStopAudio" delay="0">
                                              <p:tgtEl>
                                                <p:sldTgt/>
                                              </p:tgtEl>
                                            </p:cond>
                                          </p:endCondLst>
                                        </p:cTn>
                                        <p:tgtEl>
                                          <p:sndTgt r:embed="rId35" name="whoosh.wav"/>
                                        </p:tgtEl>
                                      </p:cMediaNode>
                                    </p:audio>
                                  </p:subTnLst>
                                </p:cTn>
                              </p:par>
                              <p:par>
                                <p:cTn id="95" presetID="6" presetClass="emph" presetSubtype="0" fill="hold" nodeType="withEffect">
                                  <p:stCondLst>
                                    <p:cond delay="0"/>
                                  </p:stCondLst>
                                  <p:childTnLst>
                                    <p:animScale>
                                      <p:cBhvr>
                                        <p:cTn id="96" dur="500" fill="hold"/>
                                        <p:tgtEl>
                                          <p:spTgt spid="25"/>
                                        </p:tgtEl>
                                      </p:cBhvr>
                                      <p:by x="88000" y="88000"/>
                                    </p:animScale>
                                  </p:childTnLst>
                                </p:cTn>
                              </p:par>
                            </p:childTnLst>
                          </p:cTn>
                        </p:par>
                      </p:childTnLst>
                    </p:cTn>
                  </p:par>
                  <p:par>
                    <p:cTn id="97" fill="hold">
                      <p:stCondLst>
                        <p:cond delay="indefinite"/>
                      </p:stCondLst>
                      <p:childTnLst>
                        <p:par>
                          <p:cTn id="98" fill="hold">
                            <p:stCondLst>
                              <p:cond delay="0"/>
                            </p:stCondLst>
                            <p:childTnLst>
                              <p:par>
                                <p:cTn id="99" presetID="51" presetClass="path" presetSubtype="0" accel="50000" decel="50000" fill="hold" nodeType="clickEffect">
                                  <p:stCondLst>
                                    <p:cond delay="0"/>
                                  </p:stCondLst>
                                  <p:childTnLst>
                                    <p:animMotion origin="layout" path="M -0.29544 -0.48402 C -0.29557 -0.53518 -0.24414 -0.7331 -0.30234 -0.73217 C -0.32395 -0.72986 -0.33645 -0.63796 -0.33958 -0.61226 " pathEditMode="relative" rAng="0" ptsTypes="AAA">
                                      <p:cBhvr>
                                        <p:cTn id="100" dur="500" fill="hold"/>
                                        <p:tgtEl>
                                          <p:spTgt spid="25"/>
                                        </p:tgtEl>
                                        <p:attrNameLst>
                                          <p:attrName>ppt_x</p:attrName>
                                          <p:attrName>ppt_y</p:attrName>
                                        </p:attrNameLst>
                                      </p:cBhvr>
                                      <p:rCtr x="-1159" y="-12407"/>
                                    </p:animMotion>
                                  </p:childTnLst>
                                  <p:subTnLst>
                                    <p:audio>
                                      <p:cMediaNode>
                                        <p:cTn display="0" masterRel="sameClick">
                                          <p:stCondLst>
                                            <p:cond evt="begin" delay="0">
                                              <p:tn val="99"/>
                                            </p:cond>
                                          </p:stCondLst>
                                          <p:endCondLst>
                                            <p:cond evt="onStopAudio" delay="0">
                                              <p:tgtEl>
                                                <p:sldTgt/>
                                              </p:tgtEl>
                                            </p:cond>
                                          </p:endCondLst>
                                        </p:cTn>
                                        <p:tgtEl>
                                          <p:sndTgt r:embed="rId35" name="whoosh.wav"/>
                                        </p:tgtEl>
                                      </p:cMediaNode>
                                    </p:audio>
                                  </p:subTnLst>
                                </p:cTn>
                              </p:par>
                              <p:par>
                                <p:cTn id="101" presetID="6" presetClass="emph" presetSubtype="0" fill="hold" nodeType="withEffect">
                                  <p:stCondLst>
                                    <p:cond delay="0"/>
                                  </p:stCondLst>
                                  <p:childTnLst>
                                    <p:animScale>
                                      <p:cBhvr>
                                        <p:cTn id="102" dur="500" fill="hold"/>
                                        <p:tgtEl>
                                          <p:spTgt spid="25"/>
                                        </p:tgtEl>
                                      </p:cBhvr>
                                      <p:by x="85000" y="85000"/>
                                    </p:animScale>
                                  </p:childTnLst>
                                </p:cTn>
                              </p:par>
                            </p:childTnLst>
                          </p:cTn>
                        </p:par>
                        <p:par>
                          <p:cTn id="103" fill="hold">
                            <p:stCondLst>
                              <p:cond delay="500"/>
                            </p:stCondLst>
                            <p:childTnLst>
                              <p:par>
                                <p:cTn id="104" presetID="2" presetClass="entr" presetSubtype="4" fill="hold" grpId="1" nodeType="afterEffect">
                                  <p:stCondLst>
                                    <p:cond delay="0"/>
                                  </p:stCondLst>
                                  <p:childTnLst>
                                    <p:set>
                                      <p:cBhvr>
                                        <p:cTn id="105" dur="1" fill="hold">
                                          <p:stCondLst>
                                            <p:cond delay="0"/>
                                          </p:stCondLst>
                                        </p:cTn>
                                        <p:tgtEl>
                                          <p:spTgt spid="83"/>
                                        </p:tgtEl>
                                        <p:attrNameLst>
                                          <p:attrName>style.visibility</p:attrName>
                                        </p:attrNameLst>
                                      </p:cBhvr>
                                      <p:to>
                                        <p:strVal val="visible"/>
                                      </p:to>
                                    </p:set>
                                    <p:anim calcmode="lin" valueType="num">
                                      <p:cBhvr additive="base">
                                        <p:cTn id="106" dur="500" fill="hold"/>
                                        <p:tgtEl>
                                          <p:spTgt spid="83"/>
                                        </p:tgtEl>
                                        <p:attrNameLst>
                                          <p:attrName>ppt_x</p:attrName>
                                        </p:attrNameLst>
                                      </p:cBhvr>
                                      <p:tavLst>
                                        <p:tav tm="0">
                                          <p:val>
                                            <p:strVal val="#ppt_x"/>
                                          </p:val>
                                        </p:tav>
                                        <p:tav tm="100000">
                                          <p:val>
                                            <p:strVal val="#ppt_x"/>
                                          </p:val>
                                        </p:tav>
                                      </p:tavLst>
                                    </p:anim>
                                    <p:anim calcmode="lin" valueType="num">
                                      <p:cBhvr additive="base">
                                        <p:cTn id="107"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36" name="applause.wav"/>
                                        </p:tgtEl>
                                      </p:cMediaNode>
                                    </p:audio>
                                  </p:subTnLst>
                                </p:cTn>
                              </p:par>
                            </p:childTnLst>
                          </p:cTn>
                        </p:par>
                      </p:childTnLst>
                    </p:cTn>
                  </p:par>
                </p:childTnLst>
              </p:cTn>
              <p:nextCondLst>
                <p:cond evt="onClick" delay="0">
                  <p:tgtEl>
                    <p:spTgt spid="25"/>
                  </p:tgtEl>
                </p:cond>
              </p:nextCondLst>
            </p:seq>
            <p:seq concurrent="1" nextAc="seek">
              <p:cTn id="108" restart="whenNotActive" fill="hold" evtFilter="cancelBubble" nodeType="interactiveSeq">
                <p:stCondLst>
                  <p:cond evt="onClick" delay="0">
                    <p:tgtEl>
                      <p:spTgt spid="42"/>
                    </p:tgtEl>
                  </p:cond>
                </p:stCondLst>
                <p:endSync evt="end" delay="0">
                  <p:rtn val="all"/>
                </p:endSync>
                <p:childTnLst>
                  <p:par>
                    <p:cTn id="109" fill="hold">
                      <p:stCondLst>
                        <p:cond delay="0"/>
                      </p:stCondLst>
                      <p:childTnLst>
                        <p:par>
                          <p:cTn id="110" fill="hold">
                            <p:stCondLst>
                              <p:cond delay="0"/>
                            </p:stCondLst>
                            <p:childTnLst>
                              <p:par>
                                <p:cTn id="111" presetID="1" presetClass="emph" presetSubtype="2" repeatCount="5000" fill="hold" nodeType="clickEffect">
                                  <p:stCondLst>
                                    <p:cond delay="0"/>
                                  </p:stCondLst>
                                  <p:childTnLst>
                                    <p:animClr clrSpc="rgb" dir="cw">
                                      <p:cBhvr>
                                        <p:cTn id="112" dur="500" fill="hold"/>
                                        <p:tgtEl>
                                          <p:spTgt spid="42"/>
                                        </p:tgtEl>
                                        <p:attrNameLst>
                                          <p:attrName>fillcolor</p:attrName>
                                        </p:attrNameLst>
                                      </p:cBhvr>
                                      <p:to>
                                        <a:srgbClr val="FF0000"/>
                                      </p:to>
                                    </p:animClr>
                                    <p:set>
                                      <p:cBhvr>
                                        <p:cTn id="113" dur="500" fill="hold"/>
                                        <p:tgtEl>
                                          <p:spTgt spid="42"/>
                                        </p:tgtEl>
                                        <p:attrNameLst>
                                          <p:attrName>fill.type</p:attrName>
                                        </p:attrNameLst>
                                      </p:cBhvr>
                                      <p:to>
                                        <p:strVal val="solid"/>
                                      </p:to>
                                    </p:set>
                                    <p:set>
                                      <p:cBhvr>
                                        <p:cTn id="114" dur="500" fill="hold"/>
                                        <p:tgtEl>
                                          <p:spTgt spid="42"/>
                                        </p:tgtEl>
                                        <p:attrNameLst>
                                          <p:attrName>fill.on</p:attrName>
                                        </p:attrNameLst>
                                      </p:cBhvr>
                                      <p:to>
                                        <p:strVal val="true"/>
                                      </p:to>
                                    </p:set>
                                  </p:childTnLst>
                                  <p:subTnLst>
                                    <p:audio>
                                      <p:cMediaNode>
                                        <p:cTn display="0" masterRel="sameClick">
                                          <p:stCondLst>
                                            <p:cond evt="begin" delay="0">
                                              <p:tn val="111"/>
                                            </p:cond>
                                          </p:stCondLst>
                                          <p:endCondLst>
                                            <p:cond evt="onStopAudio" delay="0">
                                              <p:tgtEl>
                                                <p:sldTgt/>
                                              </p:tgtEl>
                                            </p:cond>
                                          </p:endCondLst>
                                        </p:cTn>
                                        <p:tgtEl>
                                          <p:sndTgt r:embed="rId37" name="breeze.wav"/>
                                        </p:tgtEl>
                                      </p:cMediaNode>
                                    </p:audio>
                                  </p:subTnLst>
                                </p:cTn>
                              </p:par>
                            </p:childTnLst>
                          </p:cTn>
                        </p:par>
                      </p:childTnLst>
                    </p:cTn>
                  </p:par>
                </p:childTnLst>
              </p:cTn>
              <p:nextCondLst>
                <p:cond evt="onClick" delay="0">
                  <p:tgtEl>
                    <p:spTgt spid="42"/>
                  </p:tgtEl>
                </p:cond>
              </p:nextCondLst>
            </p:seq>
            <p:seq concurrent="1" nextAc="seek">
              <p:cTn id="115" restart="whenNotActive" fill="hold" evtFilter="cancelBubble" nodeType="interactiveSeq">
                <p:stCondLst>
                  <p:cond evt="onClick" delay="0">
                    <p:tgtEl>
                      <p:spTgt spid="66"/>
                    </p:tgtEl>
                  </p:cond>
                </p:stCondLst>
                <p:endSync evt="end" delay="0">
                  <p:rtn val="all"/>
                </p:endSync>
                <p:childTnLst>
                  <p:par>
                    <p:cTn id="116" fill="hold">
                      <p:stCondLst>
                        <p:cond delay="0"/>
                      </p:stCondLst>
                      <p:childTnLst>
                        <p:par>
                          <p:cTn id="117" fill="hold">
                            <p:stCondLst>
                              <p:cond delay="0"/>
                            </p:stCondLst>
                            <p:childTnLst>
                              <p:par>
                                <p:cTn id="118" presetID="1" presetClass="emph" presetSubtype="2" repeatCount="5000" fill="hold" nodeType="clickEffect">
                                  <p:stCondLst>
                                    <p:cond delay="0"/>
                                  </p:stCondLst>
                                  <p:childTnLst>
                                    <p:animClr clrSpc="rgb" dir="cw">
                                      <p:cBhvr>
                                        <p:cTn id="119" dur="500" fill="hold"/>
                                        <p:tgtEl>
                                          <p:spTgt spid="66"/>
                                        </p:tgtEl>
                                        <p:attrNameLst>
                                          <p:attrName>fillcolor</p:attrName>
                                        </p:attrNameLst>
                                      </p:cBhvr>
                                      <p:to>
                                        <a:srgbClr val="FF0000"/>
                                      </p:to>
                                    </p:animClr>
                                    <p:set>
                                      <p:cBhvr>
                                        <p:cTn id="120" dur="500" fill="hold"/>
                                        <p:tgtEl>
                                          <p:spTgt spid="66"/>
                                        </p:tgtEl>
                                        <p:attrNameLst>
                                          <p:attrName>fill.type</p:attrName>
                                        </p:attrNameLst>
                                      </p:cBhvr>
                                      <p:to>
                                        <p:strVal val="solid"/>
                                      </p:to>
                                    </p:set>
                                    <p:set>
                                      <p:cBhvr>
                                        <p:cTn id="121" dur="500" fill="hold"/>
                                        <p:tgtEl>
                                          <p:spTgt spid="66"/>
                                        </p:tgtEl>
                                        <p:attrNameLst>
                                          <p:attrName>fill.on</p:attrName>
                                        </p:attrNameLst>
                                      </p:cBhvr>
                                      <p:to>
                                        <p:strVal val="true"/>
                                      </p:to>
                                    </p:set>
                                  </p:childTnLst>
                                  <p:subTnLst>
                                    <p:audio>
                                      <p:cMediaNode>
                                        <p:cTn display="0" masterRel="sameClick">
                                          <p:stCondLst>
                                            <p:cond evt="begin" delay="0">
                                              <p:tn val="118"/>
                                            </p:cond>
                                          </p:stCondLst>
                                          <p:endCondLst>
                                            <p:cond evt="onStopAudio" delay="0">
                                              <p:tgtEl>
                                                <p:sldTgt/>
                                              </p:tgtEl>
                                            </p:cond>
                                          </p:endCondLst>
                                        </p:cTn>
                                        <p:tgtEl>
                                          <p:sndTgt r:embed="rId37" name="breeze.wav"/>
                                        </p:tgtEl>
                                      </p:cMediaNode>
                                    </p:audio>
                                  </p:subTnLst>
                                </p:cTn>
                              </p:par>
                            </p:childTnLst>
                          </p:cTn>
                        </p:par>
                      </p:childTnLst>
                    </p:cTn>
                  </p:par>
                </p:childTnLst>
              </p:cTn>
              <p:nextCondLst>
                <p:cond evt="onClick" delay="0">
                  <p:tgtEl>
                    <p:spTgt spid="66"/>
                  </p:tgtEl>
                </p:cond>
              </p:nextCondLst>
            </p:seq>
            <p:seq concurrent="1" nextAc="seek">
              <p:cTn id="122" restart="whenNotActive" fill="hold" evtFilter="cancelBubble" nodeType="interactiveSeq">
                <p:stCondLst>
                  <p:cond evt="onClick" delay="0">
                    <p:tgtEl>
                      <p:spTgt spid="67"/>
                    </p:tgtEl>
                  </p:cond>
                </p:stCondLst>
                <p:endSync evt="end" delay="0">
                  <p:rtn val="all"/>
                </p:endSync>
                <p:childTnLst>
                  <p:par>
                    <p:cTn id="123" fill="hold">
                      <p:stCondLst>
                        <p:cond delay="0"/>
                      </p:stCondLst>
                      <p:childTnLst>
                        <p:par>
                          <p:cTn id="124" fill="hold">
                            <p:stCondLst>
                              <p:cond delay="0"/>
                            </p:stCondLst>
                            <p:childTnLst>
                              <p:par>
                                <p:cTn id="125" presetID="1" presetClass="emph" presetSubtype="2" repeatCount="5000" fill="hold" nodeType="clickEffect">
                                  <p:stCondLst>
                                    <p:cond delay="0"/>
                                  </p:stCondLst>
                                  <p:childTnLst>
                                    <p:animClr clrSpc="rgb" dir="cw">
                                      <p:cBhvr>
                                        <p:cTn id="126" dur="500" fill="hold"/>
                                        <p:tgtEl>
                                          <p:spTgt spid="67"/>
                                        </p:tgtEl>
                                        <p:attrNameLst>
                                          <p:attrName>fillcolor</p:attrName>
                                        </p:attrNameLst>
                                      </p:cBhvr>
                                      <p:to>
                                        <a:srgbClr val="FF0000"/>
                                      </p:to>
                                    </p:animClr>
                                    <p:set>
                                      <p:cBhvr>
                                        <p:cTn id="127" dur="500" fill="hold"/>
                                        <p:tgtEl>
                                          <p:spTgt spid="67"/>
                                        </p:tgtEl>
                                        <p:attrNameLst>
                                          <p:attrName>fill.type</p:attrName>
                                        </p:attrNameLst>
                                      </p:cBhvr>
                                      <p:to>
                                        <p:strVal val="solid"/>
                                      </p:to>
                                    </p:set>
                                    <p:set>
                                      <p:cBhvr>
                                        <p:cTn id="128" dur="500" fill="hold"/>
                                        <p:tgtEl>
                                          <p:spTgt spid="67"/>
                                        </p:tgtEl>
                                        <p:attrNameLst>
                                          <p:attrName>fill.on</p:attrName>
                                        </p:attrNameLst>
                                      </p:cBhvr>
                                      <p:to>
                                        <p:strVal val="true"/>
                                      </p:to>
                                    </p:set>
                                  </p:childTnLst>
                                  <p:subTnLst>
                                    <p:audio>
                                      <p:cMediaNode>
                                        <p:cTn display="0" masterRel="sameClick">
                                          <p:stCondLst>
                                            <p:cond evt="begin" delay="0">
                                              <p:tn val="125"/>
                                            </p:cond>
                                          </p:stCondLst>
                                          <p:endCondLst>
                                            <p:cond evt="onStopAudio" delay="0">
                                              <p:tgtEl>
                                                <p:sldTgt/>
                                              </p:tgtEl>
                                            </p:cond>
                                          </p:endCondLst>
                                        </p:cTn>
                                        <p:tgtEl>
                                          <p:sndTgt r:embed="rId37" name="breeze.wav"/>
                                        </p:tgtEl>
                                      </p:cMediaNode>
                                    </p:audio>
                                  </p:subTnLst>
                                </p:cTn>
                              </p:par>
                            </p:childTnLst>
                          </p:cTn>
                        </p:par>
                      </p:childTnLst>
                    </p:cTn>
                  </p:par>
                </p:childTnLst>
              </p:cTn>
              <p:nextCondLst>
                <p:cond evt="onClick" delay="0">
                  <p:tgtEl>
                    <p:spTgt spid="67"/>
                  </p:tgtEl>
                </p:cond>
              </p:nextCondLst>
            </p:seq>
            <p:seq concurrent="1" nextAc="seek">
              <p:cTn id="129" restart="whenNotActive" fill="hold" evtFilter="cancelBubble" nodeType="interactiveSeq">
                <p:stCondLst>
                  <p:cond evt="onClick" delay="0">
                    <p:tgtEl>
                      <p:spTgt spid="68"/>
                    </p:tgtEl>
                  </p:cond>
                </p:stCondLst>
                <p:endSync evt="end" delay="0">
                  <p:rtn val="all"/>
                </p:endSync>
                <p:childTnLst>
                  <p:par>
                    <p:cTn id="130" fill="hold">
                      <p:stCondLst>
                        <p:cond delay="0"/>
                      </p:stCondLst>
                      <p:childTnLst>
                        <p:par>
                          <p:cTn id="131" fill="hold">
                            <p:stCondLst>
                              <p:cond delay="0"/>
                            </p:stCondLst>
                            <p:childTnLst>
                              <p:par>
                                <p:cTn id="132" presetID="1" presetClass="emph" presetSubtype="2" repeatCount="5000" fill="hold" nodeType="clickEffect">
                                  <p:stCondLst>
                                    <p:cond delay="0"/>
                                  </p:stCondLst>
                                  <p:childTnLst>
                                    <p:animClr clrSpc="rgb" dir="cw">
                                      <p:cBhvr>
                                        <p:cTn id="133" dur="500" fill="hold"/>
                                        <p:tgtEl>
                                          <p:spTgt spid="68"/>
                                        </p:tgtEl>
                                        <p:attrNameLst>
                                          <p:attrName>fillcolor</p:attrName>
                                        </p:attrNameLst>
                                      </p:cBhvr>
                                      <p:to>
                                        <a:srgbClr val="FF0000"/>
                                      </p:to>
                                    </p:animClr>
                                    <p:set>
                                      <p:cBhvr>
                                        <p:cTn id="134" dur="500" fill="hold"/>
                                        <p:tgtEl>
                                          <p:spTgt spid="68"/>
                                        </p:tgtEl>
                                        <p:attrNameLst>
                                          <p:attrName>fill.type</p:attrName>
                                        </p:attrNameLst>
                                      </p:cBhvr>
                                      <p:to>
                                        <p:strVal val="solid"/>
                                      </p:to>
                                    </p:set>
                                    <p:set>
                                      <p:cBhvr>
                                        <p:cTn id="135" dur="500" fill="hold"/>
                                        <p:tgtEl>
                                          <p:spTgt spid="68"/>
                                        </p:tgtEl>
                                        <p:attrNameLst>
                                          <p:attrName>fill.on</p:attrName>
                                        </p:attrNameLst>
                                      </p:cBhvr>
                                      <p:to>
                                        <p:strVal val="true"/>
                                      </p:to>
                                    </p:set>
                                  </p:childTnLst>
                                  <p:subTnLst>
                                    <p:audio>
                                      <p:cMediaNode>
                                        <p:cTn display="0" masterRel="sameClick">
                                          <p:stCondLst>
                                            <p:cond evt="begin" delay="0">
                                              <p:tn val="132"/>
                                            </p:cond>
                                          </p:stCondLst>
                                          <p:endCondLst>
                                            <p:cond evt="onStopAudio" delay="0">
                                              <p:tgtEl>
                                                <p:sldTgt/>
                                              </p:tgtEl>
                                            </p:cond>
                                          </p:endCondLst>
                                        </p:cTn>
                                        <p:tgtEl>
                                          <p:sndTgt r:embed="rId37" name="breeze.wav"/>
                                        </p:tgtEl>
                                      </p:cMediaNode>
                                    </p:audio>
                                  </p:subTnLst>
                                </p:cTn>
                              </p:par>
                            </p:childTnLst>
                          </p:cTn>
                        </p:par>
                      </p:childTnLst>
                    </p:cTn>
                  </p:par>
                </p:childTnLst>
              </p:cTn>
              <p:nextCondLst>
                <p:cond evt="onClick" delay="0">
                  <p:tgtEl>
                    <p:spTgt spid="68"/>
                  </p:tgtEl>
                </p:cond>
              </p:nextCondLst>
            </p:seq>
            <p:seq concurrent="1" nextAc="seek">
              <p:cTn id="136" restart="whenNotActive" fill="hold" evtFilter="cancelBubble" nodeType="interactiveSeq">
                <p:stCondLst>
                  <p:cond evt="onClick" delay="0">
                    <p:tgtEl>
                      <p:spTgt spid="69"/>
                    </p:tgtEl>
                  </p:cond>
                </p:stCondLst>
                <p:endSync evt="end" delay="0">
                  <p:rtn val="all"/>
                </p:endSync>
                <p:childTnLst>
                  <p:par>
                    <p:cTn id="137" fill="hold">
                      <p:stCondLst>
                        <p:cond delay="0"/>
                      </p:stCondLst>
                      <p:childTnLst>
                        <p:par>
                          <p:cTn id="138" fill="hold">
                            <p:stCondLst>
                              <p:cond delay="0"/>
                            </p:stCondLst>
                            <p:childTnLst>
                              <p:par>
                                <p:cTn id="139" presetID="1" presetClass="emph" presetSubtype="2" repeatCount="5000" fill="hold" nodeType="clickEffect">
                                  <p:stCondLst>
                                    <p:cond delay="0"/>
                                  </p:stCondLst>
                                  <p:childTnLst>
                                    <p:animClr clrSpc="rgb" dir="cw">
                                      <p:cBhvr>
                                        <p:cTn id="140" dur="500" fill="hold"/>
                                        <p:tgtEl>
                                          <p:spTgt spid="69"/>
                                        </p:tgtEl>
                                        <p:attrNameLst>
                                          <p:attrName>fillcolor</p:attrName>
                                        </p:attrNameLst>
                                      </p:cBhvr>
                                      <p:to>
                                        <a:srgbClr val="FF0000"/>
                                      </p:to>
                                    </p:animClr>
                                    <p:set>
                                      <p:cBhvr>
                                        <p:cTn id="141" dur="500" fill="hold"/>
                                        <p:tgtEl>
                                          <p:spTgt spid="69"/>
                                        </p:tgtEl>
                                        <p:attrNameLst>
                                          <p:attrName>fill.type</p:attrName>
                                        </p:attrNameLst>
                                      </p:cBhvr>
                                      <p:to>
                                        <p:strVal val="solid"/>
                                      </p:to>
                                    </p:set>
                                    <p:set>
                                      <p:cBhvr>
                                        <p:cTn id="142" dur="500" fill="hold"/>
                                        <p:tgtEl>
                                          <p:spTgt spid="69"/>
                                        </p:tgtEl>
                                        <p:attrNameLst>
                                          <p:attrName>fill.on</p:attrName>
                                        </p:attrNameLst>
                                      </p:cBhvr>
                                      <p:to>
                                        <p:strVal val="true"/>
                                      </p:to>
                                    </p:set>
                                  </p:childTnLst>
                                  <p:subTnLst>
                                    <p:audio>
                                      <p:cMediaNode>
                                        <p:cTn display="0" masterRel="sameClick">
                                          <p:stCondLst>
                                            <p:cond evt="begin" delay="0">
                                              <p:tn val="139"/>
                                            </p:cond>
                                          </p:stCondLst>
                                          <p:endCondLst>
                                            <p:cond evt="onStopAudio" delay="0">
                                              <p:tgtEl>
                                                <p:sldTgt/>
                                              </p:tgtEl>
                                            </p:cond>
                                          </p:endCondLst>
                                        </p:cTn>
                                        <p:tgtEl>
                                          <p:sndTgt r:embed="rId37" name="breeze.wav"/>
                                        </p:tgtEl>
                                      </p:cMediaNode>
                                    </p:audio>
                                  </p:subTnLst>
                                </p:cTn>
                              </p:par>
                            </p:childTnLst>
                          </p:cTn>
                        </p:par>
                      </p:childTnLst>
                    </p:cTn>
                  </p:par>
                </p:childTnLst>
              </p:cTn>
              <p:nextCondLst>
                <p:cond evt="onClick" delay="0">
                  <p:tgtEl>
                    <p:spTgt spid="69"/>
                  </p:tgtEl>
                </p:cond>
              </p:nextCondLst>
            </p:seq>
            <p:seq concurrent="1" nextAc="seek">
              <p:cTn id="143" restart="whenNotActive" fill="hold" evtFilter="cancelBubble" nodeType="interactiveSeq">
                <p:stCondLst>
                  <p:cond evt="onClick" delay="0">
                    <p:tgtEl>
                      <p:spTgt spid="74"/>
                    </p:tgtEl>
                  </p:cond>
                </p:stCondLst>
                <p:endSync evt="end" delay="0">
                  <p:rtn val="all"/>
                </p:endSync>
                <p:childTnLst>
                  <p:par>
                    <p:cTn id="144" fill="hold">
                      <p:stCondLst>
                        <p:cond delay="0"/>
                      </p:stCondLst>
                      <p:childTnLst>
                        <p:par>
                          <p:cTn id="145" fill="hold">
                            <p:stCondLst>
                              <p:cond delay="0"/>
                            </p:stCondLst>
                            <p:childTnLst>
                              <p:par>
                                <p:cTn id="146" presetID="1" presetClass="emph" presetSubtype="2" repeatCount="5000" fill="hold" nodeType="clickEffect">
                                  <p:stCondLst>
                                    <p:cond delay="0"/>
                                  </p:stCondLst>
                                  <p:childTnLst>
                                    <p:animClr clrSpc="rgb" dir="cw">
                                      <p:cBhvr>
                                        <p:cTn id="147" dur="500" fill="hold"/>
                                        <p:tgtEl>
                                          <p:spTgt spid="74"/>
                                        </p:tgtEl>
                                        <p:attrNameLst>
                                          <p:attrName>fillcolor</p:attrName>
                                        </p:attrNameLst>
                                      </p:cBhvr>
                                      <p:to>
                                        <a:srgbClr val="FF0000"/>
                                      </p:to>
                                    </p:animClr>
                                    <p:set>
                                      <p:cBhvr>
                                        <p:cTn id="148" dur="500" fill="hold"/>
                                        <p:tgtEl>
                                          <p:spTgt spid="74"/>
                                        </p:tgtEl>
                                        <p:attrNameLst>
                                          <p:attrName>fill.type</p:attrName>
                                        </p:attrNameLst>
                                      </p:cBhvr>
                                      <p:to>
                                        <p:strVal val="solid"/>
                                      </p:to>
                                    </p:set>
                                    <p:set>
                                      <p:cBhvr>
                                        <p:cTn id="149" dur="500" fill="hold"/>
                                        <p:tgtEl>
                                          <p:spTgt spid="74"/>
                                        </p:tgtEl>
                                        <p:attrNameLst>
                                          <p:attrName>fill.on</p:attrName>
                                        </p:attrNameLst>
                                      </p:cBhvr>
                                      <p:to>
                                        <p:strVal val="true"/>
                                      </p:to>
                                    </p:set>
                                  </p:childTnLst>
                                  <p:subTnLst>
                                    <p:audio>
                                      <p:cMediaNode>
                                        <p:cTn display="0" masterRel="sameClick">
                                          <p:stCondLst>
                                            <p:cond evt="begin" delay="0">
                                              <p:tn val="146"/>
                                            </p:cond>
                                          </p:stCondLst>
                                          <p:endCondLst>
                                            <p:cond evt="onStopAudio" delay="0">
                                              <p:tgtEl>
                                                <p:sldTgt/>
                                              </p:tgtEl>
                                            </p:cond>
                                          </p:endCondLst>
                                        </p:cTn>
                                        <p:tgtEl>
                                          <p:sndTgt r:embed="rId37" name="breeze.wav"/>
                                        </p:tgtEl>
                                      </p:cMediaNode>
                                    </p:audio>
                                  </p:subTnLst>
                                </p:cTn>
                              </p:par>
                            </p:childTnLst>
                          </p:cTn>
                        </p:par>
                      </p:childTnLst>
                    </p:cTn>
                  </p:par>
                </p:childTnLst>
              </p:cTn>
              <p:nextCondLst>
                <p:cond evt="onClick" delay="0">
                  <p:tgtEl>
                    <p:spTgt spid="74"/>
                  </p:tgtEl>
                </p:cond>
              </p:nextCondLst>
            </p:seq>
            <p:seq concurrent="1" nextAc="seek">
              <p:cTn id="150" restart="whenNotActive" fill="hold" evtFilter="cancelBubble" nodeType="interactiveSeq">
                <p:stCondLst>
                  <p:cond evt="onClick" delay="0">
                    <p:tgtEl>
                      <p:spTgt spid="75"/>
                    </p:tgtEl>
                  </p:cond>
                </p:stCondLst>
                <p:endSync evt="end" delay="0">
                  <p:rtn val="all"/>
                </p:endSync>
                <p:childTnLst>
                  <p:par>
                    <p:cTn id="151" fill="hold">
                      <p:stCondLst>
                        <p:cond delay="0"/>
                      </p:stCondLst>
                      <p:childTnLst>
                        <p:par>
                          <p:cTn id="152" fill="hold">
                            <p:stCondLst>
                              <p:cond delay="0"/>
                            </p:stCondLst>
                            <p:childTnLst>
                              <p:par>
                                <p:cTn id="153" presetID="1" presetClass="emph" presetSubtype="2" repeatCount="5000" fill="hold" nodeType="clickEffect">
                                  <p:stCondLst>
                                    <p:cond delay="0"/>
                                  </p:stCondLst>
                                  <p:childTnLst>
                                    <p:animClr clrSpc="rgb" dir="cw">
                                      <p:cBhvr>
                                        <p:cTn id="154" dur="500" fill="hold"/>
                                        <p:tgtEl>
                                          <p:spTgt spid="75"/>
                                        </p:tgtEl>
                                        <p:attrNameLst>
                                          <p:attrName>fillcolor</p:attrName>
                                        </p:attrNameLst>
                                      </p:cBhvr>
                                      <p:to>
                                        <a:srgbClr val="FF0000"/>
                                      </p:to>
                                    </p:animClr>
                                    <p:set>
                                      <p:cBhvr>
                                        <p:cTn id="155" dur="500" fill="hold"/>
                                        <p:tgtEl>
                                          <p:spTgt spid="75"/>
                                        </p:tgtEl>
                                        <p:attrNameLst>
                                          <p:attrName>fill.type</p:attrName>
                                        </p:attrNameLst>
                                      </p:cBhvr>
                                      <p:to>
                                        <p:strVal val="solid"/>
                                      </p:to>
                                    </p:set>
                                    <p:set>
                                      <p:cBhvr>
                                        <p:cTn id="156" dur="500" fill="hold"/>
                                        <p:tgtEl>
                                          <p:spTgt spid="75"/>
                                        </p:tgtEl>
                                        <p:attrNameLst>
                                          <p:attrName>fill.on</p:attrName>
                                        </p:attrNameLst>
                                      </p:cBhvr>
                                      <p:to>
                                        <p:strVal val="true"/>
                                      </p:to>
                                    </p:set>
                                  </p:childTnLst>
                                  <p:subTnLst>
                                    <p:audio>
                                      <p:cMediaNode>
                                        <p:cTn display="0" masterRel="sameClick">
                                          <p:stCondLst>
                                            <p:cond evt="begin" delay="0">
                                              <p:tn val="153"/>
                                            </p:cond>
                                          </p:stCondLst>
                                          <p:endCondLst>
                                            <p:cond evt="onStopAudio" delay="0">
                                              <p:tgtEl>
                                                <p:sldTgt/>
                                              </p:tgtEl>
                                            </p:cond>
                                          </p:endCondLst>
                                        </p:cTn>
                                        <p:tgtEl>
                                          <p:sndTgt r:embed="rId37" name="breeze.wav"/>
                                        </p:tgtEl>
                                      </p:cMediaNode>
                                    </p:audio>
                                  </p:subTnLst>
                                </p:cTn>
                              </p:par>
                            </p:childTnLst>
                          </p:cTn>
                        </p:par>
                      </p:childTnLst>
                    </p:cTn>
                  </p:par>
                </p:childTnLst>
              </p:cTn>
              <p:nextCondLst>
                <p:cond evt="onClick" delay="0">
                  <p:tgtEl>
                    <p:spTgt spid="75"/>
                  </p:tgtEl>
                </p:cond>
              </p:nextCondLst>
            </p:seq>
            <p:seq concurrent="1" nextAc="seek">
              <p:cTn id="157" restart="whenNotActive" fill="hold" evtFilter="cancelBubble" nodeType="interactiveSeq">
                <p:stCondLst>
                  <p:cond evt="onClick" delay="0">
                    <p:tgtEl>
                      <p:spTgt spid="76"/>
                    </p:tgtEl>
                  </p:cond>
                </p:stCondLst>
                <p:endSync evt="end" delay="0">
                  <p:rtn val="all"/>
                </p:endSync>
                <p:childTnLst>
                  <p:par>
                    <p:cTn id="158" fill="hold">
                      <p:stCondLst>
                        <p:cond delay="0"/>
                      </p:stCondLst>
                      <p:childTnLst>
                        <p:par>
                          <p:cTn id="159" fill="hold">
                            <p:stCondLst>
                              <p:cond delay="0"/>
                            </p:stCondLst>
                            <p:childTnLst>
                              <p:par>
                                <p:cTn id="160" presetID="1" presetClass="emph" presetSubtype="2" repeatCount="5000" fill="hold" nodeType="clickEffect">
                                  <p:stCondLst>
                                    <p:cond delay="0"/>
                                  </p:stCondLst>
                                  <p:childTnLst>
                                    <p:animClr clrSpc="rgb" dir="cw">
                                      <p:cBhvr>
                                        <p:cTn id="161" dur="500" fill="hold"/>
                                        <p:tgtEl>
                                          <p:spTgt spid="76"/>
                                        </p:tgtEl>
                                        <p:attrNameLst>
                                          <p:attrName>fillcolor</p:attrName>
                                        </p:attrNameLst>
                                      </p:cBhvr>
                                      <p:to>
                                        <a:srgbClr val="FF0000"/>
                                      </p:to>
                                    </p:animClr>
                                    <p:set>
                                      <p:cBhvr>
                                        <p:cTn id="162" dur="500" fill="hold"/>
                                        <p:tgtEl>
                                          <p:spTgt spid="76"/>
                                        </p:tgtEl>
                                        <p:attrNameLst>
                                          <p:attrName>fill.type</p:attrName>
                                        </p:attrNameLst>
                                      </p:cBhvr>
                                      <p:to>
                                        <p:strVal val="solid"/>
                                      </p:to>
                                    </p:set>
                                    <p:set>
                                      <p:cBhvr>
                                        <p:cTn id="163" dur="500" fill="hold"/>
                                        <p:tgtEl>
                                          <p:spTgt spid="76"/>
                                        </p:tgtEl>
                                        <p:attrNameLst>
                                          <p:attrName>fill.on</p:attrName>
                                        </p:attrNameLst>
                                      </p:cBhvr>
                                      <p:to>
                                        <p:strVal val="true"/>
                                      </p:to>
                                    </p:set>
                                  </p:childTnLst>
                                  <p:subTnLst>
                                    <p:audio>
                                      <p:cMediaNode>
                                        <p:cTn display="0" masterRel="sameClick">
                                          <p:stCondLst>
                                            <p:cond evt="begin" delay="0">
                                              <p:tn val="160"/>
                                            </p:cond>
                                          </p:stCondLst>
                                          <p:endCondLst>
                                            <p:cond evt="onStopAudio" delay="0">
                                              <p:tgtEl>
                                                <p:sldTgt/>
                                              </p:tgtEl>
                                            </p:cond>
                                          </p:endCondLst>
                                        </p:cTn>
                                        <p:tgtEl>
                                          <p:sndTgt r:embed="rId37" name="breeze.wav"/>
                                        </p:tgtEl>
                                      </p:cMediaNode>
                                    </p:audio>
                                  </p:subTnLst>
                                </p:cTn>
                              </p:par>
                            </p:childTnLst>
                          </p:cTn>
                        </p:par>
                      </p:childTnLst>
                    </p:cTn>
                  </p:par>
                </p:childTnLst>
              </p:cTn>
              <p:nextCondLst>
                <p:cond evt="onClick" delay="0">
                  <p:tgtEl>
                    <p:spTgt spid="76"/>
                  </p:tgtEl>
                </p:cond>
              </p:nextCondLst>
            </p:seq>
            <p:seq concurrent="1" nextAc="seek">
              <p:cTn id="164" restart="whenNotActive" fill="hold" evtFilter="cancelBubble" nodeType="interactiveSeq">
                <p:stCondLst>
                  <p:cond evt="onClick" delay="0">
                    <p:tgtEl>
                      <p:spTgt spid="77"/>
                    </p:tgtEl>
                  </p:cond>
                </p:stCondLst>
                <p:endSync evt="end" delay="0">
                  <p:rtn val="all"/>
                </p:endSync>
                <p:childTnLst>
                  <p:par>
                    <p:cTn id="165" fill="hold">
                      <p:stCondLst>
                        <p:cond delay="0"/>
                      </p:stCondLst>
                      <p:childTnLst>
                        <p:par>
                          <p:cTn id="166" fill="hold">
                            <p:stCondLst>
                              <p:cond delay="0"/>
                            </p:stCondLst>
                            <p:childTnLst>
                              <p:par>
                                <p:cTn id="167" presetID="1" presetClass="emph" presetSubtype="2" repeatCount="5000" fill="hold" nodeType="clickEffect">
                                  <p:stCondLst>
                                    <p:cond delay="0"/>
                                  </p:stCondLst>
                                  <p:childTnLst>
                                    <p:animClr clrSpc="rgb" dir="cw">
                                      <p:cBhvr>
                                        <p:cTn id="168" dur="500" fill="hold"/>
                                        <p:tgtEl>
                                          <p:spTgt spid="77"/>
                                        </p:tgtEl>
                                        <p:attrNameLst>
                                          <p:attrName>fillcolor</p:attrName>
                                        </p:attrNameLst>
                                      </p:cBhvr>
                                      <p:to>
                                        <a:srgbClr val="FF0000"/>
                                      </p:to>
                                    </p:animClr>
                                    <p:set>
                                      <p:cBhvr>
                                        <p:cTn id="169" dur="500" fill="hold"/>
                                        <p:tgtEl>
                                          <p:spTgt spid="77"/>
                                        </p:tgtEl>
                                        <p:attrNameLst>
                                          <p:attrName>fill.type</p:attrName>
                                        </p:attrNameLst>
                                      </p:cBhvr>
                                      <p:to>
                                        <p:strVal val="solid"/>
                                      </p:to>
                                    </p:set>
                                    <p:set>
                                      <p:cBhvr>
                                        <p:cTn id="170" dur="500" fill="hold"/>
                                        <p:tgtEl>
                                          <p:spTgt spid="77"/>
                                        </p:tgtEl>
                                        <p:attrNameLst>
                                          <p:attrName>fill.on</p:attrName>
                                        </p:attrNameLst>
                                      </p:cBhvr>
                                      <p:to>
                                        <p:strVal val="true"/>
                                      </p:to>
                                    </p:set>
                                  </p:childTnLst>
                                  <p:subTnLst>
                                    <p:audio>
                                      <p:cMediaNode>
                                        <p:cTn display="0" masterRel="sameClick">
                                          <p:stCondLst>
                                            <p:cond evt="begin" delay="0">
                                              <p:tn val="167"/>
                                            </p:cond>
                                          </p:stCondLst>
                                          <p:endCondLst>
                                            <p:cond evt="onStopAudio" delay="0">
                                              <p:tgtEl>
                                                <p:sldTgt/>
                                              </p:tgtEl>
                                            </p:cond>
                                          </p:endCondLst>
                                        </p:cTn>
                                        <p:tgtEl>
                                          <p:sndTgt r:embed="rId37" name="breeze.wav"/>
                                        </p:tgtEl>
                                      </p:cMediaNode>
                                    </p:audio>
                                  </p:subTnLst>
                                </p:cTn>
                              </p:par>
                            </p:childTnLst>
                          </p:cTn>
                        </p:par>
                      </p:childTnLst>
                    </p:cTn>
                  </p:par>
                </p:childTnLst>
              </p:cTn>
              <p:nextCondLst>
                <p:cond evt="onClick" delay="0">
                  <p:tgtEl>
                    <p:spTgt spid="77"/>
                  </p:tgtEl>
                </p:cond>
              </p:nextCondLst>
            </p:seq>
            <p:seq concurrent="1" nextAc="seek">
              <p:cTn id="171" restart="whenNotActive" fill="hold" evtFilter="cancelBubble" nodeType="interactiveSeq">
                <p:stCondLst>
                  <p:cond evt="onClick" delay="0">
                    <p:tgtEl>
                      <p:spTgt spid="78"/>
                    </p:tgtEl>
                  </p:cond>
                </p:stCondLst>
                <p:endSync evt="end" delay="0">
                  <p:rtn val="all"/>
                </p:endSync>
                <p:childTnLst>
                  <p:par>
                    <p:cTn id="172" fill="hold">
                      <p:stCondLst>
                        <p:cond delay="0"/>
                      </p:stCondLst>
                      <p:childTnLst>
                        <p:par>
                          <p:cTn id="173" fill="hold">
                            <p:stCondLst>
                              <p:cond delay="0"/>
                            </p:stCondLst>
                            <p:childTnLst>
                              <p:par>
                                <p:cTn id="174" presetID="1" presetClass="emph" presetSubtype="2" repeatCount="5000" fill="hold" nodeType="clickEffect">
                                  <p:stCondLst>
                                    <p:cond delay="0"/>
                                  </p:stCondLst>
                                  <p:childTnLst>
                                    <p:animClr clrSpc="rgb" dir="cw">
                                      <p:cBhvr>
                                        <p:cTn id="175" dur="500" fill="hold"/>
                                        <p:tgtEl>
                                          <p:spTgt spid="78"/>
                                        </p:tgtEl>
                                        <p:attrNameLst>
                                          <p:attrName>fillcolor</p:attrName>
                                        </p:attrNameLst>
                                      </p:cBhvr>
                                      <p:to>
                                        <a:srgbClr val="FF0000"/>
                                      </p:to>
                                    </p:animClr>
                                    <p:set>
                                      <p:cBhvr>
                                        <p:cTn id="176" dur="500" fill="hold"/>
                                        <p:tgtEl>
                                          <p:spTgt spid="78"/>
                                        </p:tgtEl>
                                        <p:attrNameLst>
                                          <p:attrName>fill.type</p:attrName>
                                        </p:attrNameLst>
                                      </p:cBhvr>
                                      <p:to>
                                        <p:strVal val="solid"/>
                                      </p:to>
                                    </p:set>
                                    <p:set>
                                      <p:cBhvr>
                                        <p:cTn id="177" dur="500" fill="hold"/>
                                        <p:tgtEl>
                                          <p:spTgt spid="78"/>
                                        </p:tgtEl>
                                        <p:attrNameLst>
                                          <p:attrName>fill.on</p:attrName>
                                        </p:attrNameLst>
                                      </p:cBhvr>
                                      <p:to>
                                        <p:strVal val="true"/>
                                      </p:to>
                                    </p:set>
                                  </p:childTnLst>
                                  <p:subTnLst>
                                    <p:audio>
                                      <p:cMediaNode>
                                        <p:cTn display="0" masterRel="sameClick">
                                          <p:stCondLst>
                                            <p:cond evt="begin" delay="0">
                                              <p:tn val="174"/>
                                            </p:cond>
                                          </p:stCondLst>
                                          <p:endCondLst>
                                            <p:cond evt="onStopAudio" delay="0">
                                              <p:tgtEl>
                                                <p:sldTgt/>
                                              </p:tgtEl>
                                            </p:cond>
                                          </p:endCondLst>
                                        </p:cTn>
                                        <p:tgtEl>
                                          <p:sndTgt r:embed="rId37" name="breeze.wav"/>
                                        </p:tgtEl>
                                      </p:cMediaNode>
                                    </p:audio>
                                  </p:subTnLst>
                                </p:cTn>
                              </p:par>
                            </p:childTnLst>
                          </p:cTn>
                        </p:par>
                      </p:childTnLst>
                    </p:cTn>
                  </p:par>
                </p:childTnLst>
              </p:cTn>
              <p:nextCondLst>
                <p:cond evt="onClick" delay="0">
                  <p:tgtEl>
                    <p:spTgt spid="78"/>
                  </p:tgtEl>
                </p:cond>
              </p:nextCondLst>
            </p:seq>
            <p:seq concurrent="1" nextAc="seek">
              <p:cTn id="178" restart="whenNotActive" fill="hold" evtFilter="cancelBubble" nodeType="interactiveSeq">
                <p:stCondLst>
                  <p:cond evt="onClick" delay="0">
                    <p:tgtEl>
                      <p:spTgt spid="19"/>
                    </p:tgtEl>
                  </p:cond>
                </p:stCondLst>
                <p:endSync evt="end" delay="0">
                  <p:rtn val="all"/>
                </p:endSync>
                <p:childTnLst>
                  <p:par>
                    <p:cTn id="179" fill="hold">
                      <p:stCondLst>
                        <p:cond delay="0"/>
                      </p:stCondLst>
                      <p:childTnLst>
                        <p:par>
                          <p:cTn id="180" fill="hold">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81"/>
                                        </p:tgtEl>
                                        <p:attrNameLst>
                                          <p:attrName>style.visibility</p:attrName>
                                        </p:attrNameLst>
                                      </p:cBhvr>
                                      <p:to>
                                        <p:strVal val="visible"/>
                                      </p:to>
                                    </p:set>
                                    <p:anim calcmode="lin" valueType="num">
                                      <p:cBhvr additive="base">
                                        <p:cTn id="183" dur="500" fill="hold"/>
                                        <p:tgtEl>
                                          <p:spTgt spid="81"/>
                                        </p:tgtEl>
                                        <p:attrNameLst>
                                          <p:attrName>ppt_x</p:attrName>
                                        </p:attrNameLst>
                                      </p:cBhvr>
                                      <p:tavLst>
                                        <p:tav tm="0">
                                          <p:val>
                                            <p:strVal val="#ppt_x"/>
                                          </p:val>
                                        </p:tav>
                                        <p:tav tm="100000">
                                          <p:val>
                                            <p:strVal val="#ppt_x"/>
                                          </p:val>
                                        </p:tav>
                                      </p:tavLst>
                                    </p:anim>
                                    <p:anim calcmode="lin" valueType="num">
                                      <p:cBhvr additive="base">
                                        <p:cTn id="184"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1"/>
                                            </p:cond>
                                          </p:stCondLst>
                                          <p:endCondLst>
                                            <p:cond evt="onStopAudio" delay="0">
                                              <p:tgtEl>
                                                <p:sldTgt/>
                                              </p:tgtEl>
                                            </p:cond>
                                          </p:endCondLst>
                                        </p:cTn>
                                        <p:tgtEl>
                                          <p:sndTgt r:embed="rId36" name="applause.wav"/>
                                        </p:tgtEl>
                                      </p:cMediaNode>
                                    </p:audio>
                                  </p:subTnLst>
                                </p:cTn>
                              </p:par>
                            </p:childTnLst>
                          </p:cTn>
                        </p:par>
                      </p:childTnLst>
                    </p:cTn>
                  </p:par>
                </p:childTnLst>
              </p:cTn>
              <p:nextCondLst>
                <p:cond evt="onClick" delay="0">
                  <p:tgtEl>
                    <p:spTgt spid="19"/>
                  </p:tgtEl>
                </p:cond>
              </p:nextCondLst>
            </p:seq>
            <p:seq concurrent="1" nextAc="seek">
              <p:cTn id="185" restart="whenNotActive" fill="hold" evtFilter="cancelBubble" nodeType="interactiveSeq">
                <p:stCondLst>
                  <p:cond evt="onClick" delay="0">
                    <p:tgtEl>
                      <p:spTgt spid="20"/>
                    </p:tgtEl>
                  </p:cond>
                </p:stCondLst>
                <p:endSync evt="end" delay="0">
                  <p:rtn val="all"/>
                </p:endSync>
                <p:childTnLst>
                  <p:par>
                    <p:cTn id="186" fill="hold">
                      <p:stCondLst>
                        <p:cond delay="0"/>
                      </p:stCondLst>
                      <p:childTnLst>
                        <p:par>
                          <p:cTn id="187" fill="hold">
                            <p:stCondLst>
                              <p:cond delay="0"/>
                            </p:stCondLst>
                            <p:childTnLst>
                              <p:par>
                                <p:cTn id="188" presetID="2" presetClass="entr" presetSubtype="4" fill="hold" grpId="0" nodeType="clickEffect">
                                  <p:stCondLst>
                                    <p:cond delay="0"/>
                                  </p:stCondLst>
                                  <p:childTnLst>
                                    <p:set>
                                      <p:cBhvr>
                                        <p:cTn id="189" dur="1" fill="hold">
                                          <p:stCondLst>
                                            <p:cond delay="0"/>
                                          </p:stCondLst>
                                        </p:cTn>
                                        <p:tgtEl>
                                          <p:spTgt spid="83"/>
                                        </p:tgtEl>
                                        <p:attrNameLst>
                                          <p:attrName>style.visibility</p:attrName>
                                        </p:attrNameLst>
                                      </p:cBhvr>
                                      <p:to>
                                        <p:strVal val="visible"/>
                                      </p:to>
                                    </p:set>
                                    <p:anim calcmode="lin" valueType="num">
                                      <p:cBhvr additive="base">
                                        <p:cTn id="190" dur="500" fill="hold"/>
                                        <p:tgtEl>
                                          <p:spTgt spid="83"/>
                                        </p:tgtEl>
                                        <p:attrNameLst>
                                          <p:attrName>ppt_x</p:attrName>
                                        </p:attrNameLst>
                                      </p:cBhvr>
                                      <p:tavLst>
                                        <p:tav tm="0">
                                          <p:val>
                                            <p:strVal val="#ppt_x"/>
                                          </p:val>
                                        </p:tav>
                                        <p:tav tm="100000">
                                          <p:val>
                                            <p:strVal val="#ppt_x"/>
                                          </p:val>
                                        </p:tav>
                                      </p:tavLst>
                                    </p:anim>
                                    <p:anim calcmode="lin" valueType="num">
                                      <p:cBhvr additive="base">
                                        <p:cTn id="191"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36" name="applause.wav"/>
                                        </p:tgtEl>
                                      </p:cMediaNode>
                                    </p:audio>
                                  </p:subTnLst>
                                </p:cTn>
                              </p:par>
                            </p:childTnLst>
                          </p:cTn>
                        </p:par>
                      </p:childTnLst>
                    </p:cTn>
                  </p:par>
                </p:childTnLst>
              </p:cTn>
              <p:nextCondLst>
                <p:cond evt="onClick" delay="0">
                  <p:tgtEl>
                    <p:spTgt spid="20"/>
                  </p:tgtEl>
                </p:cond>
              </p:nextCondLst>
            </p:seq>
            <p:audio>
              <p:cMediaNode vol="80000">
                <p:cTn id="192" fill="hold" display="0">
                  <p:stCondLst>
                    <p:cond delay="indefinite"/>
                  </p:stCondLst>
                  <p:endCondLst>
                    <p:cond evt="onStopAudio" delay="0">
                      <p:tgtEl>
                        <p:sldTgt/>
                      </p:tgtEl>
                    </p:cond>
                  </p:endCondLst>
                </p:cTn>
                <p:tgtEl>
                  <p:spTgt spid="4"/>
                </p:tgtEl>
              </p:cMediaNode>
            </p:audio>
          </p:childTnLst>
        </p:cTn>
      </p:par>
    </p:tnLst>
    <p:bldLst>
      <p:bldP spid="28" grpId="0" bldLvl="0" animBg="1"/>
      <p:bldP spid="29" grpId="0" bldLvl="0" animBg="1"/>
      <p:bldP spid="27" grpId="0" bldLvl="0" animBg="1"/>
      <p:bldP spid="81" grpId="0"/>
      <p:bldP spid="81" grpId="1"/>
      <p:bldP spid="83" grpId="0"/>
      <p:bldP spid="83" grpId="1"/>
      <p:bldP spid="7" grpId="0" bldLvl="0" animBg="1"/>
      <p:bldP spid="7" grpId="1" bldLvl="0" animBg="1"/>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4406" y="962729"/>
            <a:ext cx="7215188" cy="1400175"/>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err="1" smtClean="0">
                <a:latin typeface="Times New Roman" panose="02020603050405020304" pitchFamily="18" charset="0"/>
                <a:ea typeface="Tahoma" panose="020B0604030504040204"/>
                <a:cs typeface="Times New Roman" panose="02020603050405020304" pitchFamily="18" charset="0"/>
              </a:rPr>
              <a:t>Cấp độ tổ chức sống lớn nhất của hệ thống sống là</a:t>
            </a:r>
            <a:r>
              <a:rPr lang="en-US" sz="3300" b="1" dirty="0" smtClean="0">
                <a:latin typeface="Times New Roman" panose="02020603050405020304" pitchFamily="18" charset="0"/>
                <a:ea typeface="Tahoma" panose="020B0604030504040204"/>
                <a:cs typeface="Times New Roman" panose="02020603050405020304" pitchFamily="18" charset="0"/>
              </a:rPr>
              <a:t>?</a:t>
            </a:r>
            <a:endParaRPr 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1777568" y="3008693"/>
            <a:ext cx="5588864" cy="933981"/>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405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Sinh quyển</a:t>
            </a:r>
            <a:endParaRPr lang="en-US" altLang="vi-VN" sz="405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 name="Picture 11">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594" y="3635492"/>
            <a:ext cx="964406" cy="964406"/>
          </a:xfrm>
          <a:prstGeom prst="rect">
            <a:avLst/>
          </a:prstGeom>
        </p:spPr>
      </p:pic>
      <p:sp>
        <p:nvSpPr>
          <p:cNvPr id="5" name="TextBox 4"/>
          <p:cNvSpPr txBox="1"/>
          <p:nvPr/>
        </p:nvSpPr>
        <p:spPr>
          <a:xfrm>
            <a:off x="253220" y="180074"/>
            <a:ext cx="2574925" cy="506730"/>
          </a:xfrm>
          <a:prstGeom prst="rect">
            <a:avLst/>
          </a:prstGeom>
          <a:noFill/>
        </p:spPr>
        <p:txBody>
          <a:bodyPr wrap="none" rtlCol="0">
            <a:spAutoFit/>
          </a:bodyPr>
          <a:lstStyle/>
          <a:p>
            <a:r>
              <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rPr>
              <a:t>RABBIT TEAM</a:t>
            </a:r>
            <a:endPar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sndAc>
          <p:stSnd>
            <p:snd r:embed="rId3" name="suction.wav"/>
          </p:stSnd>
        </p:sndAc>
      </p:transition>
    </mc:Choice>
    <mc:Fallback>
      <p:transition>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4"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2914" y="962501"/>
            <a:ext cx="8245793" cy="2430304"/>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vi-VN" sz="36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Để quan sát được tế bào thường cần sử dụng dụng cụ nào sau đây?</a:t>
            </a:r>
            <a:endParaRPr kumimoji="0" lang="vi-VN" sz="36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lvl="0" algn="ctr">
              <a:defRPr/>
            </a:pPr>
            <a:r>
              <a:rPr kumimoji="0" lang="vi-VN" sz="36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A. Kính hiển vi.</a:t>
            </a:r>
            <a:r>
              <a:rPr kumimoji="0" lang="en-US" altLang="vi-VN" sz="36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vi-VN" sz="36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B. Kính lúp.</a:t>
            </a:r>
            <a:endParaRPr kumimoji="0" lang="vi-VN" sz="36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lvl="0" algn="ctr">
              <a:defRPr/>
            </a:pPr>
            <a:r>
              <a:rPr kumimoji="0" lang="vi-VN" sz="36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C. Mắt thường.</a:t>
            </a:r>
            <a:r>
              <a:rPr kumimoji="0" lang="en-US" altLang="vi-VN" sz="36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vi-VN" sz="36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D. Kính viễn vọng</a:t>
            </a:r>
            <a:r>
              <a:rPr kumimoji="0" lang="en-US" altLang="vi-VN" sz="36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endParaRPr kumimoji="0" lang="en-US" altLang="vi-VN" sz="36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1778045" y="3860704"/>
            <a:ext cx="5588864" cy="933981"/>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altLang="vi-VN" sz="405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A</a:t>
            </a:r>
            <a:endParaRPr kumimoji="0" lang="en-US" altLang="vi-VN" sz="405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 name="Picture 11">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594" y="3635492"/>
            <a:ext cx="964406" cy="964406"/>
          </a:xfrm>
          <a:prstGeom prst="rect">
            <a:avLst/>
          </a:prstGeom>
        </p:spPr>
      </p:pic>
      <p:sp>
        <p:nvSpPr>
          <p:cNvPr id="5" name="TextBox 4"/>
          <p:cNvSpPr txBox="1"/>
          <p:nvPr/>
        </p:nvSpPr>
        <p:spPr>
          <a:xfrm>
            <a:off x="253220" y="180074"/>
            <a:ext cx="2336165" cy="506730"/>
          </a:xfrm>
          <a:prstGeom prst="rect">
            <a:avLst/>
          </a:prstGeom>
          <a:noFill/>
        </p:spPr>
        <p:txBody>
          <a:bodyPr wrap="none" rtlCol="0">
            <a:spAutoFit/>
          </a:bodyPr>
          <a:lstStyle/>
          <a:p>
            <a:r>
              <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rPr>
              <a:t>TIGER TEAM</a:t>
            </a:r>
            <a:endPar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sndAc>
          <p:stSnd>
            <p:snd r:embed="rId3" name="suction.wav"/>
          </p:stSnd>
        </p:sndAc>
      </p:transition>
    </mc:Choice>
    <mc:Fallback>
      <p:transition>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4"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2475" name="Shape 2475"/>
        <p:cNvGrpSpPr/>
        <p:nvPr/>
      </p:nvGrpSpPr>
      <p:grpSpPr>
        <a:xfrm>
          <a:off x="0" y="0"/>
          <a:ext cx="0" cy="0"/>
          <a:chOff x="0" y="0"/>
          <a:chExt cx="0" cy="0"/>
        </a:xfrm>
      </p:grpSpPr>
      <p:sp>
        <p:nvSpPr>
          <p:cNvPr id="2476" name="Google Shape;2476;p61"/>
          <p:cNvSpPr txBox="1"/>
          <p:nvPr>
            <p:ph type="title"/>
          </p:nvPr>
        </p:nvSpPr>
        <p:spPr>
          <a:xfrm>
            <a:off x="2098040" y="2211705"/>
            <a:ext cx="4947285" cy="7740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Carbohydrate là gì?</a:t>
            </a:r>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sndAc>
          <p:stSnd>
            <p:snd r:embed="rId2" name="suction.wav"/>
          </p:stSnd>
        </p:sndAc>
      </p:transition>
    </mc:Choice>
    <mc:Fallback>
      <p:transition spd="slow">
        <p:random/>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76"/>
                                        </p:tgtEl>
                                        <p:attrNameLst>
                                          <p:attrName>style.visibility</p:attrName>
                                        </p:attrNameLst>
                                      </p:cBhvr>
                                      <p:to>
                                        <p:strVal val="visible"/>
                                      </p:to>
                                    </p:set>
                                    <p:anim calcmode="discrete" valueType="clr">
                                      <p:cBhvr override="childStyle">
                                        <p:cTn id="7" dur="80"/>
                                        <p:tgtEl>
                                          <p:spTgt spid="247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76"/>
                                        </p:tgtEl>
                                        <p:attrNameLst>
                                          <p:attrName>fillcolor</p:attrName>
                                        </p:attrNameLst>
                                      </p:cBhvr>
                                      <p:tavLst>
                                        <p:tav tm="0">
                                          <p:val>
                                            <p:clrVal>
                                              <a:schemeClr val="accent2"/>
                                            </p:clrVal>
                                          </p:val>
                                        </p:tav>
                                        <p:tav tm="50000">
                                          <p:val>
                                            <p:clrVal>
                                              <a:schemeClr val="hlink"/>
                                            </p:clrVal>
                                          </p:val>
                                        </p:tav>
                                      </p:tavLst>
                                    </p:anim>
                                    <p:set>
                                      <p:cBhvr>
                                        <p:cTn id="9" dur="80"/>
                                        <p:tgtEl>
                                          <p:spTgt spid="24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6" grpId="0" animBg="1"/>
      <p:bldP spid="247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4406" y="861536"/>
            <a:ext cx="7215188" cy="204216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smtClean="0">
                <a:latin typeface="Times New Roman" panose="02020603050405020304" pitchFamily="18" charset="0"/>
                <a:ea typeface="Tahoma" panose="020B0604030504040204" pitchFamily="34" charset="0"/>
                <a:cs typeface="Times New Roman" panose="02020603050405020304" pitchFamily="18" charset="0"/>
              </a:rPr>
              <a:t>Chất nào sau đây còn có tên gọi là đường nho?</a:t>
            </a:r>
            <a:endParaRPr lang="en-US" sz="3300" b="1" dirty="0" smtClean="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3300" b="1" dirty="0" smtClean="0">
                <a:latin typeface="Times New Roman" panose="02020603050405020304" pitchFamily="18" charset="0"/>
                <a:ea typeface="Tahoma" panose="020B0604030504040204" pitchFamily="34" charset="0"/>
                <a:cs typeface="Times New Roman" panose="02020603050405020304" pitchFamily="18" charset="0"/>
              </a:rPr>
              <a:t>A. Tinh bột             B. Saccarozơ</a:t>
            </a:r>
            <a:endParaRPr lang="en-US" sz="3300" b="1" dirty="0" smtClean="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3300" b="1" dirty="0" smtClean="0">
                <a:latin typeface="Times New Roman" panose="02020603050405020304" pitchFamily="18" charset="0"/>
                <a:ea typeface="Tahoma" panose="020B0604030504040204" pitchFamily="34" charset="0"/>
                <a:cs typeface="Times New Roman" panose="02020603050405020304" pitchFamily="18" charset="0"/>
              </a:rPr>
              <a:t>C. Glucozơ             D. Fructozơ.</a:t>
            </a:r>
            <a:endParaRPr 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1734230" y="3434460"/>
            <a:ext cx="5588864" cy="933981"/>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altLang="vi-VN" sz="405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C</a:t>
            </a:r>
            <a:endParaRPr kumimoji="0" lang="en-US" altLang="vi-VN" sz="405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 name="Picture 11">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594" y="3635492"/>
            <a:ext cx="964406" cy="964406"/>
          </a:xfrm>
          <a:prstGeom prst="rect">
            <a:avLst/>
          </a:prstGeom>
        </p:spPr>
      </p:pic>
      <p:sp>
        <p:nvSpPr>
          <p:cNvPr id="5" name="TextBox 4"/>
          <p:cNvSpPr txBox="1"/>
          <p:nvPr/>
        </p:nvSpPr>
        <p:spPr>
          <a:xfrm>
            <a:off x="253220" y="180074"/>
            <a:ext cx="2574925" cy="506730"/>
          </a:xfrm>
          <a:prstGeom prst="rect">
            <a:avLst/>
          </a:prstGeom>
          <a:noFill/>
        </p:spPr>
        <p:txBody>
          <a:bodyPr wrap="none" rtlCol="0">
            <a:spAutoFit/>
          </a:bodyPr>
          <a:lstStyle/>
          <a:p>
            <a:r>
              <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rPr>
              <a:t>RABBIT TEAM</a:t>
            </a:r>
            <a:endPar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sndAc>
          <p:stSnd>
            <p:snd r:embed="rId3" name="suction.wav"/>
          </p:stSnd>
        </p:sndAc>
      </p:transition>
    </mc:Choice>
    <mc:Fallback>
      <p:transition>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4"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4406" y="724376"/>
            <a:ext cx="7215188" cy="1971199"/>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vi-VN" sz="33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Chất nào sau đây thuộc loại monosaccarit?</a:t>
            </a:r>
            <a:endParaRPr kumimoji="0" lang="vi-VN" sz="33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lvl="0" algn="ctr">
              <a:defRPr/>
            </a:pPr>
            <a:r>
              <a:rPr kumimoji="0" lang="vi-VN" sz="33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A. Saccarozơ.</a:t>
            </a:r>
            <a:r>
              <a:rPr kumimoji="0" lang="en-US" altLang="vi-VN" sz="33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vi-VN" sz="33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B. Glucozơ.</a:t>
            </a:r>
            <a:endParaRPr kumimoji="0" lang="vi-VN" sz="33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lvl="0" algn="ctr">
              <a:defRPr/>
            </a:pPr>
            <a:r>
              <a:rPr kumimoji="0" lang="vi-VN" sz="33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C. Tinh bột.</a:t>
            </a:r>
            <a:r>
              <a:rPr kumimoji="0" lang="en-US" altLang="vi-VN" sz="33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vi-VN" sz="33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D. Xenlulozơ.</a:t>
            </a:r>
            <a:endParaRPr kumimoji="0" lang="vi-VN" sz="33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1777568" y="3008693"/>
            <a:ext cx="5588864" cy="933981"/>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altLang="vi-VN" sz="33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D</a:t>
            </a:r>
            <a:endParaRPr kumimoji="0" lang="en-US" altLang="vi-VN" sz="33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 name="Picture 11">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594" y="3635492"/>
            <a:ext cx="964406" cy="964406"/>
          </a:xfrm>
          <a:prstGeom prst="rect">
            <a:avLst/>
          </a:prstGeom>
        </p:spPr>
      </p:pic>
      <p:sp>
        <p:nvSpPr>
          <p:cNvPr id="5" name="TextBox 4"/>
          <p:cNvSpPr txBox="1"/>
          <p:nvPr/>
        </p:nvSpPr>
        <p:spPr>
          <a:xfrm>
            <a:off x="253220" y="180074"/>
            <a:ext cx="2336165" cy="506730"/>
          </a:xfrm>
          <a:prstGeom prst="rect">
            <a:avLst/>
          </a:prstGeom>
          <a:noFill/>
        </p:spPr>
        <p:txBody>
          <a:bodyPr wrap="none" rtlCol="0">
            <a:spAutoFit/>
          </a:bodyPr>
          <a:lstStyle/>
          <a:p>
            <a:r>
              <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rPr>
              <a:t>TIGER TEAM</a:t>
            </a:r>
            <a:endPar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sndAc>
          <p:stSnd>
            <p:snd r:embed="rId3" name="suction.wav"/>
          </p:stSnd>
        </p:sndAc>
      </p:transition>
    </mc:Choice>
    <mc:Fallback>
      <p:transition>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4"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4406" y="664369"/>
            <a:ext cx="7215188" cy="2027396"/>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Chất nào sau đây thuộc loại polisaccarit?</a:t>
            </a:r>
            <a:endParaRPr 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 Glucozơ</a:t>
            </a:r>
            <a:r>
              <a:rPr lang="en-US" alt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B. Fructozơ</a:t>
            </a:r>
            <a:endParaRPr 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C. Saccarozơ</a:t>
            </a:r>
            <a:r>
              <a:rPr lang="en-US" alt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D. Xenlulozơ</a:t>
            </a:r>
            <a:endParaRPr 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1777568" y="3008693"/>
            <a:ext cx="5588864" cy="933981"/>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altLang="vi-VN" sz="36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D</a:t>
            </a:r>
            <a:endParaRPr kumimoji="0" lang="en-US" altLang="vi-VN" sz="36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594" y="3635492"/>
            <a:ext cx="964406" cy="964406"/>
          </a:xfrm>
          <a:prstGeom prst="rect">
            <a:avLst/>
          </a:prstGeom>
        </p:spPr>
      </p:pic>
      <p:sp>
        <p:nvSpPr>
          <p:cNvPr id="5" name="TextBox 4"/>
          <p:cNvSpPr txBox="1"/>
          <p:nvPr/>
        </p:nvSpPr>
        <p:spPr>
          <a:xfrm>
            <a:off x="253220" y="180074"/>
            <a:ext cx="2574925" cy="506730"/>
          </a:xfrm>
          <a:prstGeom prst="rect">
            <a:avLst/>
          </a:prstGeom>
          <a:noFill/>
        </p:spPr>
        <p:txBody>
          <a:bodyPr wrap="none" rtlCol="0">
            <a:spAutoFit/>
          </a:bodyPr>
          <a:lstStyle/>
          <a:p>
            <a:r>
              <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rPr>
              <a:t>RABBIT TEAM</a:t>
            </a:r>
            <a:endPar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sndAc>
          <p:stSnd>
            <p:snd r:embed="rId3" name="suction.wav"/>
          </p:stSnd>
        </p:sndAc>
      </p:transition>
    </mc:Choice>
    <mc:Fallback>
      <p:transition>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4"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4406" y="753428"/>
            <a:ext cx="7215188" cy="2121694"/>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ea typeface="Tahoma" panose="020B0604030504040204" pitchFamily="34" charset="0"/>
                <a:cs typeface="Times New Roman" panose="02020603050405020304" pitchFamily="18" charset="0"/>
              </a:rPr>
              <a:t>“Đường mía” là thương phẩm có chứa chất nào dưới đây?</a:t>
            </a:r>
            <a:endParaRPr lang="en-US" sz="3600" b="1" dirty="0">
              <a:latin typeface="Times New Roman" panose="02020603050405020304" pitchFamily="18" charset="0"/>
              <a:ea typeface="Tahoma" panose="020B0604030504040204" pitchFamily="34" charset="0"/>
              <a:cs typeface="Times New Roman" panose="02020603050405020304" pitchFamily="18" charset="0"/>
            </a:endParaRPr>
          </a:p>
          <a:p>
            <a:pPr algn="l"/>
            <a:r>
              <a:rPr lang="en-US" sz="3600" b="1" dirty="0">
                <a:latin typeface="Times New Roman" panose="02020603050405020304" pitchFamily="18" charset="0"/>
                <a:ea typeface="Tahoma" panose="020B0604030504040204" pitchFamily="34" charset="0"/>
                <a:cs typeface="Times New Roman" panose="02020603050405020304" pitchFamily="18" charset="0"/>
              </a:rPr>
              <a:t>A. glucozơ     B. tinh bột.    </a:t>
            </a:r>
            <a:endParaRPr lang="en-US" sz="3600" b="1" dirty="0">
              <a:latin typeface="Times New Roman" panose="02020603050405020304" pitchFamily="18" charset="0"/>
              <a:ea typeface="Tahoma" panose="020B0604030504040204" pitchFamily="34" charset="0"/>
              <a:cs typeface="Times New Roman" panose="02020603050405020304" pitchFamily="18" charset="0"/>
            </a:endParaRPr>
          </a:p>
          <a:p>
            <a:pPr algn="l"/>
            <a:r>
              <a:rPr lang="en-US" sz="3600" b="1" dirty="0">
                <a:latin typeface="Times New Roman" panose="02020603050405020304" pitchFamily="18" charset="0"/>
                <a:ea typeface="Tahoma" panose="020B0604030504040204" pitchFamily="34" charset="0"/>
                <a:cs typeface="Times New Roman" panose="02020603050405020304" pitchFamily="18" charset="0"/>
              </a:rPr>
              <a:t>C. Fructozơ.     D. saccarozơ.?</a:t>
            </a:r>
            <a:endPar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1777568" y="3102514"/>
            <a:ext cx="5588864" cy="933981"/>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D</a:t>
            </a:r>
            <a:endParaRPr lang="en-US" alt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 name="Picture 11">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594" y="3635492"/>
            <a:ext cx="964406" cy="964406"/>
          </a:xfrm>
          <a:prstGeom prst="rect">
            <a:avLst/>
          </a:prstGeom>
        </p:spPr>
      </p:pic>
      <p:sp>
        <p:nvSpPr>
          <p:cNvPr id="5" name="TextBox 4"/>
          <p:cNvSpPr txBox="1"/>
          <p:nvPr/>
        </p:nvSpPr>
        <p:spPr>
          <a:xfrm>
            <a:off x="253220" y="180074"/>
            <a:ext cx="2336165" cy="506730"/>
          </a:xfrm>
          <a:prstGeom prst="rect">
            <a:avLst/>
          </a:prstGeom>
          <a:noFill/>
        </p:spPr>
        <p:txBody>
          <a:bodyPr wrap="none" rtlCol="0">
            <a:spAutoFit/>
          </a:bodyPr>
          <a:lstStyle/>
          <a:p>
            <a:r>
              <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rPr>
              <a:t>TIGER TEAM</a:t>
            </a:r>
            <a:endPar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sndAc>
          <p:stSnd>
            <p:snd r:embed="rId3" name="suction.wav"/>
          </p:stSnd>
        </p:sndAc>
      </p:transition>
    </mc:Choice>
    <mc:Fallback>
      <p:transition>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4"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4406" y="792480"/>
            <a:ext cx="7215188" cy="2517934"/>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Cơ thể sinh vật nào sau đây không chứa cấp độ tổ chức sống cơ quan?</a:t>
            </a:r>
            <a:r>
              <a:rPr lang="en-US" alt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endParaRPr lang="en-US" alt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 Vi khuẩn.</a:t>
            </a:r>
            <a:r>
              <a:rPr lang="en-US" alt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B. Động vật.</a:t>
            </a:r>
            <a:endParaRPr 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C. Thực vật.</a:t>
            </a:r>
            <a:r>
              <a:rPr lang="en-US" alt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D. Con người.</a:t>
            </a:r>
            <a:endParaRPr lang="vi-VN" sz="33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1778521" y="3568763"/>
            <a:ext cx="5588864" cy="933981"/>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altLang="vi-VN" sz="33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A</a:t>
            </a:r>
            <a:endParaRPr kumimoji="0" lang="en-US" altLang="vi-VN" sz="33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 name="Picture 11">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594" y="3635492"/>
            <a:ext cx="964406" cy="964406"/>
          </a:xfrm>
          <a:prstGeom prst="rect">
            <a:avLst/>
          </a:prstGeom>
        </p:spPr>
      </p:pic>
      <p:sp>
        <p:nvSpPr>
          <p:cNvPr id="5" name="TextBox 4"/>
          <p:cNvSpPr txBox="1"/>
          <p:nvPr/>
        </p:nvSpPr>
        <p:spPr>
          <a:xfrm>
            <a:off x="253220" y="180074"/>
            <a:ext cx="2574925" cy="506730"/>
          </a:xfrm>
          <a:prstGeom prst="rect">
            <a:avLst/>
          </a:prstGeom>
          <a:noFill/>
        </p:spPr>
        <p:txBody>
          <a:bodyPr wrap="none" rtlCol="0">
            <a:spAutoFit/>
          </a:bodyPr>
          <a:lstStyle/>
          <a:p>
            <a:r>
              <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rPr>
              <a:t>RABBIT TEAM</a:t>
            </a:r>
            <a:endPar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sndAc>
          <p:stSnd>
            <p:snd r:embed="rId3" name="suction.wav"/>
          </p:stSnd>
        </p:sndAc>
      </p:transition>
    </mc:Choice>
    <mc:Fallback>
      <p:transition>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4"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4406" y="962501"/>
            <a:ext cx="7215188" cy="1890713"/>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atin typeface="Times New Roman" panose="02020603050405020304" pitchFamily="18" charset="0"/>
                <a:ea typeface="Tahoma" panose="020B0604030504040204" pitchFamily="34" charset="0"/>
                <a:cs typeface="Times New Roman" panose="02020603050405020304" pitchFamily="18" charset="0"/>
              </a:rPr>
              <a:t>Đơn vị cấu trúc và chức năng của mọi cơ thể sống là</a:t>
            </a:r>
            <a:endParaRPr lang="en-US" sz="3000" dirty="0" err="1" smtClean="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3000" dirty="0" err="1" smtClean="0">
                <a:latin typeface="Times New Roman" panose="02020603050405020304" pitchFamily="18" charset="0"/>
                <a:ea typeface="Tahoma" panose="020B0604030504040204" pitchFamily="34" charset="0"/>
                <a:cs typeface="Times New Roman" panose="02020603050405020304" pitchFamily="18" charset="0"/>
              </a:rPr>
              <a:t>A. tế bào.   B. cơ quan.</a:t>
            </a:r>
            <a:endParaRPr lang="en-US" sz="3000" dirty="0" err="1" smtClean="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3000" dirty="0" err="1" smtClean="0">
                <a:latin typeface="Times New Roman" panose="02020603050405020304" pitchFamily="18" charset="0"/>
                <a:ea typeface="Tahoma" panose="020B0604030504040204" pitchFamily="34" charset="0"/>
                <a:cs typeface="Times New Roman" panose="02020603050405020304" pitchFamily="18" charset="0"/>
              </a:rPr>
              <a:t>C. phân tử.   D. bào quan.  </a:t>
            </a:r>
            <a:endParaRPr lang="vi-VN" sz="3000" dirty="0">
              <a:solidFill>
                <a:schemeClr val="accent4"/>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1777568" y="3260153"/>
            <a:ext cx="5588864" cy="933981"/>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altLang="vi-VN" sz="30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A</a:t>
            </a:r>
            <a:endParaRPr kumimoji="0" lang="en-US" altLang="vi-VN" sz="30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 name="Picture 11">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594" y="3635492"/>
            <a:ext cx="964406" cy="964406"/>
          </a:xfrm>
          <a:prstGeom prst="rect">
            <a:avLst/>
          </a:prstGeom>
        </p:spPr>
      </p:pic>
      <p:sp>
        <p:nvSpPr>
          <p:cNvPr id="5" name="TextBox 4"/>
          <p:cNvSpPr txBox="1"/>
          <p:nvPr/>
        </p:nvSpPr>
        <p:spPr>
          <a:xfrm>
            <a:off x="253220" y="180074"/>
            <a:ext cx="2574925" cy="506730"/>
          </a:xfrm>
          <a:prstGeom prst="rect">
            <a:avLst/>
          </a:prstGeom>
          <a:noFill/>
        </p:spPr>
        <p:txBody>
          <a:bodyPr wrap="none" rtlCol="0">
            <a:spAutoFit/>
          </a:bodyPr>
          <a:lstStyle/>
          <a:p>
            <a:r>
              <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rPr>
              <a:t>RABBIT TEAM</a:t>
            </a:r>
            <a:endPar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sndAc>
          <p:stSnd>
            <p:snd r:embed="rId3" name="suction.wav"/>
          </p:stSnd>
        </p:sndAc>
      </p:transition>
    </mc:Choice>
    <mc:Fallback>
      <p:transition>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4"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2428" y="665321"/>
            <a:ext cx="8366760" cy="228981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300" b="1" dirty="0" err="1" smtClean="0">
                <a:latin typeface="Times New Roman" panose="02020603050405020304" pitchFamily="18" charset="0"/>
                <a:ea typeface="Tahoma" panose="020B0604030504040204" pitchFamily="34" charset="0"/>
                <a:cs typeface="Times New Roman" panose="02020603050405020304" pitchFamily="18" charset="0"/>
              </a:rPr>
              <a:t>Nhà khoa học đầu tiên quan sát được tế bào dưới kính hiển vi là</a:t>
            </a:r>
            <a:endParaRPr lang="en-US" sz="3300" b="1" dirty="0" err="1" smtClean="0">
              <a:latin typeface="Times New Roman" panose="02020603050405020304" pitchFamily="18" charset="0"/>
              <a:ea typeface="Tahoma" panose="020B0604030504040204" pitchFamily="34" charset="0"/>
              <a:cs typeface="Times New Roman" panose="02020603050405020304" pitchFamily="18" charset="0"/>
            </a:endParaRPr>
          </a:p>
          <a:p>
            <a:pPr lvl="0" algn="ctr">
              <a:defRPr/>
            </a:pPr>
            <a:r>
              <a:rPr lang="en-US" sz="3300" b="1" dirty="0" err="1" smtClean="0">
                <a:latin typeface="Times New Roman" panose="02020603050405020304" pitchFamily="18" charset="0"/>
                <a:ea typeface="Tahoma" panose="020B0604030504040204" pitchFamily="34" charset="0"/>
                <a:cs typeface="Times New Roman" panose="02020603050405020304" pitchFamily="18" charset="0"/>
              </a:rPr>
              <a:t>A. Robert Hooke.     B. Matthias Schleiden.</a:t>
            </a:r>
            <a:endParaRPr lang="en-US" sz="3300" b="1" dirty="0" err="1" smtClean="0">
              <a:latin typeface="Times New Roman" panose="02020603050405020304" pitchFamily="18" charset="0"/>
              <a:ea typeface="Tahoma" panose="020B0604030504040204" pitchFamily="34" charset="0"/>
              <a:cs typeface="Times New Roman" panose="02020603050405020304" pitchFamily="18" charset="0"/>
            </a:endParaRPr>
          </a:p>
          <a:p>
            <a:pPr lvl="0" algn="ctr">
              <a:defRPr/>
            </a:pPr>
            <a:r>
              <a:rPr lang="en-US" sz="3300" b="1" dirty="0" err="1" smtClean="0">
                <a:latin typeface="Times New Roman" panose="02020603050405020304" pitchFamily="18" charset="0"/>
                <a:ea typeface="Tahoma" panose="020B0604030504040204" pitchFamily="34" charset="0"/>
                <a:cs typeface="Times New Roman" panose="02020603050405020304" pitchFamily="18" charset="0"/>
              </a:rPr>
              <a:t>C. Theodor Schwann.     D. Rudolf Virchow.</a:t>
            </a:r>
            <a:endParaRPr kumimoji="0" lang="vi-VN" sz="33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1777568" y="3560666"/>
            <a:ext cx="5588864" cy="933981"/>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altLang="vi-VN" sz="36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A</a:t>
            </a:r>
            <a:endParaRPr kumimoji="0" lang="en-US" altLang="vi-VN" sz="36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 name="Picture 11">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594" y="3635492"/>
            <a:ext cx="964406" cy="964406"/>
          </a:xfrm>
          <a:prstGeom prst="rect">
            <a:avLst/>
          </a:prstGeom>
        </p:spPr>
      </p:pic>
      <p:sp>
        <p:nvSpPr>
          <p:cNvPr id="5" name="TextBox 4"/>
          <p:cNvSpPr txBox="1"/>
          <p:nvPr/>
        </p:nvSpPr>
        <p:spPr>
          <a:xfrm>
            <a:off x="253220" y="180074"/>
            <a:ext cx="2336165" cy="506730"/>
          </a:xfrm>
          <a:prstGeom prst="rect">
            <a:avLst/>
          </a:prstGeom>
          <a:noFill/>
        </p:spPr>
        <p:txBody>
          <a:bodyPr wrap="none" rtlCol="0">
            <a:spAutoFit/>
          </a:bodyPr>
          <a:lstStyle/>
          <a:p>
            <a:r>
              <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rPr>
              <a:t>TIGER TEAM</a:t>
            </a:r>
            <a:endPar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sndAc>
          <p:stSnd>
            <p:snd r:embed="rId3" name="suction.wav"/>
          </p:stSnd>
        </p:sndAc>
      </p:transition>
    </mc:Choice>
    <mc:Fallback>
      <p:transition>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4"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4406" y="777716"/>
            <a:ext cx="7215188" cy="2332673"/>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vi-VN" sz="405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Cacbohiđrat nào sau đây thuộc loại đisaccarit?</a:t>
            </a:r>
            <a:endParaRPr kumimoji="0" lang="vi-VN" sz="405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lvl="0" algn="ctr">
              <a:defRPr/>
            </a:pPr>
            <a:r>
              <a:rPr kumimoji="0" lang="vi-VN" sz="405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A. Xenlulozơ.</a:t>
            </a:r>
            <a:r>
              <a:rPr kumimoji="0" lang="en-US" altLang="vi-VN" sz="405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vi-VN" sz="405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B. Amilozơ.</a:t>
            </a:r>
            <a:endParaRPr kumimoji="0" lang="vi-VN" sz="405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lvl="0" algn="ctr">
              <a:defRPr/>
            </a:pPr>
            <a:r>
              <a:rPr kumimoji="0" lang="vi-VN" sz="405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C. Saccarozơ.</a:t>
            </a:r>
            <a:r>
              <a:rPr kumimoji="0" lang="en-US" altLang="vi-VN" sz="405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vi-VN" sz="405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D. Glucozơ.</a:t>
            </a:r>
            <a:endParaRPr kumimoji="0" lang="vi-VN" sz="405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1777568" y="3512565"/>
            <a:ext cx="5588864" cy="933981"/>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altLang="vi-VN" sz="405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C</a:t>
            </a:r>
            <a:endParaRPr kumimoji="0" lang="en-US" altLang="vi-VN" sz="405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 name="Picture 11">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594" y="3635492"/>
            <a:ext cx="964406" cy="964406"/>
          </a:xfrm>
          <a:prstGeom prst="rect">
            <a:avLst/>
          </a:prstGeom>
        </p:spPr>
      </p:pic>
      <p:sp>
        <p:nvSpPr>
          <p:cNvPr id="5" name="TextBox 4"/>
          <p:cNvSpPr txBox="1"/>
          <p:nvPr/>
        </p:nvSpPr>
        <p:spPr>
          <a:xfrm>
            <a:off x="253220" y="180074"/>
            <a:ext cx="2336165" cy="506730"/>
          </a:xfrm>
          <a:prstGeom prst="rect">
            <a:avLst/>
          </a:prstGeom>
          <a:noFill/>
        </p:spPr>
        <p:txBody>
          <a:bodyPr wrap="none" rtlCol="0">
            <a:spAutoFit/>
          </a:bodyPr>
          <a:lstStyle/>
          <a:p>
            <a:r>
              <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rPr>
              <a:t>TIGER TEAM</a:t>
            </a:r>
            <a:endParaRPr lang="en-US" sz="27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sndAc>
          <p:stSnd>
            <p:snd r:embed="rId3" name="suction.wav"/>
          </p:stSnd>
        </p:sndAc>
      </p:transition>
    </mc:Choice>
    <mc:Fallback>
      <p:transition>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4"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585" name="Shape 2585"/>
        <p:cNvGrpSpPr/>
        <p:nvPr/>
      </p:nvGrpSpPr>
      <p:grpSpPr>
        <a:xfrm>
          <a:off x="0" y="0"/>
          <a:ext cx="0" cy="0"/>
          <a:chOff x="0" y="0"/>
          <a:chExt cx="0" cy="0"/>
        </a:xfrm>
      </p:grpSpPr>
      <p:cxnSp>
        <p:nvCxnSpPr>
          <p:cNvPr id="2586" name="Google Shape;2586;p68"/>
          <p:cNvCxnSpPr/>
          <p:nvPr/>
        </p:nvCxnSpPr>
        <p:spPr>
          <a:xfrm>
            <a:off x="8388250" y="1779633"/>
            <a:ext cx="0" cy="1912620"/>
          </a:xfrm>
          <a:prstGeom prst="straightConnector1">
            <a:avLst/>
          </a:prstGeom>
          <a:noFill/>
          <a:ln w="19050" cap="flat" cmpd="sng">
            <a:solidFill>
              <a:schemeClr val="dk1"/>
            </a:solidFill>
            <a:prstDash val="solid"/>
            <a:round/>
            <a:headEnd type="none" w="med" len="med"/>
            <a:tailEnd type="none" w="med" len="med"/>
          </a:ln>
        </p:spPr>
      </p:cxnSp>
      <p:sp>
        <p:nvSpPr>
          <p:cNvPr id="2587" name="Google Shape;2587;p68"/>
          <p:cNvSpPr txBox="1"/>
          <p:nvPr>
            <p:ph type="title"/>
          </p:nvPr>
        </p:nvSpPr>
        <p:spPr>
          <a:xfrm>
            <a:off x="722376" y="448056"/>
            <a:ext cx="7708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Microsoft JhengHei UI" panose="020B0604030504040204" charset="-120"/>
                <a:ea typeface="Microsoft JhengHei UI" panose="020B0604030504040204" charset="-120"/>
              </a:rPr>
              <a:t>CARBOHYDRATE</a:t>
            </a:r>
            <a:endParaRPr lang="en-GB">
              <a:latin typeface="Microsoft JhengHei UI" panose="020B0604030504040204" charset="-120"/>
              <a:ea typeface="Microsoft JhengHei UI" panose="020B0604030504040204" charset="-120"/>
            </a:endParaRPr>
          </a:p>
        </p:txBody>
      </p:sp>
      <p:sp>
        <p:nvSpPr>
          <p:cNvPr id="2588" name="Google Shape;2588;p68"/>
          <p:cNvSpPr txBox="1"/>
          <p:nvPr>
            <p:ph type="subTitle" idx="1"/>
          </p:nvPr>
        </p:nvSpPr>
        <p:spPr>
          <a:xfrm>
            <a:off x="4625340" y="1708150"/>
            <a:ext cx="3631565" cy="97853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GB" sz="2400">
                <a:solidFill>
                  <a:schemeClr val="tx1">
                    <a:lumMod val="75000"/>
                    <a:lumOff val="25000"/>
                  </a:schemeClr>
                </a:solidFill>
              </a:rPr>
              <a:t>Carbohydrate là hợp chất hữu cơ chứa C, H và </a:t>
            </a:r>
            <a:r>
              <a:rPr lang="vi-VN" altLang="en-GB" sz="2400">
                <a:solidFill>
                  <a:schemeClr val="tx1">
                    <a:lumMod val="75000"/>
                    <a:lumOff val="25000"/>
                  </a:schemeClr>
                </a:solidFill>
              </a:rPr>
              <a:t>O</a:t>
            </a:r>
            <a:r>
              <a:rPr lang="en-GB" sz="2400">
                <a:solidFill>
                  <a:schemeClr val="tx1">
                    <a:lumMod val="75000"/>
                    <a:lumOff val="25000"/>
                  </a:schemeClr>
                </a:solidFill>
              </a:rPr>
              <a:t>, trong đó tỉ lệ H : </a:t>
            </a:r>
            <a:r>
              <a:rPr lang="vi-VN" altLang="en-GB" sz="2400">
                <a:solidFill>
                  <a:schemeClr val="tx1">
                    <a:lumMod val="75000"/>
                    <a:lumOff val="25000"/>
                  </a:schemeClr>
                </a:solidFill>
              </a:rPr>
              <a:t>O</a:t>
            </a:r>
            <a:r>
              <a:rPr lang="en-GB" sz="2400">
                <a:solidFill>
                  <a:schemeClr val="tx1">
                    <a:lumMod val="75000"/>
                    <a:lumOff val="25000"/>
                  </a:schemeClr>
                </a:solidFill>
              </a:rPr>
              <a:t> là 2 : </a:t>
            </a:r>
            <a:r>
              <a:rPr lang="vi-VN" altLang="en-GB" sz="2400">
                <a:solidFill>
                  <a:schemeClr val="tx1">
                    <a:lumMod val="75000"/>
                    <a:lumOff val="25000"/>
                  </a:schemeClr>
                </a:solidFill>
              </a:rPr>
              <a:t>1</a:t>
            </a:r>
            <a:r>
              <a:rPr lang="en-GB" sz="2400">
                <a:solidFill>
                  <a:schemeClr val="tx1">
                    <a:lumMod val="75000"/>
                    <a:lumOff val="25000"/>
                  </a:schemeClr>
                </a:solidFill>
              </a:rPr>
              <a:t> giống như trong phân tử nước.</a:t>
            </a:r>
            <a:endParaRPr lang="en-GB" sz="2400">
              <a:solidFill>
                <a:schemeClr val="tx1">
                  <a:lumMod val="75000"/>
                  <a:lumOff val="25000"/>
                </a:schemeClr>
              </a:solidFill>
            </a:endParaRPr>
          </a:p>
        </p:txBody>
      </p:sp>
      <p:sp>
        <p:nvSpPr>
          <p:cNvPr id="2589" name="Google Shape;2589;p68"/>
          <p:cNvSpPr/>
          <p:nvPr/>
        </p:nvSpPr>
        <p:spPr>
          <a:xfrm>
            <a:off x="1229625" y="1710015"/>
            <a:ext cx="3396900" cy="2038800"/>
          </a:xfrm>
          <a:prstGeom prst="roundRect">
            <a:avLst>
              <a:gd name="adj" fmla="val 6011"/>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2590" name="Google Shape;2590;p68" descr="C:\Users\My PC\Documents\Zalo Received Files\nhuyle.jpgnhuyle"/>
          <p:cNvPicPr preferRelativeResize="0"/>
          <p:nvPr/>
        </p:nvPicPr>
        <p:blipFill rotWithShape="1">
          <a:blip r:embed="rId1"/>
          <a:srcRect l="5194" r="5194"/>
          <a:stretch>
            <a:fillRect/>
          </a:stretch>
        </p:blipFill>
        <p:spPr>
          <a:xfrm>
            <a:off x="1355913" y="1845088"/>
            <a:ext cx="3144324" cy="1768676"/>
          </a:xfrm>
          <a:prstGeom prst="rect">
            <a:avLst/>
          </a:prstGeom>
          <a:noFill/>
          <a:ln w="19050" cap="flat" cmpd="sng">
            <a:solidFill>
              <a:schemeClr val="dk1"/>
            </a:solidFill>
            <a:prstDash val="solid"/>
            <a:round/>
            <a:headEnd type="none" w="sm" len="sm"/>
            <a:tailEnd type="none" w="sm" len="sm"/>
          </a:ln>
        </p:spPr>
      </p:pic>
      <p:grpSp>
        <p:nvGrpSpPr>
          <p:cNvPr id="2591" name="Google Shape;2591;p68"/>
          <p:cNvGrpSpPr/>
          <p:nvPr/>
        </p:nvGrpSpPr>
        <p:grpSpPr>
          <a:xfrm>
            <a:off x="5557015" y="3993510"/>
            <a:ext cx="546184" cy="502678"/>
            <a:chOff x="-357900" y="2348840"/>
            <a:chExt cx="1101177" cy="1013464"/>
          </a:xfrm>
        </p:grpSpPr>
        <p:sp>
          <p:nvSpPr>
            <p:cNvPr id="2592" name="Google Shape;2592;p68"/>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3" name="Google Shape;2593;p68"/>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4" name="Google Shape;2594;p68"/>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5" name="Google Shape;2595;p68"/>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6" name="Google Shape;2596;p68"/>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7" name="Google Shape;2597;p68"/>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8" name="Google Shape;2598;p68"/>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9" name="Google Shape;2599;p68"/>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cxnSp>
        <p:nvCxnSpPr>
          <p:cNvPr id="5" name="Google Shape;2586;p68"/>
          <p:cNvCxnSpPr/>
          <p:nvPr/>
        </p:nvCxnSpPr>
        <p:spPr>
          <a:xfrm flipH="1">
            <a:off x="4356000" y="1054463"/>
            <a:ext cx="1944370" cy="0"/>
          </a:xfrm>
          <a:prstGeom prst="straightConnector1">
            <a:avLst/>
          </a:prstGeom>
          <a:noFill/>
          <a:ln w="28575" cap="flat" cmpd="sng">
            <a:solidFill>
              <a:schemeClr val="accent1">
                <a:shade val="50000"/>
              </a:schemeClr>
            </a:solidFill>
            <a:prstDash val="solid"/>
            <a:round/>
            <a:headEnd type="none" w="med" len="med"/>
            <a:tailEnd type="none" w="med" len="med"/>
          </a:ln>
        </p:spPr>
      </p:cxnSp>
      <p:sp>
        <p:nvSpPr>
          <p:cNvPr id="2" name="Google Shape;2588;p68"/>
          <p:cNvSpPr txBox="1"/>
          <p:nvPr/>
        </p:nvSpPr>
        <p:spPr>
          <a:xfrm>
            <a:off x="3923665" y="1018540"/>
            <a:ext cx="3044825" cy="82677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Raleway Medium"/>
              <a:buNone/>
              <a:defRPr sz="1400" b="0" i="0" u="none" strike="noStrike" cap="none">
                <a:solidFill>
                  <a:schemeClr val="dk1"/>
                </a:solidFill>
                <a:latin typeface="Raleway Medium"/>
                <a:ea typeface="Raleway Medium"/>
                <a:cs typeface="Raleway Medium"/>
                <a:sym typeface="Raleway Medium"/>
              </a:defRPr>
            </a:lvl1pPr>
            <a:lvl2pPr marL="914400" marR="0" lvl="1" indent="-317500" algn="ctr" rtl="0">
              <a:lnSpc>
                <a:spcPct val="100000"/>
              </a:lnSpc>
              <a:spcBef>
                <a:spcPts val="0"/>
              </a:spcBef>
              <a:spcAft>
                <a:spcPts val="0"/>
              </a:spcAft>
              <a:buClr>
                <a:schemeClr val="dk1"/>
              </a:buClr>
              <a:buSzPts val="1400"/>
              <a:buFont typeface="Raleway Medium"/>
              <a:buNone/>
              <a:defRPr sz="1400" b="0" i="0" u="none" strike="noStrike" cap="none">
                <a:solidFill>
                  <a:schemeClr val="dk1"/>
                </a:solidFill>
                <a:latin typeface="Raleway Medium"/>
                <a:ea typeface="Raleway Medium"/>
                <a:cs typeface="Raleway Medium"/>
                <a:sym typeface="Raleway Medium"/>
              </a:defRPr>
            </a:lvl2pPr>
            <a:lvl3pPr marL="1371600" marR="0" lvl="2" indent="-317500" algn="ctr" rtl="0">
              <a:lnSpc>
                <a:spcPct val="100000"/>
              </a:lnSpc>
              <a:spcBef>
                <a:spcPts val="1600"/>
              </a:spcBef>
              <a:spcAft>
                <a:spcPts val="0"/>
              </a:spcAft>
              <a:buClr>
                <a:schemeClr val="dk1"/>
              </a:buClr>
              <a:buSzPts val="1400"/>
              <a:buFont typeface="Raleway Medium"/>
              <a:buNone/>
              <a:defRPr sz="1400" b="0" i="0" u="none" strike="noStrike" cap="none">
                <a:solidFill>
                  <a:schemeClr val="dk1"/>
                </a:solidFill>
                <a:latin typeface="Raleway Medium"/>
                <a:ea typeface="Raleway Medium"/>
                <a:cs typeface="Raleway Medium"/>
                <a:sym typeface="Raleway Medium"/>
              </a:defRPr>
            </a:lvl3pPr>
            <a:lvl4pPr marL="1828800" marR="0" lvl="3" indent="-317500" algn="ctr" rtl="0">
              <a:lnSpc>
                <a:spcPct val="100000"/>
              </a:lnSpc>
              <a:spcBef>
                <a:spcPts val="1600"/>
              </a:spcBef>
              <a:spcAft>
                <a:spcPts val="0"/>
              </a:spcAft>
              <a:buClr>
                <a:schemeClr val="dk1"/>
              </a:buClr>
              <a:buSzPts val="1400"/>
              <a:buFont typeface="Raleway Medium"/>
              <a:buNone/>
              <a:defRPr sz="1400" b="0" i="0" u="none" strike="noStrike" cap="none">
                <a:solidFill>
                  <a:schemeClr val="dk1"/>
                </a:solidFill>
                <a:latin typeface="Raleway Medium"/>
                <a:ea typeface="Raleway Medium"/>
                <a:cs typeface="Raleway Medium"/>
                <a:sym typeface="Raleway Medium"/>
              </a:defRPr>
            </a:lvl4pPr>
            <a:lvl5pPr marL="2286000" marR="0" lvl="4" indent="-317500" algn="ctr" rtl="0">
              <a:lnSpc>
                <a:spcPct val="100000"/>
              </a:lnSpc>
              <a:spcBef>
                <a:spcPts val="1600"/>
              </a:spcBef>
              <a:spcAft>
                <a:spcPts val="0"/>
              </a:spcAft>
              <a:buClr>
                <a:schemeClr val="dk1"/>
              </a:buClr>
              <a:buSzPts val="1400"/>
              <a:buFont typeface="Raleway Medium"/>
              <a:buNone/>
              <a:defRPr sz="1400" b="0" i="0" u="none" strike="noStrike" cap="none">
                <a:solidFill>
                  <a:schemeClr val="dk1"/>
                </a:solidFill>
                <a:latin typeface="Raleway Medium"/>
                <a:ea typeface="Raleway Medium"/>
                <a:cs typeface="Raleway Medium"/>
                <a:sym typeface="Raleway Medium"/>
              </a:defRPr>
            </a:lvl5pPr>
            <a:lvl6pPr marL="2743200" marR="0" lvl="5" indent="-317500" algn="ctr" rtl="0">
              <a:lnSpc>
                <a:spcPct val="100000"/>
              </a:lnSpc>
              <a:spcBef>
                <a:spcPts val="1600"/>
              </a:spcBef>
              <a:spcAft>
                <a:spcPts val="0"/>
              </a:spcAft>
              <a:buClr>
                <a:schemeClr val="dk1"/>
              </a:buClr>
              <a:buSzPts val="1400"/>
              <a:buFont typeface="Raleway Medium"/>
              <a:buNone/>
              <a:defRPr sz="1400" b="0" i="0" u="none" strike="noStrike" cap="none">
                <a:solidFill>
                  <a:schemeClr val="dk1"/>
                </a:solidFill>
                <a:latin typeface="Raleway Medium"/>
                <a:ea typeface="Raleway Medium"/>
                <a:cs typeface="Raleway Medium"/>
                <a:sym typeface="Raleway Medium"/>
              </a:defRPr>
            </a:lvl6pPr>
            <a:lvl7pPr marL="3200400" marR="0" lvl="6" indent="-317500" algn="ctr" rtl="0">
              <a:lnSpc>
                <a:spcPct val="100000"/>
              </a:lnSpc>
              <a:spcBef>
                <a:spcPts val="1600"/>
              </a:spcBef>
              <a:spcAft>
                <a:spcPts val="0"/>
              </a:spcAft>
              <a:buClr>
                <a:schemeClr val="dk1"/>
              </a:buClr>
              <a:buSzPts val="1400"/>
              <a:buFont typeface="Raleway Medium"/>
              <a:buNone/>
              <a:defRPr sz="1400" b="0" i="0" u="none" strike="noStrike" cap="none">
                <a:solidFill>
                  <a:schemeClr val="dk1"/>
                </a:solidFill>
                <a:latin typeface="Raleway Medium"/>
                <a:ea typeface="Raleway Medium"/>
                <a:cs typeface="Raleway Medium"/>
                <a:sym typeface="Raleway Medium"/>
              </a:defRPr>
            </a:lvl7pPr>
            <a:lvl8pPr marL="3657600" marR="0" lvl="7" indent="-317500" algn="ctr" rtl="0">
              <a:lnSpc>
                <a:spcPct val="100000"/>
              </a:lnSpc>
              <a:spcBef>
                <a:spcPts val="1600"/>
              </a:spcBef>
              <a:spcAft>
                <a:spcPts val="0"/>
              </a:spcAft>
              <a:buClr>
                <a:schemeClr val="dk1"/>
              </a:buClr>
              <a:buSzPts val="1400"/>
              <a:buFont typeface="Raleway Medium"/>
              <a:buNone/>
              <a:defRPr sz="1400" b="0" i="0" u="none" strike="noStrike" cap="none">
                <a:solidFill>
                  <a:schemeClr val="dk1"/>
                </a:solidFill>
                <a:latin typeface="Raleway Medium"/>
                <a:ea typeface="Raleway Medium"/>
                <a:cs typeface="Raleway Medium"/>
                <a:sym typeface="Raleway Medium"/>
              </a:defRPr>
            </a:lvl8pPr>
            <a:lvl9pPr marL="4114800" marR="0" lvl="8" indent="-317500" algn="ctr" rtl="0">
              <a:lnSpc>
                <a:spcPct val="100000"/>
              </a:lnSpc>
              <a:spcBef>
                <a:spcPts val="1600"/>
              </a:spcBef>
              <a:spcAft>
                <a:spcPts val="1600"/>
              </a:spcAft>
              <a:buClr>
                <a:schemeClr val="dk1"/>
              </a:buClr>
              <a:buSzPts val="1400"/>
              <a:buFont typeface="Raleway Medium"/>
              <a:buNone/>
              <a:defRPr sz="1400" b="0" i="0" u="none" strike="noStrike" cap="none">
                <a:solidFill>
                  <a:schemeClr val="dk1"/>
                </a:solidFill>
                <a:latin typeface="Raleway Medium"/>
                <a:ea typeface="Raleway Medium"/>
                <a:cs typeface="Raleway Medium"/>
                <a:sym typeface="Raleway Medium"/>
              </a:defRPr>
            </a:lvl9pPr>
          </a:lstStyle>
          <a:p>
            <a:pPr marL="0" lvl="0" indent="0" algn="ctr" rtl="0">
              <a:spcBef>
                <a:spcPts val="0"/>
              </a:spcBef>
              <a:spcAft>
                <a:spcPts val="0"/>
              </a:spcAft>
              <a:buNone/>
            </a:pPr>
            <a:r>
              <a:rPr lang="vi-VN" altLang="en-GB" sz="2400">
                <a:solidFill>
                  <a:schemeClr val="accent1">
                    <a:lumMod val="50000"/>
                  </a:schemeClr>
                </a:solidFill>
              </a:rPr>
              <a:t>Nước</a:t>
            </a:r>
            <a:endParaRPr lang="vi-VN" altLang="en-GB" sz="2400">
              <a:solidFill>
                <a:schemeClr val="accent1">
                  <a:lumMod val="50000"/>
                </a:schemeClr>
              </a:solidFill>
            </a:endParaRPr>
          </a:p>
        </p:txBody>
      </p:sp>
      <p:cxnSp>
        <p:nvCxnSpPr>
          <p:cNvPr id="3" name="Google Shape;2586;p68"/>
          <p:cNvCxnSpPr/>
          <p:nvPr/>
        </p:nvCxnSpPr>
        <p:spPr>
          <a:xfrm flipH="1">
            <a:off x="2843430" y="1059543"/>
            <a:ext cx="1440815" cy="0"/>
          </a:xfrm>
          <a:prstGeom prst="straightConnector1">
            <a:avLst/>
          </a:prstGeom>
          <a:noFill/>
          <a:ln w="28575" cap="flat" cmpd="sng">
            <a:solidFill>
              <a:schemeClr val="accent4">
                <a:lumMod val="75000"/>
              </a:schemeClr>
            </a:solidFill>
            <a:prstDash val="solid"/>
            <a:round/>
            <a:headEnd type="none" w="med" len="med"/>
            <a:tailEnd type="none" w="med" len="med"/>
          </a:ln>
        </p:spPr>
      </p:cxnSp>
      <p:sp>
        <p:nvSpPr>
          <p:cNvPr id="4" name="Google Shape;2588;p68"/>
          <p:cNvSpPr txBox="1"/>
          <p:nvPr/>
        </p:nvSpPr>
        <p:spPr>
          <a:xfrm>
            <a:off x="2051685" y="1020445"/>
            <a:ext cx="3044825" cy="91313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Raleway Medium"/>
              <a:buNone/>
              <a:defRPr sz="1400" b="0" i="0" u="none" strike="noStrike" cap="none">
                <a:solidFill>
                  <a:schemeClr val="dk1"/>
                </a:solidFill>
                <a:latin typeface="Raleway Medium"/>
                <a:ea typeface="Raleway Medium"/>
                <a:cs typeface="Raleway Medium"/>
                <a:sym typeface="Raleway Medium"/>
              </a:defRPr>
            </a:lvl1pPr>
            <a:lvl2pPr marL="914400" marR="0" lvl="1" indent="-317500" algn="ctr" rtl="0">
              <a:lnSpc>
                <a:spcPct val="100000"/>
              </a:lnSpc>
              <a:spcBef>
                <a:spcPts val="0"/>
              </a:spcBef>
              <a:spcAft>
                <a:spcPts val="0"/>
              </a:spcAft>
              <a:buClr>
                <a:schemeClr val="dk1"/>
              </a:buClr>
              <a:buSzPts val="1400"/>
              <a:buFont typeface="Raleway Medium"/>
              <a:buNone/>
              <a:defRPr sz="1400" b="0" i="0" u="none" strike="noStrike" cap="none">
                <a:solidFill>
                  <a:schemeClr val="dk1"/>
                </a:solidFill>
                <a:latin typeface="Raleway Medium"/>
                <a:ea typeface="Raleway Medium"/>
                <a:cs typeface="Raleway Medium"/>
                <a:sym typeface="Raleway Medium"/>
              </a:defRPr>
            </a:lvl2pPr>
            <a:lvl3pPr marL="1371600" marR="0" lvl="2" indent="-317500" algn="ctr" rtl="0">
              <a:lnSpc>
                <a:spcPct val="100000"/>
              </a:lnSpc>
              <a:spcBef>
                <a:spcPts val="1600"/>
              </a:spcBef>
              <a:spcAft>
                <a:spcPts val="0"/>
              </a:spcAft>
              <a:buClr>
                <a:schemeClr val="dk1"/>
              </a:buClr>
              <a:buSzPts val="1400"/>
              <a:buFont typeface="Raleway Medium"/>
              <a:buNone/>
              <a:defRPr sz="1400" b="0" i="0" u="none" strike="noStrike" cap="none">
                <a:solidFill>
                  <a:schemeClr val="dk1"/>
                </a:solidFill>
                <a:latin typeface="Raleway Medium"/>
                <a:ea typeface="Raleway Medium"/>
                <a:cs typeface="Raleway Medium"/>
                <a:sym typeface="Raleway Medium"/>
              </a:defRPr>
            </a:lvl3pPr>
            <a:lvl4pPr marL="1828800" marR="0" lvl="3" indent="-317500" algn="ctr" rtl="0">
              <a:lnSpc>
                <a:spcPct val="100000"/>
              </a:lnSpc>
              <a:spcBef>
                <a:spcPts val="1600"/>
              </a:spcBef>
              <a:spcAft>
                <a:spcPts val="0"/>
              </a:spcAft>
              <a:buClr>
                <a:schemeClr val="dk1"/>
              </a:buClr>
              <a:buSzPts val="1400"/>
              <a:buFont typeface="Raleway Medium"/>
              <a:buNone/>
              <a:defRPr sz="1400" b="0" i="0" u="none" strike="noStrike" cap="none">
                <a:solidFill>
                  <a:schemeClr val="dk1"/>
                </a:solidFill>
                <a:latin typeface="Raleway Medium"/>
                <a:ea typeface="Raleway Medium"/>
                <a:cs typeface="Raleway Medium"/>
                <a:sym typeface="Raleway Medium"/>
              </a:defRPr>
            </a:lvl4pPr>
            <a:lvl5pPr marL="2286000" marR="0" lvl="4" indent="-317500" algn="ctr" rtl="0">
              <a:lnSpc>
                <a:spcPct val="100000"/>
              </a:lnSpc>
              <a:spcBef>
                <a:spcPts val="1600"/>
              </a:spcBef>
              <a:spcAft>
                <a:spcPts val="0"/>
              </a:spcAft>
              <a:buClr>
                <a:schemeClr val="dk1"/>
              </a:buClr>
              <a:buSzPts val="1400"/>
              <a:buFont typeface="Raleway Medium"/>
              <a:buNone/>
              <a:defRPr sz="1400" b="0" i="0" u="none" strike="noStrike" cap="none">
                <a:solidFill>
                  <a:schemeClr val="dk1"/>
                </a:solidFill>
                <a:latin typeface="Raleway Medium"/>
                <a:ea typeface="Raleway Medium"/>
                <a:cs typeface="Raleway Medium"/>
                <a:sym typeface="Raleway Medium"/>
              </a:defRPr>
            </a:lvl5pPr>
            <a:lvl6pPr marL="2743200" marR="0" lvl="5" indent="-317500" algn="ctr" rtl="0">
              <a:lnSpc>
                <a:spcPct val="100000"/>
              </a:lnSpc>
              <a:spcBef>
                <a:spcPts val="1600"/>
              </a:spcBef>
              <a:spcAft>
                <a:spcPts val="0"/>
              </a:spcAft>
              <a:buClr>
                <a:schemeClr val="dk1"/>
              </a:buClr>
              <a:buSzPts val="1400"/>
              <a:buFont typeface="Raleway Medium"/>
              <a:buNone/>
              <a:defRPr sz="1400" b="0" i="0" u="none" strike="noStrike" cap="none">
                <a:solidFill>
                  <a:schemeClr val="dk1"/>
                </a:solidFill>
                <a:latin typeface="Raleway Medium"/>
                <a:ea typeface="Raleway Medium"/>
                <a:cs typeface="Raleway Medium"/>
                <a:sym typeface="Raleway Medium"/>
              </a:defRPr>
            </a:lvl6pPr>
            <a:lvl7pPr marL="3200400" marR="0" lvl="6" indent="-317500" algn="ctr" rtl="0">
              <a:lnSpc>
                <a:spcPct val="100000"/>
              </a:lnSpc>
              <a:spcBef>
                <a:spcPts val="1600"/>
              </a:spcBef>
              <a:spcAft>
                <a:spcPts val="0"/>
              </a:spcAft>
              <a:buClr>
                <a:schemeClr val="dk1"/>
              </a:buClr>
              <a:buSzPts val="1400"/>
              <a:buFont typeface="Raleway Medium"/>
              <a:buNone/>
              <a:defRPr sz="1400" b="0" i="0" u="none" strike="noStrike" cap="none">
                <a:solidFill>
                  <a:schemeClr val="dk1"/>
                </a:solidFill>
                <a:latin typeface="Raleway Medium"/>
                <a:ea typeface="Raleway Medium"/>
                <a:cs typeface="Raleway Medium"/>
                <a:sym typeface="Raleway Medium"/>
              </a:defRPr>
            </a:lvl7pPr>
            <a:lvl8pPr marL="3657600" marR="0" lvl="7" indent="-317500" algn="ctr" rtl="0">
              <a:lnSpc>
                <a:spcPct val="100000"/>
              </a:lnSpc>
              <a:spcBef>
                <a:spcPts val="1600"/>
              </a:spcBef>
              <a:spcAft>
                <a:spcPts val="0"/>
              </a:spcAft>
              <a:buClr>
                <a:schemeClr val="dk1"/>
              </a:buClr>
              <a:buSzPts val="1400"/>
              <a:buFont typeface="Raleway Medium"/>
              <a:buNone/>
              <a:defRPr sz="1400" b="0" i="0" u="none" strike="noStrike" cap="none">
                <a:solidFill>
                  <a:schemeClr val="dk1"/>
                </a:solidFill>
                <a:latin typeface="Raleway Medium"/>
                <a:ea typeface="Raleway Medium"/>
                <a:cs typeface="Raleway Medium"/>
                <a:sym typeface="Raleway Medium"/>
              </a:defRPr>
            </a:lvl8pPr>
            <a:lvl9pPr marL="4114800" marR="0" lvl="8" indent="-317500" algn="ctr" rtl="0">
              <a:lnSpc>
                <a:spcPct val="100000"/>
              </a:lnSpc>
              <a:spcBef>
                <a:spcPts val="1600"/>
              </a:spcBef>
              <a:spcAft>
                <a:spcPts val="1600"/>
              </a:spcAft>
              <a:buClr>
                <a:schemeClr val="dk1"/>
              </a:buClr>
              <a:buSzPts val="1400"/>
              <a:buFont typeface="Raleway Medium"/>
              <a:buNone/>
              <a:defRPr sz="1400" b="0" i="0" u="none" strike="noStrike" cap="none">
                <a:solidFill>
                  <a:schemeClr val="dk1"/>
                </a:solidFill>
                <a:latin typeface="Raleway Medium"/>
                <a:ea typeface="Raleway Medium"/>
                <a:cs typeface="Raleway Medium"/>
                <a:sym typeface="Raleway Medium"/>
              </a:defRPr>
            </a:lvl9pPr>
          </a:lstStyle>
          <a:p>
            <a:pPr marL="0" lvl="0" indent="0" algn="ctr" rtl="0">
              <a:spcBef>
                <a:spcPts val="0"/>
              </a:spcBef>
              <a:spcAft>
                <a:spcPts val="0"/>
              </a:spcAft>
              <a:buNone/>
            </a:pPr>
            <a:r>
              <a:rPr lang="vi-VN" altLang="en-GB" sz="2400">
                <a:solidFill>
                  <a:schemeClr val="accent4">
                    <a:lumMod val="75000"/>
                  </a:schemeClr>
                </a:solidFill>
              </a:rPr>
              <a:t>Carbon</a:t>
            </a:r>
            <a:endParaRPr lang="vi-VN" altLang="en-GB" sz="2400">
              <a:solidFill>
                <a:schemeClr val="accent4">
                  <a:lumMod val="7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87"/>
                                        </p:tgtEl>
                                        <p:attrNameLst>
                                          <p:attrName>style.visibility</p:attrName>
                                        </p:attrNameLst>
                                      </p:cBhvr>
                                      <p:to>
                                        <p:strVal val="visible"/>
                                      </p:to>
                                    </p:set>
                                    <p:anim calcmode="discrete" valueType="clr">
                                      <p:cBhvr override="childStyle">
                                        <p:cTn id="7" dur="80"/>
                                        <p:tgtEl>
                                          <p:spTgt spid="258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87"/>
                                        </p:tgtEl>
                                        <p:attrNameLst>
                                          <p:attrName>fillcolor</p:attrName>
                                        </p:attrNameLst>
                                      </p:cBhvr>
                                      <p:tavLst>
                                        <p:tav tm="0">
                                          <p:val>
                                            <p:clrVal>
                                              <a:schemeClr val="accent2"/>
                                            </p:clrVal>
                                          </p:val>
                                        </p:tav>
                                        <p:tav tm="50000">
                                          <p:val>
                                            <p:clrVal>
                                              <a:schemeClr val="hlink"/>
                                            </p:clrVal>
                                          </p:val>
                                        </p:tav>
                                      </p:tavLst>
                                    </p:anim>
                                    <p:set>
                                      <p:cBhvr>
                                        <p:cTn id="9" dur="80"/>
                                        <p:tgtEl>
                                          <p:spTgt spid="258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590"/>
                                        </p:tgtEl>
                                        <p:attrNameLst>
                                          <p:attrName>style.visibility</p:attrName>
                                        </p:attrNameLst>
                                      </p:cBhvr>
                                      <p:to>
                                        <p:strVal val="visible"/>
                                      </p:to>
                                    </p:set>
                                    <p:animEffect transition="in" filter="dissolve">
                                      <p:cBhvr>
                                        <p:cTn id="36" dur="500"/>
                                        <p:tgtEl>
                                          <p:spTgt spid="259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589"/>
                                        </p:tgtEl>
                                        <p:attrNameLst>
                                          <p:attrName>style.visibility</p:attrName>
                                        </p:attrNameLst>
                                      </p:cBhvr>
                                      <p:to>
                                        <p:strVal val="visible"/>
                                      </p:to>
                                    </p:set>
                                    <p:animEffect transition="in" filter="dissolve">
                                      <p:cBhvr>
                                        <p:cTn id="41" dur="500"/>
                                        <p:tgtEl>
                                          <p:spTgt spid="2589"/>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2586"/>
                                        </p:tgtEl>
                                        <p:attrNameLst>
                                          <p:attrName>style.visibility</p:attrName>
                                        </p:attrNameLst>
                                      </p:cBhvr>
                                      <p:to>
                                        <p:strVal val="visible"/>
                                      </p:to>
                                    </p:set>
                                    <p:anim calcmode="lin" valueType="num">
                                      <p:cBhvr additive="base">
                                        <p:cTn id="46" dur="500"/>
                                        <p:tgtEl>
                                          <p:spTgt spid="2586"/>
                                        </p:tgtEl>
                                        <p:attrNameLst>
                                          <p:attrName>ppt_y</p:attrName>
                                        </p:attrNameLst>
                                      </p:cBhvr>
                                      <p:tavLst>
                                        <p:tav tm="0">
                                          <p:val>
                                            <p:strVal val="#ppt_y+#ppt_h*1.125000"/>
                                          </p:val>
                                        </p:tav>
                                        <p:tav tm="100000">
                                          <p:val>
                                            <p:strVal val="#ppt_y"/>
                                          </p:val>
                                        </p:tav>
                                      </p:tavLst>
                                    </p:anim>
                                    <p:animEffect transition="in" filter="wipe(up)">
                                      <p:cBhvr>
                                        <p:cTn id="47" dur="500"/>
                                        <p:tgtEl>
                                          <p:spTgt spid="2586"/>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2588">
                                            <p:txEl>
                                              <p:pRg st="0" end="0"/>
                                            </p:txEl>
                                          </p:spTgt>
                                        </p:tgtEl>
                                        <p:attrNameLst>
                                          <p:attrName>style.visibility</p:attrName>
                                        </p:attrNameLst>
                                      </p:cBhvr>
                                      <p:to>
                                        <p:strVal val="visible"/>
                                      </p:to>
                                    </p:set>
                                    <p:anim calcmode="lin" valueType="num">
                                      <p:cBhvr additive="base">
                                        <p:cTn id="52" dur="500"/>
                                        <p:tgtEl>
                                          <p:spTgt spid="2588">
                                            <p:txEl>
                                              <p:pRg st="0" end="0"/>
                                            </p:txEl>
                                          </p:spTgt>
                                        </p:tgtEl>
                                        <p:attrNameLst>
                                          <p:attrName>ppt_y</p:attrName>
                                        </p:attrNameLst>
                                      </p:cBhvr>
                                      <p:tavLst>
                                        <p:tav tm="0">
                                          <p:val>
                                            <p:strVal val="#ppt_y+#ppt_h*1.125000"/>
                                          </p:val>
                                        </p:tav>
                                        <p:tav tm="100000">
                                          <p:val>
                                            <p:strVal val="#ppt_y"/>
                                          </p:val>
                                        </p:tav>
                                      </p:tavLst>
                                    </p:anim>
                                    <p:animEffect transition="in" filter="wipe(up)">
                                      <p:cBhvr>
                                        <p:cTn id="53" dur="500"/>
                                        <p:tgtEl>
                                          <p:spTgt spid="258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591"/>
                                        </p:tgtEl>
                                        <p:attrNameLst>
                                          <p:attrName>style.visibility</p:attrName>
                                        </p:attrNameLst>
                                      </p:cBhvr>
                                      <p:to>
                                        <p:strVal val="visible"/>
                                      </p:to>
                                    </p:set>
                                    <p:anim calcmode="lin" valueType="num">
                                      <p:cBhvr additive="base">
                                        <p:cTn id="58" dur="500" fill="hold"/>
                                        <p:tgtEl>
                                          <p:spTgt spid="2591"/>
                                        </p:tgtEl>
                                        <p:attrNameLst>
                                          <p:attrName>ppt_x</p:attrName>
                                        </p:attrNameLst>
                                      </p:cBhvr>
                                      <p:tavLst>
                                        <p:tav tm="0">
                                          <p:val>
                                            <p:strVal val="#ppt_x"/>
                                          </p:val>
                                        </p:tav>
                                        <p:tav tm="100000">
                                          <p:val>
                                            <p:strVal val="#ppt_x"/>
                                          </p:val>
                                        </p:tav>
                                      </p:tavLst>
                                    </p:anim>
                                    <p:anim calcmode="lin" valueType="num">
                                      <p:cBhvr additive="base">
                                        <p:cTn id="59" dur="500" fill="hold"/>
                                        <p:tgtEl>
                                          <p:spTgt spid="25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7" grpId="0"/>
      <p:bldP spid="2587" grpId="1"/>
      <p:bldP spid="4" grpId="0"/>
      <p:bldP spid="4" grpId="1"/>
      <p:bldP spid="2" grpId="0"/>
      <p:bldP spid="2" grpId="1"/>
      <p:bldP spid="2589" grpId="0" animBg="1"/>
      <p:bldP spid="2589" grpId="1" animBg="1"/>
      <p:bldP spid="2588" grpId="0" build="p"/>
      <p:bldP spid="2588"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726" name="Shape 2726"/>
        <p:cNvGrpSpPr/>
        <p:nvPr/>
      </p:nvGrpSpPr>
      <p:grpSpPr>
        <a:xfrm>
          <a:off x="0" y="0"/>
          <a:ext cx="0" cy="0"/>
          <a:chOff x="0" y="0"/>
          <a:chExt cx="0" cy="0"/>
        </a:xfrm>
      </p:grpSpPr>
      <p:sp>
        <p:nvSpPr>
          <p:cNvPr id="2727" name="Google Shape;2727;p72"/>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chemeClr val="tx1">
                    <a:lumMod val="50000"/>
                    <a:lumOff val="50000"/>
                  </a:schemeClr>
                </a:solidFill>
                <a:latin typeface="Bahnschrift SemiBold Condensed" panose="020B0502040204020203" charset="0"/>
                <a:cs typeface="Bahnschrift SemiBold Condensed" panose="020B0502040204020203" charset="0"/>
              </a:rPr>
              <a:t>Các loại carbohydrate:</a:t>
            </a:r>
            <a:endParaRPr lang="en-GB">
              <a:solidFill>
                <a:schemeClr val="tx1">
                  <a:lumMod val="50000"/>
                  <a:lumOff val="50000"/>
                </a:schemeClr>
              </a:solidFill>
              <a:latin typeface="Bahnschrift SemiBold Condensed" panose="020B0502040204020203" charset="0"/>
              <a:cs typeface="Bahnschrift SemiBold Condensed" panose="020B0502040204020203" charset="0"/>
            </a:endParaRPr>
          </a:p>
        </p:txBody>
      </p:sp>
      <p:sp>
        <p:nvSpPr>
          <p:cNvPr id="2728" name="Google Shape;2728;p72"/>
          <p:cNvSpPr/>
          <p:nvPr/>
        </p:nvSpPr>
        <p:spPr>
          <a:xfrm>
            <a:off x="395605" y="3459480"/>
            <a:ext cx="2495550" cy="45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rPr>
              <a:t>Monosaccharide</a:t>
            </a:r>
            <a:endParaRPr lang="en-GB" sz="20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endParaRPr>
          </a:p>
        </p:txBody>
      </p:sp>
      <p:sp>
        <p:nvSpPr>
          <p:cNvPr id="2732" name="Google Shape;2732;p72"/>
          <p:cNvSpPr/>
          <p:nvPr/>
        </p:nvSpPr>
        <p:spPr>
          <a:xfrm>
            <a:off x="3509010" y="3435985"/>
            <a:ext cx="2024380" cy="45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rPr>
              <a:t>Disaccharide</a:t>
            </a:r>
            <a:endParaRPr lang="en-GB" sz="20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endParaRPr>
          </a:p>
        </p:txBody>
      </p:sp>
      <p:sp>
        <p:nvSpPr>
          <p:cNvPr id="2736" name="Google Shape;2736;p72"/>
          <p:cNvSpPr/>
          <p:nvPr/>
        </p:nvSpPr>
        <p:spPr>
          <a:xfrm>
            <a:off x="1256030" y="1491615"/>
            <a:ext cx="6529705" cy="101790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US" sz="24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endParaRPr>
          </a:p>
        </p:txBody>
      </p:sp>
      <p:sp>
        <p:nvSpPr>
          <p:cNvPr id="2738" name="Google Shape;2738;p72"/>
          <p:cNvSpPr/>
          <p:nvPr/>
        </p:nvSpPr>
        <p:spPr>
          <a:xfrm>
            <a:off x="6159500" y="3459480"/>
            <a:ext cx="2552065" cy="45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rPr>
              <a:t>Polysaccharide</a:t>
            </a:r>
            <a:endParaRPr lang="en-GB" sz="2200">
              <a:solidFill>
                <a:schemeClr val="dk1"/>
              </a:solidFill>
              <a:latin typeface="BIZ UDPGothic" panose="020B0400000000000000" charset="-128"/>
              <a:ea typeface="BIZ UDPGothic" panose="020B0400000000000000" charset="-128"/>
              <a:cs typeface="BIZ UDPGothic" panose="020B0400000000000000" charset="-128"/>
              <a:sym typeface="BIZ UDPGothic" panose="020B0400000000000000" charset="-128"/>
            </a:endParaRPr>
          </a:p>
        </p:txBody>
      </p:sp>
      <p:cxnSp>
        <p:nvCxnSpPr>
          <p:cNvPr id="2741" name="Google Shape;2741;p72"/>
          <p:cNvCxnSpPr/>
          <p:nvPr/>
        </p:nvCxnSpPr>
        <p:spPr>
          <a:xfrm rot="5400000">
            <a:off x="2602152" y="1529290"/>
            <a:ext cx="943800" cy="2916000"/>
          </a:xfrm>
          <a:prstGeom prst="bentConnector3">
            <a:avLst>
              <a:gd name="adj1" fmla="val 49993"/>
            </a:avLst>
          </a:prstGeom>
          <a:noFill/>
          <a:ln w="19050" cap="flat" cmpd="sng">
            <a:solidFill>
              <a:schemeClr val="dk1"/>
            </a:solidFill>
            <a:prstDash val="solid"/>
            <a:round/>
            <a:headEnd type="none" w="med" len="med"/>
            <a:tailEnd type="none" w="med" len="med"/>
          </a:ln>
        </p:spPr>
      </p:cxnSp>
      <p:cxnSp>
        <p:nvCxnSpPr>
          <p:cNvPr id="2742" name="Google Shape;2742;p72"/>
          <p:cNvCxnSpPr/>
          <p:nvPr/>
        </p:nvCxnSpPr>
        <p:spPr>
          <a:xfrm rot="5400000">
            <a:off x="4060337" y="2971600"/>
            <a:ext cx="943800" cy="900"/>
          </a:xfrm>
          <a:prstGeom prst="bentConnector3">
            <a:avLst>
              <a:gd name="adj1" fmla="val 49994"/>
            </a:avLst>
          </a:prstGeom>
          <a:noFill/>
          <a:ln w="19050" cap="flat" cmpd="sng">
            <a:solidFill>
              <a:schemeClr val="dk1"/>
            </a:solidFill>
            <a:prstDash val="solid"/>
            <a:round/>
            <a:headEnd type="none" w="med" len="med"/>
            <a:tailEnd type="none" w="med" len="med"/>
          </a:ln>
        </p:spPr>
      </p:cxnSp>
      <p:cxnSp>
        <p:nvCxnSpPr>
          <p:cNvPr id="2743" name="Google Shape;2743;p72"/>
          <p:cNvCxnSpPr/>
          <p:nvPr/>
        </p:nvCxnSpPr>
        <p:spPr>
          <a:xfrm rot="-5400000" flipH="1">
            <a:off x="5518787" y="1529290"/>
            <a:ext cx="943800" cy="2916000"/>
          </a:xfrm>
          <a:prstGeom prst="bentConnector3">
            <a:avLst>
              <a:gd name="adj1" fmla="val 49994"/>
            </a:avLst>
          </a:prstGeom>
          <a:noFill/>
          <a:ln w="19050" cap="flat" cmpd="sng">
            <a:solidFill>
              <a:schemeClr val="dk1"/>
            </a:solidFill>
            <a:prstDash val="solid"/>
            <a:round/>
            <a:headEnd type="none" w="med" len="med"/>
            <a:tailEnd type="none" w="med" len="med"/>
          </a:ln>
        </p:spPr>
      </p:cxnSp>
      <p:sp>
        <p:nvSpPr>
          <p:cNvPr id="2" name="Text Box 1"/>
          <p:cNvSpPr txBox="1"/>
          <p:nvPr/>
        </p:nvSpPr>
        <p:spPr>
          <a:xfrm>
            <a:off x="1403985" y="1563370"/>
            <a:ext cx="6522720" cy="1078865"/>
          </a:xfrm>
          <a:prstGeom prst="rect">
            <a:avLst/>
          </a:prstGeom>
          <a:noFill/>
        </p:spPr>
        <p:txBody>
          <a:bodyPr wrap="square" rtlCol="0" anchor="t">
            <a:noAutofit/>
          </a:bodyPr>
          <a:p>
            <a:r>
              <a:rPr lang="en-US" sz="2400"/>
              <a:t>Dựa vào </a:t>
            </a:r>
            <a:r>
              <a:rPr lang="en-US" sz="2400">
                <a:solidFill>
                  <a:srgbClr val="FF0000"/>
                </a:solidFill>
              </a:rPr>
              <a:t>số lượng đơn phân</a:t>
            </a:r>
            <a:r>
              <a:rPr lang="en-US" sz="2400"/>
              <a:t> trong mạch carbon, carbohydrate được chia thành 3 loại</a:t>
            </a:r>
            <a:endParaRPr lang="en-US" sz="2400"/>
          </a:p>
        </p:txBody>
      </p:sp>
    </p:spTree>
  </p:cSld>
  <p:clrMapOvr>
    <a:masterClrMapping/>
  </p:clrMapOvr>
  <mc:AlternateContent xmlns:mc="http://schemas.openxmlformats.org/markup-compatibility/2006">
    <mc:Choice xmlns:p14="http://schemas.microsoft.com/office/powerpoint/2010/main" Requires="p14">
      <p:transition spd="slow" p14:dur="1000">
        <p:cover dir="d"/>
        <p:sndAc>
          <p:stSnd>
            <p:snd r:embed="rId1" name="suction.wav"/>
          </p:stSnd>
        </p:sndAc>
      </p:transition>
    </mc:Choice>
    <mc:Fallback>
      <p:transition spd="slow">
        <p:cover dir="d"/>
        <p:sndAc>
          <p:stSnd>
            <p:snd r:embed="rId1"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27"/>
                                        </p:tgtEl>
                                        <p:attrNameLst>
                                          <p:attrName>style.visibility</p:attrName>
                                        </p:attrNameLst>
                                      </p:cBhvr>
                                      <p:to>
                                        <p:strVal val="visible"/>
                                      </p:to>
                                    </p:set>
                                    <p:anim calcmode="lin" valueType="num">
                                      <p:cBhvr additive="base">
                                        <p:cTn id="7" dur="500"/>
                                        <p:tgtEl>
                                          <p:spTgt spid="2727"/>
                                        </p:tgtEl>
                                        <p:attrNameLst>
                                          <p:attrName>ppt_y</p:attrName>
                                        </p:attrNameLst>
                                      </p:cBhvr>
                                      <p:tavLst>
                                        <p:tav tm="0">
                                          <p:val>
                                            <p:strVal val="#ppt_y+#ppt_h*1.125000"/>
                                          </p:val>
                                        </p:tav>
                                        <p:tav tm="100000">
                                          <p:val>
                                            <p:strVal val="#ppt_y"/>
                                          </p:val>
                                        </p:tav>
                                      </p:tavLst>
                                    </p:anim>
                                    <p:animEffect transition="in" filter="wipe(up)">
                                      <p:cBhvr>
                                        <p:cTn id="8" dur="500"/>
                                        <p:tgtEl>
                                          <p:spTgt spid="272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736"/>
                                        </p:tgtEl>
                                        <p:attrNameLst>
                                          <p:attrName>style.visibility</p:attrName>
                                        </p:attrNameLst>
                                      </p:cBhvr>
                                      <p:to>
                                        <p:strVal val="visible"/>
                                      </p:to>
                                    </p:set>
                                    <p:anim calcmode="lin" valueType="num">
                                      <p:cBhvr additive="base">
                                        <p:cTn id="13" dur="500"/>
                                        <p:tgtEl>
                                          <p:spTgt spid="2736"/>
                                        </p:tgtEl>
                                        <p:attrNameLst>
                                          <p:attrName>ppt_y</p:attrName>
                                        </p:attrNameLst>
                                      </p:cBhvr>
                                      <p:tavLst>
                                        <p:tav tm="0">
                                          <p:val>
                                            <p:strVal val="#ppt_y+#ppt_h*1.125000"/>
                                          </p:val>
                                        </p:tav>
                                        <p:tav tm="100000">
                                          <p:val>
                                            <p:strVal val="#ppt_y"/>
                                          </p:val>
                                        </p:tav>
                                      </p:tavLst>
                                    </p:anim>
                                    <p:animEffect transition="in" filter="wipe(up)">
                                      <p:cBhvr>
                                        <p:cTn id="14" dur="500"/>
                                        <p:tgtEl>
                                          <p:spTgt spid="273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741"/>
                                        </p:tgtEl>
                                        <p:attrNameLst>
                                          <p:attrName>style.visibility</p:attrName>
                                        </p:attrNameLst>
                                      </p:cBhvr>
                                      <p:to>
                                        <p:strVal val="visible"/>
                                      </p:to>
                                    </p:set>
                                    <p:anim to="" calcmode="lin" valueType="num">
                                      <p:cBhvr>
                                        <p:cTn id="25" dur="1" fill="hold"/>
                                        <p:tgtEl>
                                          <p:spTgt spid="2741"/>
                                        </p:tgtEl>
                                      </p:cBhvr>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728"/>
                                        </p:tgtEl>
                                        <p:attrNameLst>
                                          <p:attrName>style.visibility</p:attrName>
                                        </p:attrNameLst>
                                      </p:cBhvr>
                                      <p:to>
                                        <p:strVal val="visible"/>
                                      </p:to>
                                    </p:set>
                                    <p:anim calcmode="lin" valueType="num">
                                      <p:cBhvr additive="base">
                                        <p:cTn id="30" dur="500"/>
                                        <p:tgtEl>
                                          <p:spTgt spid="2728"/>
                                        </p:tgtEl>
                                        <p:attrNameLst>
                                          <p:attrName>ppt_y</p:attrName>
                                        </p:attrNameLst>
                                      </p:cBhvr>
                                      <p:tavLst>
                                        <p:tav tm="0">
                                          <p:val>
                                            <p:strVal val="#ppt_y+#ppt_h*1.125000"/>
                                          </p:val>
                                        </p:tav>
                                        <p:tav tm="100000">
                                          <p:val>
                                            <p:strVal val="#ppt_y"/>
                                          </p:val>
                                        </p:tav>
                                      </p:tavLst>
                                    </p:anim>
                                    <p:animEffect transition="in" filter="wipe(up)">
                                      <p:cBhvr>
                                        <p:cTn id="31" dur="500"/>
                                        <p:tgtEl>
                                          <p:spTgt spid="2728"/>
                                        </p:tgtEl>
                                      </p:cBhvr>
                                    </p:animEffect>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2742"/>
                                        </p:tgtEl>
                                        <p:attrNameLst>
                                          <p:attrName>style.visibility</p:attrName>
                                        </p:attrNameLst>
                                      </p:cBhvr>
                                      <p:to>
                                        <p:strVal val="visible"/>
                                      </p:to>
                                    </p:set>
                                    <p:anim to="" calcmode="lin" valueType="num">
                                      <p:cBhvr>
                                        <p:cTn id="36" dur="1" fill="hold"/>
                                        <p:tgtEl>
                                          <p:spTgt spid="2742"/>
                                        </p:tgtEl>
                                      </p:cBhvr>
                                    </p:anim>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2732"/>
                                        </p:tgtEl>
                                        <p:attrNameLst>
                                          <p:attrName>style.visibility</p:attrName>
                                        </p:attrNameLst>
                                      </p:cBhvr>
                                      <p:to>
                                        <p:strVal val="visible"/>
                                      </p:to>
                                    </p:set>
                                    <p:anim calcmode="lin" valueType="num">
                                      <p:cBhvr additive="base">
                                        <p:cTn id="41" dur="500"/>
                                        <p:tgtEl>
                                          <p:spTgt spid="2732"/>
                                        </p:tgtEl>
                                        <p:attrNameLst>
                                          <p:attrName>ppt_y</p:attrName>
                                        </p:attrNameLst>
                                      </p:cBhvr>
                                      <p:tavLst>
                                        <p:tav tm="0">
                                          <p:val>
                                            <p:strVal val="#ppt_y+#ppt_h*1.125000"/>
                                          </p:val>
                                        </p:tav>
                                        <p:tav tm="100000">
                                          <p:val>
                                            <p:strVal val="#ppt_y"/>
                                          </p:val>
                                        </p:tav>
                                      </p:tavLst>
                                    </p:anim>
                                    <p:animEffect transition="in" filter="wipe(up)">
                                      <p:cBhvr>
                                        <p:cTn id="42" dur="500"/>
                                        <p:tgtEl>
                                          <p:spTgt spid="2732"/>
                                        </p:tgtEl>
                                      </p:cBhvr>
                                    </p:animEffect>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2743"/>
                                        </p:tgtEl>
                                        <p:attrNameLst>
                                          <p:attrName>style.visibility</p:attrName>
                                        </p:attrNameLst>
                                      </p:cBhvr>
                                      <p:to>
                                        <p:strVal val="visible"/>
                                      </p:to>
                                    </p:set>
                                    <p:anim to="" calcmode="lin" valueType="num">
                                      <p:cBhvr>
                                        <p:cTn id="47" dur="1" fill="hold"/>
                                        <p:tgtEl>
                                          <p:spTgt spid="2743"/>
                                        </p:tgtEl>
                                      </p:cBhvr>
                                    </p:anim>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2738"/>
                                        </p:tgtEl>
                                        <p:attrNameLst>
                                          <p:attrName>style.visibility</p:attrName>
                                        </p:attrNameLst>
                                      </p:cBhvr>
                                      <p:to>
                                        <p:strVal val="visible"/>
                                      </p:to>
                                    </p:set>
                                    <p:anim calcmode="lin" valueType="num">
                                      <p:cBhvr additive="base">
                                        <p:cTn id="52" dur="500"/>
                                        <p:tgtEl>
                                          <p:spTgt spid="2738"/>
                                        </p:tgtEl>
                                        <p:attrNameLst>
                                          <p:attrName>ppt_y</p:attrName>
                                        </p:attrNameLst>
                                      </p:cBhvr>
                                      <p:tavLst>
                                        <p:tav tm="0">
                                          <p:val>
                                            <p:strVal val="#ppt_y+#ppt_h*1.125000"/>
                                          </p:val>
                                        </p:tav>
                                        <p:tav tm="100000">
                                          <p:val>
                                            <p:strVal val="#ppt_y"/>
                                          </p:val>
                                        </p:tav>
                                      </p:tavLst>
                                    </p:anim>
                                    <p:animEffect transition="in" filter="wipe(up)">
                                      <p:cBhvr>
                                        <p:cTn id="53" dur="500"/>
                                        <p:tgtEl>
                                          <p:spTgt spid="2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7" grpId="0"/>
      <p:bldP spid="2727" grpId="1"/>
      <p:bldP spid="2736" grpId="0" animBg="1"/>
      <p:bldP spid="2736" grpId="1" animBg="1"/>
      <p:bldP spid="2" grpId="0"/>
      <p:bldP spid="2" grpId="1"/>
      <p:bldP spid="2728" grpId="0" animBg="1"/>
      <p:bldP spid="2728" grpId="1" animBg="1"/>
      <p:bldP spid="2732" grpId="0" animBg="1"/>
      <p:bldP spid="2732" grpId="1" animBg="1"/>
      <p:bldP spid="2738" grpId="0" animBg="1"/>
      <p:bldP spid="273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861" name="Shape 1861"/>
        <p:cNvGrpSpPr/>
        <p:nvPr/>
      </p:nvGrpSpPr>
      <p:grpSpPr>
        <a:xfrm>
          <a:off x="0" y="0"/>
          <a:ext cx="0" cy="0"/>
          <a:chOff x="0" y="0"/>
          <a:chExt cx="0" cy="0"/>
        </a:xfrm>
      </p:grpSpPr>
      <p:sp>
        <p:nvSpPr>
          <p:cNvPr id="1862" name="Google Shape;1862;p49"/>
          <p:cNvSpPr txBox="1"/>
          <p:nvPr>
            <p:ph type="title"/>
          </p:nvPr>
        </p:nvSpPr>
        <p:spPr>
          <a:xfrm>
            <a:off x="713105" y="1457960"/>
            <a:ext cx="5615305" cy="84201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5400">
                <a:solidFill>
                  <a:schemeClr val="tx1">
                    <a:lumMod val="75000"/>
                    <a:lumOff val="25000"/>
                  </a:schemeClr>
                </a:solidFill>
                <a:latin typeface="Bahnschrift Light" panose="020B0502040204020203" charset="0"/>
                <a:cs typeface="Bahnschrift Light" panose="020B0502040204020203" charset="0"/>
                <a:sym typeface="+mn-ea"/>
              </a:rPr>
              <a:t>Monosaccharide</a:t>
            </a:r>
            <a:endParaRPr lang="en-GB" sz="5400">
              <a:solidFill>
                <a:schemeClr val="tx1">
                  <a:lumMod val="75000"/>
                  <a:lumOff val="25000"/>
                </a:schemeClr>
              </a:solidFill>
              <a:latin typeface="Bahnschrift Light" panose="020B0502040204020203" charset="0"/>
              <a:cs typeface="Bahnschrift Light" panose="020B0502040204020203" charset="0"/>
              <a:sym typeface="+mn-ea"/>
            </a:endParaRPr>
          </a:p>
        </p:txBody>
      </p:sp>
      <p:sp>
        <p:nvSpPr>
          <p:cNvPr id="1863" name="Google Shape;1863;p49"/>
          <p:cNvSpPr txBox="1"/>
          <p:nvPr>
            <p:ph type="title" idx="2"/>
          </p:nvPr>
        </p:nvSpPr>
        <p:spPr>
          <a:xfrm>
            <a:off x="713225" y="549375"/>
            <a:ext cx="1186200" cy="9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01</a:t>
            </a:r>
            <a:endParaRPr lang="en-GB"/>
          </a:p>
        </p:txBody>
      </p:sp>
      <p:sp>
        <p:nvSpPr>
          <p:cNvPr id="1864" name="Google Shape;1864;p49"/>
          <p:cNvSpPr txBox="1"/>
          <p:nvPr>
            <p:ph type="subTitle" idx="1"/>
          </p:nvPr>
        </p:nvSpPr>
        <p:spPr>
          <a:xfrm>
            <a:off x="713225" y="2456400"/>
            <a:ext cx="5067600"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chemeClr val="bg1">
                    <a:lumMod val="10000"/>
                  </a:schemeClr>
                </a:solidFill>
                <a:latin typeface="Bahnschrift Light" panose="020B0502040204020203" charset="0"/>
                <a:cs typeface="Bahnschrift Light" panose="020B0502040204020203" charset="0"/>
                <a:sym typeface="+mn-ea"/>
              </a:rPr>
              <a:t>Monosaccharide</a:t>
            </a:r>
            <a:r>
              <a:rPr lang="en-US" altLang="en-GB" sz="2400">
                <a:solidFill>
                  <a:schemeClr val="bg1">
                    <a:lumMod val="10000"/>
                  </a:schemeClr>
                </a:solidFill>
                <a:latin typeface="Bahnschrift Light" panose="020B0502040204020203" charset="0"/>
                <a:cs typeface="Bahnschrift Light" panose="020B0502040204020203" charset="0"/>
                <a:sym typeface="+mn-ea"/>
              </a:rPr>
              <a:t> là gì?</a:t>
            </a:r>
            <a:endParaRPr lang="en-US" altLang="en-GB" sz="2400">
              <a:solidFill>
                <a:schemeClr val="bg1">
                  <a:lumMod val="10000"/>
                </a:schemeClr>
              </a:solidFill>
              <a:latin typeface="Bahnschrift Light" panose="020B0502040204020203" charset="0"/>
              <a:cs typeface="Bahnschrift Light" panose="020B0502040204020203" charset="0"/>
              <a:sym typeface="+mn-ea"/>
            </a:endParaRPr>
          </a:p>
        </p:txBody>
      </p:sp>
      <p:sp>
        <p:nvSpPr>
          <p:cNvPr id="1865" name="Google Shape;1865;p49"/>
          <p:cNvSpPr/>
          <p:nvPr/>
        </p:nvSpPr>
        <p:spPr>
          <a:xfrm>
            <a:off x="1129897" y="2931125"/>
            <a:ext cx="3597674" cy="2711802"/>
          </a:xfrm>
          <a:custGeom>
            <a:avLst/>
            <a:gdLst/>
            <a:ahLst/>
            <a:cxnLst/>
            <a:rect l="l" t="t" r="r" b="b"/>
            <a:pathLst>
              <a:path w="70709" h="53298" fill="none" extrusionOk="0">
                <a:moveTo>
                  <a:pt x="30512" y="44072"/>
                </a:moveTo>
                <a:cubicBezTo>
                  <a:pt x="35263" y="49054"/>
                  <a:pt x="44774" y="53297"/>
                  <a:pt x="49691" y="46527"/>
                </a:cubicBezTo>
                <a:cubicBezTo>
                  <a:pt x="51196" y="44212"/>
                  <a:pt x="51202" y="41221"/>
                  <a:pt x="52388" y="38727"/>
                </a:cubicBezTo>
                <a:cubicBezTo>
                  <a:pt x="56428" y="30801"/>
                  <a:pt x="63187" y="35721"/>
                  <a:pt x="67318" y="31814"/>
                </a:cubicBezTo>
                <a:cubicBezTo>
                  <a:pt x="70708" y="26410"/>
                  <a:pt x="65936" y="20011"/>
                  <a:pt x="61371" y="16984"/>
                </a:cubicBezTo>
                <a:cubicBezTo>
                  <a:pt x="39600" y="1"/>
                  <a:pt x="0" y="21187"/>
                  <a:pt x="30512" y="44072"/>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66" name="Google Shape;1866;p49"/>
          <p:cNvGrpSpPr/>
          <p:nvPr/>
        </p:nvGrpSpPr>
        <p:grpSpPr>
          <a:xfrm>
            <a:off x="674652" y="4021835"/>
            <a:ext cx="546184" cy="502678"/>
            <a:chOff x="-357900" y="2348840"/>
            <a:chExt cx="1101177" cy="1013464"/>
          </a:xfrm>
        </p:grpSpPr>
        <p:sp>
          <p:nvSpPr>
            <p:cNvPr id="1867" name="Google Shape;1867;p49"/>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8" name="Google Shape;1868;p49"/>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9" name="Google Shape;1869;p49"/>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0" name="Google Shape;1870;p49"/>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1" name="Google Shape;1871;p49"/>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2" name="Google Shape;1872;p49"/>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3" name="Google Shape;1873;p49"/>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4" name="Google Shape;1874;p49"/>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cxnSp>
        <p:nvCxnSpPr>
          <p:cNvPr id="1875" name="Google Shape;1875;p49"/>
          <p:cNvCxnSpPr/>
          <p:nvPr/>
        </p:nvCxnSpPr>
        <p:spPr>
          <a:xfrm flipH="1" flipV="1">
            <a:off x="755185" y="2335085"/>
            <a:ext cx="5040630" cy="20955"/>
          </a:xfrm>
          <a:prstGeom prst="straightConnector1">
            <a:avLst/>
          </a:prstGeom>
          <a:noFill/>
          <a:ln w="19050" cap="flat" cmpd="sng">
            <a:solidFill>
              <a:schemeClr val="dk1"/>
            </a:solidFill>
            <a:prstDash val="solid"/>
            <a:round/>
            <a:headEnd type="none" w="med" len="med"/>
            <a:tailEnd type="none" w="med" len="med"/>
          </a:ln>
        </p:spPr>
      </p:cxnSp>
      <p:grpSp>
        <p:nvGrpSpPr>
          <p:cNvPr id="1876" name="Google Shape;1876;p49"/>
          <p:cNvGrpSpPr/>
          <p:nvPr/>
        </p:nvGrpSpPr>
        <p:grpSpPr>
          <a:xfrm>
            <a:off x="5980766" y="1855904"/>
            <a:ext cx="2831011" cy="3287603"/>
            <a:chOff x="5599766" y="1855904"/>
            <a:chExt cx="2831011" cy="3287603"/>
          </a:xfrm>
        </p:grpSpPr>
        <p:sp>
          <p:nvSpPr>
            <p:cNvPr id="1877" name="Google Shape;1877;p49"/>
            <p:cNvSpPr/>
            <p:nvPr/>
          </p:nvSpPr>
          <p:spPr>
            <a:xfrm>
              <a:off x="8400055" y="3923791"/>
              <a:ext cx="64" cy="1145099"/>
            </a:xfrm>
            <a:custGeom>
              <a:avLst/>
              <a:gdLst/>
              <a:ahLst/>
              <a:cxnLst/>
              <a:rect l="l" t="t" r="r" b="b"/>
              <a:pathLst>
                <a:path w="1" h="17817" fill="none" extrusionOk="0">
                  <a:moveTo>
                    <a:pt x="0" y="0"/>
                  </a:moveTo>
                  <a:lnTo>
                    <a:pt x="0" y="17817"/>
                  </a:lnTo>
                </a:path>
              </a:pathLst>
            </a:custGeom>
            <a:solidFill>
              <a:schemeClr val="dk1"/>
            </a:solidFill>
            <a:ln w="952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8" name="Google Shape;1878;p49"/>
            <p:cNvSpPr/>
            <p:nvPr/>
          </p:nvSpPr>
          <p:spPr>
            <a:xfrm>
              <a:off x="6462689" y="2603493"/>
              <a:ext cx="1378709" cy="1644734"/>
            </a:xfrm>
            <a:custGeom>
              <a:avLst/>
              <a:gdLst/>
              <a:ahLst/>
              <a:cxnLst/>
              <a:rect l="l" t="t" r="r" b="b"/>
              <a:pathLst>
                <a:path w="21451" h="25591" extrusionOk="0">
                  <a:moveTo>
                    <a:pt x="9129" y="1"/>
                  </a:moveTo>
                  <a:lnTo>
                    <a:pt x="0" y="5868"/>
                  </a:lnTo>
                  <a:cubicBezTo>
                    <a:pt x="2996" y="11380"/>
                    <a:pt x="4899" y="20836"/>
                    <a:pt x="4935" y="20836"/>
                  </a:cubicBezTo>
                  <a:cubicBezTo>
                    <a:pt x="4935" y="20836"/>
                    <a:pt x="4935" y="20833"/>
                    <a:pt x="4935" y="20826"/>
                  </a:cubicBezTo>
                  <a:cubicBezTo>
                    <a:pt x="4933" y="20812"/>
                    <a:pt x="4934" y="20805"/>
                    <a:pt x="4936" y="20805"/>
                  </a:cubicBezTo>
                  <a:cubicBezTo>
                    <a:pt x="4992" y="20805"/>
                    <a:pt x="6079" y="24878"/>
                    <a:pt x="6079" y="24878"/>
                  </a:cubicBezTo>
                  <a:cubicBezTo>
                    <a:pt x="10384" y="25441"/>
                    <a:pt x="13777" y="25591"/>
                    <a:pt x="16172" y="25591"/>
                  </a:cubicBezTo>
                  <a:cubicBezTo>
                    <a:pt x="18910" y="25591"/>
                    <a:pt x="20343" y="25395"/>
                    <a:pt x="20343" y="25395"/>
                  </a:cubicBezTo>
                  <a:cubicBezTo>
                    <a:pt x="20577" y="14714"/>
                    <a:pt x="21450" y="5417"/>
                    <a:pt x="21450" y="5417"/>
                  </a:cubicBezTo>
                  <a:cubicBezTo>
                    <a:pt x="18032" y="2354"/>
                    <a:pt x="9129" y="1"/>
                    <a:pt x="9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9" name="Google Shape;1879;p49"/>
            <p:cNvSpPr/>
            <p:nvPr/>
          </p:nvSpPr>
          <p:spPr>
            <a:xfrm>
              <a:off x="5973318" y="2980629"/>
              <a:ext cx="859902" cy="1457258"/>
            </a:xfrm>
            <a:custGeom>
              <a:avLst/>
              <a:gdLst/>
              <a:ahLst/>
              <a:cxnLst/>
              <a:rect l="l" t="t" r="r" b="b"/>
              <a:pathLst>
                <a:path w="13379" h="22674" extrusionOk="0">
                  <a:moveTo>
                    <a:pt x="7614" y="1"/>
                  </a:moveTo>
                  <a:cubicBezTo>
                    <a:pt x="4633" y="4368"/>
                    <a:pt x="1" y="17490"/>
                    <a:pt x="1" y="17490"/>
                  </a:cubicBezTo>
                  <a:lnTo>
                    <a:pt x="5341" y="22673"/>
                  </a:lnTo>
                  <a:cubicBezTo>
                    <a:pt x="8111" y="18454"/>
                    <a:pt x="13379" y="8594"/>
                    <a:pt x="13379" y="8594"/>
                  </a:cubicBezTo>
                  <a:lnTo>
                    <a:pt x="76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0" name="Google Shape;1880;p49"/>
            <p:cNvSpPr/>
            <p:nvPr/>
          </p:nvSpPr>
          <p:spPr>
            <a:xfrm>
              <a:off x="6533453" y="4042305"/>
              <a:ext cx="1345352" cy="1099917"/>
            </a:xfrm>
            <a:custGeom>
              <a:avLst/>
              <a:gdLst/>
              <a:ahLst/>
              <a:cxnLst/>
              <a:rect l="l" t="t" r="r" b="b"/>
              <a:pathLst>
                <a:path w="20932" h="17114" extrusionOk="0">
                  <a:moveTo>
                    <a:pt x="3551" y="1"/>
                  </a:moveTo>
                  <a:cubicBezTo>
                    <a:pt x="3551" y="1"/>
                    <a:pt x="540" y="6783"/>
                    <a:pt x="0" y="17114"/>
                  </a:cubicBezTo>
                  <a:lnTo>
                    <a:pt x="20932" y="17114"/>
                  </a:lnTo>
                  <a:cubicBezTo>
                    <a:pt x="20932" y="17114"/>
                    <a:pt x="19687" y="6221"/>
                    <a:pt x="15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1" name="Google Shape;1881;p49"/>
            <p:cNvSpPr/>
            <p:nvPr/>
          </p:nvSpPr>
          <p:spPr>
            <a:xfrm>
              <a:off x="6782188" y="4070648"/>
              <a:ext cx="638162" cy="318651"/>
            </a:xfrm>
            <a:custGeom>
              <a:avLst/>
              <a:gdLst/>
              <a:ahLst/>
              <a:cxnLst/>
              <a:rect l="l" t="t" r="r" b="b"/>
              <a:pathLst>
                <a:path w="9929" h="4958" extrusionOk="0">
                  <a:moveTo>
                    <a:pt x="3495" y="533"/>
                  </a:moveTo>
                  <a:lnTo>
                    <a:pt x="3495" y="533"/>
                  </a:lnTo>
                  <a:cubicBezTo>
                    <a:pt x="3672" y="535"/>
                    <a:pt x="3850" y="539"/>
                    <a:pt x="4028" y="540"/>
                  </a:cubicBezTo>
                  <a:cubicBezTo>
                    <a:pt x="4025" y="546"/>
                    <a:pt x="4023" y="553"/>
                    <a:pt x="4022" y="559"/>
                  </a:cubicBezTo>
                  <a:cubicBezTo>
                    <a:pt x="3952" y="1281"/>
                    <a:pt x="3889" y="2003"/>
                    <a:pt x="3824" y="2725"/>
                  </a:cubicBezTo>
                  <a:cubicBezTo>
                    <a:pt x="3794" y="3072"/>
                    <a:pt x="3763" y="3420"/>
                    <a:pt x="3732" y="3768"/>
                  </a:cubicBezTo>
                  <a:cubicBezTo>
                    <a:pt x="3714" y="3963"/>
                    <a:pt x="3701" y="4452"/>
                    <a:pt x="3465" y="4554"/>
                  </a:cubicBezTo>
                  <a:cubicBezTo>
                    <a:pt x="3525" y="3214"/>
                    <a:pt x="3535" y="1874"/>
                    <a:pt x="3495" y="533"/>
                  </a:cubicBezTo>
                  <a:close/>
                  <a:moveTo>
                    <a:pt x="248" y="1"/>
                  </a:moveTo>
                  <a:cubicBezTo>
                    <a:pt x="1" y="1"/>
                    <a:pt x="9" y="395"/>
                    <a:pt x="266" y="413"/>
                  </a:cubicBezTo>
                  <a:cubicBezTo>
                    <a:pt x="1243" y="480"/>
                    <a:pt x="2226" y="513"/>
                    <a:pt x="3209" y="529"/>
                  </a:cubicBezTo>
                  <a:cubicBezTo>
                    <a:pt x="3214" y="1939"/>
                    <a:pt x="3173" y="3348"/>
                    <a:pt x="3078" y="4755"/>
                  </a:cubicBezTo>
                  <a:cubicBezTo>
                    <a:pt x="3072" y="4836"/>
                    <a:pt x="3143" y="4921"/>
                    <a:pt x="3219" y="4937"/>
                  </a:cubicBezTo>
                  <a:cubicBezTo>
                    <a:pt x="3283" y="4951"/>
                    <a:pt x="3341" y="4957"/>
                    <a:pt x="3396" y="4957"/>
                  </a:cubicBezTo>
                  <a:cubicBezTo>
                    <a:pt x="4129" y="4957"/>
                    <a:pt x="4112" y="3812"/>
                    <a:pt x="4157" y="3286"/>
                  </a:cubicBezTo>
                  <a:cubicBezTo>
                    <a:pt x="4235" y="2378"/>
                    <a:pt x="4316" y="1469"/>
                    <a:pt x="4386" y="559"/>
                  </a:cubicBezTo>
                  <a:cubicBezTo>
                    <a:pt x="4386" y="553"/>
                    <a:pt x="4385" y="546"/>
                    <a:pt x="4384" y="541"/>
                  </a:cubicBezTo>
                  <a:lnTo>
                    <a:pt x="4384" y="541"/>
                  </a:lnTo>
                  <a:cubicBezTo>
                    <a:pt x="4598" y="542"/>
                    <a:pt x="4811" y="543"/>
                    <a:pt x="5025" y="543"/>
                  </a:cubicBezTo>
                  <a:cubicBezTo>
                    <a:pt x="6613" y="539"/>
                    <a:pt x="8199" y="484"/>
                    <a:pt x="9785" y="374"/>
                  </a:cubicBezTo>
                  <a:cubicBezTo>
                    <a:pt x="9924" y="365"/>
                    <a:pt x="9928" y="153"/>
                    <a:pt x="9791" y="153"/>
                  </a:cubicBezTo>
                  <a:cubicBezTo>
                    <a:pt x="9789" y="153"/>
                    <a:pt x="9787" y="153"/>
                    <a:pt x="9785" y="153"/>
                  </a:cubicBezTo>
                  <a:cubicBezTo>
                    <a:pt x="8550" y="209"/>
                    <a:pt x="7314" y="238"/>
                    <a:pt x="6077" y="238"/>
                  </a:cubicBezTo>
                  <a:cubicBezTo>
                    <a:pt x="5727" y="238"/>
                    <a:pt x="5376" y="235"/>
                    <a:pt x="5025" y="231"/>
                  </a:cubicBezTo>
                  <a:cubicBezTo>
                    <a:pt x="3433" y="208"/>
                    <a:pt x="1853" y="110"/>
                    <a:pt x="266" y="2"/>
                  </a:cubicBezTo>
                  <a:cubicBezTo>
                    <a:pt x="260" y="1"/>
                    <a:pt x="254" y="1"/>
                    <a:pt x="248" y="1"/>
                  </a:cubicBezTo>
                  <a:close/>
                </a:path>
              </a:pathLst>
            </a:custGeom>
            <a:solidFill>
              <a:srgbClr val="2633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2" name="Google Shape;1882;p49"/>
            <p:cNvSpPr/>
            <p:nvPr/>
          </p:nvSpPr>
          <p:spPr>
            <a:xfrm>
              <a:off x="6913561" y="4538855"/>
              <a:ext cx="116590" cy="603367"/>
            </a:xfrm>
            <a:custGeom>
              <a:avLst/>
              <a:gdLst/>
              <a:ahLst/>
              <a:cxnLst/>
              <a:rect l="l" t="t" r="r" b="b"/>
              <a:pathLst>
                <a:path w="1814" h="9388" extrusionOk="0">
                  <a:moveTo>
                    <a:pt x="1512" y="1"/>
                  </a:moveTo>
                  <a:cubicBezTo>
                    <a:pt x="1415" y="1"/>
                    <a:pt x="1293" y="276"/>
                    <a:pt x="1165" y="738"/>
                  </a:cubicBezTo>
                  <a:cubicBezTo>
                    <a:pt x="755" y="2221"/>
                    <a:pt x="497" y="3744"/>
                    <a:pt x="282" y="5270"/>
                  </a:cubicBezTo>
                  <a:cubicBezTo>
                    <a:pt x="174" y="6033"/>
                    <a:pt x="86" y="8524"/>
                    <a:pt x="12" y="9290"/>
                  </a:cubicBezTo>
                  <a:cubicBezTo>
                    <a:pt x="7" y="9323"/>
                    <a:pt x="4" y="9356"/>
                    <a:pt x="1" y="9388"/>
                  </a:cubicBezTo>
                  <a:lnTo>
                    <a:pt x="1785" y="9388"/>
                  </a:lnTo>
                  <a:cubicBezTo>
                    <a:pt x="1791" y="8286"/>
                    <a:pt x="1814" y="5459"/>
                    <a:pt x="1801" y="4357"/>
                  </a:cubicBezTo>
                  <a:cubicBezTo>
                    <a:pt x="1785" y="3187"/>
                    <a:pt x="1774" y="2013"/>
                    <a:pt x="1709" y="843"/>
                  </a:cubicBezTo>
                  <a:cubicBezTo>
                    <a:pt x="1677" y="256"/>
                    <a:pt x="1606"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3" name="Google Shape;1883;p49"/>
            <p:cNvSpPr/>
            <p:nvPr/>
          </p:nvSpPr>
          <p:spPr>
            <a:xfrm>
              <a:off x="7330368" y="2743023"/>
              <a:ext cx="155925" cy="520201"/>
            </a:xfrm>
            <a:custGeom>
              <a:avLst/>
              <a:gdLst/>
              <a:ahLst/>
              <a:cxnLst/>
              <a:rect l="l" t="t" r="r" b="b"/>
              <a:pathLst>
                <a:path w="2426" h="8094" extrusionOk="0">
                  <a:moveTo>
                    <a:pt x="209" y="1"/>
                  </a:moveTo>
                  <a:cubicBezTo>
                    <a:pt x="166" y="1"/>
                    <a:pt x="118" y="39"/>
                    <a:pt x="136" y="88"/>
                  </a:cubicBezTo>
                  <a:cubicBezTo>
                    <a:pt x="876" y="1971"/>
                    <a:pt x="1433" y="3933"/>
                    <a:pt x="1838" y="5915"/>
                  </a:cubicBezTo>
                  <a:cubicBezTo>
                    <a:pt x="1894" y="6193"/>
                    <a:pt x="1949" y="6470"/>
                    <a:pt x="2000" y="6748"/>
                  </a:cubicBezTo>
                  <a:cubicBezTo>
                    <a:pt x="2026" y="6894"/>
                    <a:pt x="2051" y="7039"/>
                    <a:pt x="2076" y="7184"/>
                  </a:cubicBezTo>
                  <a:cubicBezTo>
                    <a:pt x="2092" y="7282"/>
                    <a:pt x="2103" y="7383"/>
                    <a:pt x="2121" y="7484"/>
                  </a:cubicBezTo>
                  <a:cubicBezTo>
                    <a:pt x="1983" y="7514"/>
                    <a:pt x="1840" y="7531"/>
                    <a:pt x="1703" y="7556"/>
                  </a:cubicBezTo>
                  <a:cubicBezTo>
                    <a:pt x="1532" y="7588"/>
                    <a:pt x="1361" y="7619"/>
                    <a:pt x="1191" y="7648"/>
                  </a:cubicBezTo>
                  <a:lnTo>
                    <a:pt x="679" y="7737"/>
                  </a:lnTo>
                  <a:cubicBezTo>
                    <a:pt x="496" y="7769"/>
                    <a:pt x="310" y="7792"/>
                    <a:pt x="132" y="7842"/>
                  </a:cubicBezTo>
                  <a:cubicBezTo>
                    <a:pt x="0" y="7878"/>
                    <a:pt x="14" y="8094"/>
                    <a:pt x="153" y="8094"/>
                  </a:cubicBezTo>
                  <a:cubicBezTo>
                    <a:pt x="157" y="8094"/>
                    <a:pt x="160" y="8094"/>
                    <a:pt x="164" y="8093"/>
                  </a:cubicBezTo>
                  <a:cubicBezTo>
                    <a:pt x="518" y="8063"/>
                    <a:pt x="872" y="7972"/>
                    <a:pt x="1221" y="7907"/>
                  </a:cubicBezTo>
                  <a:cubicBezTo>
                    <a:pt x="1391" y="7876"/>
                    <a:pt x="1561" y="7846"/>
                    <a:pt x="1732" y="7816"/>
                  </a:cubicBezTo>
                  <a:cubicBezTo>
                    <a:pt x="1914" y="7783"/>
                    <a:pt x="2101" y="7735"/>
                    <a:pt x="2284" y="7723"/>
                  </a:cubicBezTo>
                  <a:cubicBezTo>
                    <a:pt x="2357" y="7718"/>
                    <a:pt x="2426" y="7662"/>
                    <a:pt x="2423" y="7584"/>
                  </a:cubicBezTo>
                  <a:cubicBezTo>
                    <a:pt x="2417" y="7456"/>
                    <a:pt x="2387" y="7326"/>
                    <a:pt x="2365" y="7199"/>
                  </a:cubicBezTo>
                  <a:cubicBezTo>
                    <a:pt x="2344" y="7071"/>
                    <a:pt x="2321" y="6944"/>
                    <a:pt x="2297" y="6816"/>
                  </a:cubicBezTo>
                  <a:cubicBezTo>
                    <a:pt x="2252" y="6561"/>
                    <a:pt x="2202" y="6306"/>
                    <a:pt x="2150" y="6052"/>
                  </a:cubicBezTo>
                  <a:cubicBezTo>
                    <a:pt x="2049" y="5556"/>
                    <a:pt x="1932" y="5062"/>
                    <a:pt x="1806" y="4572"/>
                  </a:cubicBezTo>
                  <a:cubicBezTo>
                    <a:pt x="1549" y="3579"/>
                    <a:pt x="1251" y="2595"/>
                    <a:pt x="895" y="1633"/>
                  </a:cubicBezTo>
                  <a:cubicBezTo>
                    <a:pt x="697" y="1096"/>
                    <a:pt x="484" y="564"/>
                    <a:pt x="264" y="36"/>
                  </a:cubicBezTo>
                  <a:cubicBezTo>
                    <a:pt x="253" y="11"/>
                    <a:pt x="232" y="1"/>
                    <a:pt x="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4" name="Google Shape;1884;p49"/>
            <p:cNvSpPr/>
            <p:nvPr/>
          </p:nvSpPr>
          <p:spPr>
            <a:xfrm>
              <a:off x="6514171" y="3510599"/>
              <a:ext cx="515401" cy="1566967"/>
            </a:xfrm>
            <a:custGeom>
              <a:avLst/>
              <a:gdLst/>
              <a:ahLst/>
              <a:cxnLst/>
              <a:rect l="l" t="t" r="r" b="b"/>
              <a:pathLst>
                <a:path w="8019" h="24381" extrusionOk="0">
                  <a:moveTo>
                    <a:pt x="2554" y="0"/>
                  </a:moveTo>
                  <a:cubicBezTo>
                    <a:pt x="2078" y="5207"/>
                    <a:pt x="1946" y="10090"/>
                    <a:pt x="1053" y="14351"/>
                  </a:cubicBezTo>
                  <a:cubicBezTo>
                    <a:pt x="1040" y="14405"/>
                    <a:pt x="1031" y="14461"/>
                    <a:pt x="1019" y="14515"/>
                  </a:cubicBezTo>
                  <a:cubicBezTo>
                    <a:pt x="996" y="14623"/>
                    <a:pt x="974" y="14731"/>
                    <a:pt x="953" y="14839"/>
                  </a:cubicBezTo>
                  <a:cubicBezTo>
                    <a:pt x="943" y="14886"/>
                    <a:pt x="933" y="14935"/>
                    <a:pt x="924" y="14983"/>
                  </a:cubicBezTo>
                  <a:cubicBezTo>
                    <a:pt x="434" y="17413"/>
                    <a:pt x="31" y="20081"/>
                    <a:pt x="1" y="23116"/>
                  </a:cubicBezTo>
                  <a:cubicBezTo>
                    <a:pt x="1" y="23116"/>
                    <a:pt x="2980" y="24381"/>
                    <a:pt x="4722" y="24381"/>
                  </a:cubicBezTo>
                  <a:cubicBezTo>
                    <a:pt x="5055" y="24381"/>
                    <a:pt x="5344" y="24335"/>
                    <a:pt x="5557" y="24224"/>
                  </a:cubicBezTo>
                  <a:cubicBezTo>
                    <a:pt x="6884" y="23537"/>
                    <a:pt x="6936" y="17724"/>
                    <a:pt x="8018" y="6681"/>
                  </a:cubicBezTo>
                  <a:lnTo>
                    <a:pt x="25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5" name="Google Shape;1885;p49"/>
            <p:cNvSpPr/>
            <p:nvPr/>
          </p:nvSpPr>
          <p:spPr>
            <a:xfrm>
              <a:off x="6678645" y="2791547"/>
              <a:ext cx="300860" cy="1179290"/>
            </a:xfrm>
            <a:custGeom>
              <a:avLst/>
              <a:gdLst/>
              <a:ahLst/>
              <a:cxnLst/>
              <a:rect l="l" t="t" r="r" b="b"/>
              <a:pathLst>
                <a:path w="4681" h="18349" extrusionOk="0">
                  <a:moveTo>
                    <a:pt x="2230" y="0"/>
                  </a:moveTo>
                  <a:cubicBezTo>
                    <a:pt x="2204" y="0"/>
                    <a:pt x="2178" y="14"/>
                    <a:pt x="2168" y="45"/>
                  </a:cubicBezTo>
                  <a:cubicBezTo>
                    <a:pt x="1715" y="1390"/>
                    <a:pt x="1265" y="2735"/>
                    <a:pt x="815" y="4082"/>
                  </a:cubicBezTo>
                  <a:cubicBezTo>
                    <a:pt x="592" y="4754"/>
                    <a:pt x="373" y="5428"/>
                    <a:pt x="158" y="6104"/>
                  </a:cubicBezTo>
                  <a:cubicBezTo>
                    <a:pt x="66" y="6392"/>
                    <a:pt x="0" y="6707"/>
                    <a:pt x="278" y="6915"/>
                  </a:cubicBezTo>
                  <a:cubicBezTo>
                    <a:pt x="396" y="7002"/>
                    <a:pt x="539" y="7054"/>
                    <a:pt x="670" y="7114"/>
                  </a:cubicBezTo>
                  <a:lnTo>
                    <a:pt x="1161" y="7336"/>
                  </a:lnTo>
                  <a:lnTo>
                    <a:pt x="2228" y="7818"/>
                  </a:lnTo>
                  <a:cubicBezTo>
                    <a:pt x="2491" y="7937"/>
                    <a:pt x="2758" y="8047"/>
                    <a:pt x="3025" y="8154"/>
                  </a:cubicBezTo>
                  <a:cubicBezTo>
                    <a:pt x="2686" y="8249"/>
                    <a:pt x="2341" y="8329"/>
                    <a:pt x="1998" y="8413"/>
                  </a:cubicBezTo>
                  <a:cubicBezTo>
                    <a:pt x="1550" y="8525"/>
                    <a:pt x="1102" y="8638"/>
                    <a:pt x="652" y="8745"/>
                  </a:cubicBezTo>
                  <a:cubicBezTo>
                    <a:pt x="573" y="8765"/>
                    <a:pt x="514" y="8876"/>
                    <a:pt x="567" y="8948"/>
                  </a:cubicBezTo>
                  <a:cubicBezTo>
                    <a:pt x="1353" y="10026"/>
                    <a:pt x="2065" y="11142"/>
                    <a:pt x="2647" y="12345"/>
                  </a:cubicBezTo>
                  <a:cubicBezTo>
                    <a:pt x="2932" y="12938"/>
                    <a:pt x="3188" y="13544"/>
                    <a:pt x="3412" y="14163"/>
                  </a:cubicBezTo>
                  <a:cubicBezTo>
                    <a:pt x="3635" y="14782"/>
                    <a:pt x="3842" y="15413"/>
                    <a:pt x="4004" y="16051"/>
                  </a:cubicBezTo>
                  <a:cubicBezTo>
                    <a:pt x="4189" y="16780"/>
                    <a:pt x="4321" y="17517"/>
                    <a:pt x="4433" y="18260"/>
                  </a:cubicBezTo>
                  <a:cubicBezTo>
                    <a:pt x="4441" y="18320"/>
                    <a:pt x="4493" y="18348"/>
                    <a:pt x="4546" y="18348"/>
                  </a:cubicBezTo>
                  <a:cubicBezTo>
                    <a:pt x="4612" y="18348"/>
                    <a:pt x="4680" y="18305"/>
                    <a:pt x="4673" y="18229"/>
                  </a:cubicBezTo>
                  <a:cubicBezTo>
                    <a:pt x="4597" y="17559"/>
                    <a:pt x="4472" y="16891"/>
                    <a:pt x="4319" y="16234"/>
                  </a:cubicBezTo>
                  <a:cubicBezTo>
                    <a:pt x="4169" y="15586"/>
                    <a:pt x="3996" y="14944"/>
                    <a:pt x="3779" y="14315"/>
                  </a:cubicBezTo>
                  <a:cubicBezTo>
                    <a:pt x="3337" y="13039"/>
                    <a:pt x="2765" y="11813"/>
                    <a:pt x="2073" y="10654"/>
                  </a:cubicBezTo>
                  <a:cubicBezTo>
                    <a:pt x="1722" y="10069"/>
                    <a:pt x="1341" y="9497"/>
                    <a:pt x="921" y="8958"/>
                  </a:cubicBezTo>
                  <a:cubicBezTo>
                    <a:pt x="1299" y="8850"/>
                    <a:pt x="1678" y="8743"/>
                    <a:pt x="2057" y="8638"/>
                  </a:cubicBezTo>
                  <a:cubicBezTo>
                    <a:pt x="2502" y="8514"/>
                    <a:pt x="2946" y="8379"/>
                    <a:pt x="3398" y="8282"/>
                  </a:cubicBezTo>
                  <a:cubicBezTo>
                    <a:pt x="3493" y="8261"/>
                    <a:pt x="3512" y="8117"/>
                    <a:pt x="3425" y="8073"/>
                  </a:cubicBezTo>
                  <a:cubicBezTo>
                    <a:pt x="3121" y="7919"/>
                    <a:pt x="2821" y="7761"/>
                    <a:pt x="2510" y="7620"/>
                  </a:cubicBezTo>
                  <a:lnTo>
                    <a:pt x="1580" y="7199"/>
                  </a:lnTo>
                  <a:lnTo>
                    <a:pt x="666" y="6785"/>
                  </a:lnTo>
                  <a:cubicBezTo>
                    <a:pt x="571" y="6742"/>
                    <a:pt x="425" y="6695"/>
                    <a:pt x="382" y="6590"/>
                  </a:cubicBezTo>
                  <a:cubicBezTo>
                    <a:pt x="333" y="6469"/>
                    <a:pt x="402" y="6312"/>
                    <a:pt x="439" y="6196"/>
                  </a:cubicBezTo>
                  <a:cubicBezTo>
                    <a:pt x="847" y="4899"/>
                    <a:pt x="1239" y="3595"/>
                    <a:pt x="1632" y="2292"/>
                  </a:cubicBezTo>
                  <a:cubicBezTo>
                    <a:pt x="1856" y="1554"/>
                    <a:pt x="2071" y="814"/>
                    <a:pt x="2290" y="77"/>
                  </a:cubicBezTo>
                  <a:cubicBezTo>
                    <a:pt x="2304" y="30"/>
                    <a:pt x="2267" y="0"/>
                    <a:pt x="2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6" name="Google Shape;1886;p49"/>
            <p:cNvSpPr/>
            <p:nvPr/>
          </p:nvSpPr>
          <p:spPr>
            <a:xfrm>
              <a:off x="6952060" y="3642417"/>
              <a:ext cx="926745" cy="1441833"/>
            </a:xfrm>
            <a:custGeom>
              <a:avLst/>
              <a:gdLst/>
              <a:ahLst/>
              <a:cxnLst/>
              <a:rect l="l" t="t" r="r" b="b"/>
              <a:pathLst>
                <a:path w="14419" h="22434" extrusionOk="0">
                  <a:moveTo>
                    <a:pt x="11478" y="0"/>
                  </a:moveTo>
                  <a:lnTo>
                    <a:pt x="1104" y="3577"/>
                  </a:lnTo>
                  <a:lnTo>
                    <a:pt x="0" y="11888"/>
                  </a:lnTo>
                  <a:cubicBezTo>
                    <a:pt x="0" y="11888"/>
                    <a:pt x="913" y="21955"/>
                    <a:pt x="2206" y="22330"/>
                  </a:cubicBezTo>
                  <a:cubicBezTo>
                    <a:pt x="2449" y="22401"/>
                    <a:pt x="2890" y="22434"/>
                    <a:pt x="3472" y="22434"/>
                  </a:cubicBezTo>
                  <a:cubicBezTo>
                    <a:pt x="5986" y="22434"/>
                    <a:pt x="11137" y="21819"/>
                    <a:pt x="14419" y="20959"/>
                  </a:cubicBezTo>
                  <a:cubicBezTo>
                    <a:pt x="13536" y="15472"/>
                    <a:pt x="11478" y="0"/>
                    <a:pt x="11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7" name="Google Shape;1887;p49"/>
            <p:cNvSpPr/>
            <p:nvPr/>
          </p:nvSpPr>
          <p:spPr>
            <a:xfrm>
              <a:off x="7037028" y="3312584"/>
              <a:ext cx="384735" cy="738655"/>
            </a:xfrm>
            <a:custGeom>
              <a:avLst/>
              <a:gdLst/>
              <a:ahLst/>
              <a:cxnLst/>
              <a:rect l="l" t="t" r="r" b="b"/>
              <a:pathLst>
                <a:path w="5986" h="11493" extrusionOk="0">
                  <a:moveTo>
                    <a:pt x="5805" y="1"/>
                  </a:moveTo>
                  <a:cubicBezTo>
                    <a:pt x="5765" y="1"/>
                    <a:pt x="5724" y="19"/>
                    <a:pt x="5696" y="63"/>
                  </a:cubicBezTo>
                  <a:cubicBezTo>
                    <a:pt x="4823" y="1471"/>
                    <a:pt x="3999" y="2908"/>
                    <a:pt x="3222" y="4374"/>
                  </a:cubicBezTo>
                  <a:cubicBezTo>
                    <a:pt x="2451" y="5831"/>
                    <a:pt x="1735" y="7317"/>
                    <a:pt x="1076" y="8831"/>
                  </a:cubicBezTo>
                  <a:cubicBezTo>
                    <a:pt x="703" y="9683"/>
                    <a:pt x="360" y="10548"/>
                    <a:pt x="18" y="11413"/>
                  </a:cubicBezTo>
                  <a:cubicBezTo>
                    <a:pt x="0" y="11457"/>
                    <a:pt x="44" y="11493"/>
                    <a:pt x="83" y="11493"/>
                  </a:cubicBezTo>
                  <a:cubicBezTo>
                    <a:pt x="104" y="11493"/>
                    <a:pt x="123" y="11483"/>
                    <a:pt x="133" y="11461"/>
                  </a:cubicBezTo>
                  <a:cubicBezTo>
                    <a:pt x="762" y="9939"/>
                    <a:pt x="1456" y="8442"/>
                    <a:pt x="2187" y="6968"/>
                  </a:cubicBezTo>
                  <a:cubicBezTo>
                    <a:pt x="2921" y="5485"/>
                    <a:pt x="3684" y="4020"/>
                    <a:pt x="4502" y="2584"/>
                  </a:cubicBezTo>
                  <a:cubicBezTo>
                    <a:pt x="4962" y="1779"/>
                    <a:pt x="5436" y="983"/>
                    <a:pt x="5923" y="195"/>
                  </a:cubicBezTo>
                  <a:cubicBezTo>
                    <a:pt x="5985" y="95"/>
                    <a:pt x="5896" y="1"/>
                    <a:pt x="58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8" name="Google Shape;1888;p49"/>
            <p:cNvSpPr/>
            <p:nvPr/>
          </p:nvSpPr>
          <p:spPr>
            <a:xfrm>
              <a:off x="6912596" y="2699319"/>
              <a:ext cx="368281" cy="1042267"/>
            </a:xfrm>
            <a:custGeom>
              <a:avLst/>
              <a:gdLst/>
              <a:ahLst/>
              <a:cxnLst/>
              <a:rect l="l" t="t" r="r" b="b"/>
              <a:pathLst>
                <a:path w="5730" h="16217" extrusionOk="0">
                  <a:moveTo>
                    <a:pt x="1" y="1"/>
                  </a:moveTo>
                  <a:cubicBezTo>
                    <a:pt x="1" y="1"/>
                    <a:pt x="1" y="6715"/>
                    <a:pt x="537" y="9597"/>
                  </a:cubicBezTo>
                  <a:cubicBezTo>
                    <a:pt x="1003" y="12112"/>
                    <a:pt x="2451" y="16217"/>
                    <a:pt x="2451" y="16217"/>
                  </a:cubicBezTo>
                  <a:cubicBezTo>
                    <a:pt x="2451" y="16217"/>
                    <a:pt x="3510" y="11816"/>
                    <a:pt x="3835" y="9843"/>
                  </a:cubicBezTo>
                  <a:cubicBezTo>
                    <a:pt x="4353" y="6699"/>
                    <a:pt x="5730" y="2752"/>
                    <a:pt x="4895" y="176"/>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9" name="Google Shape;1889;p49"/>
            <p:cNvSpPr/>
            <p:nvPr/>
          </p:nvSpPr>
          <p:spPr>
            <a:xfrm>
              <a:off x="7484365" y="2951643"/>
              <a:ext cx="650888" cy="1136615"/>
            </a:xfrm>
            <a:custGeom>
              <a:avLst/>
              <a:gdLst/>
              <a:ahLst/>
              <a:cxnLst/>
              <a:rect l="l" t="t" r="r" b="b"/>
              <a:pathLst>
                <a:path w="10127" h="17685" extrusionOk="0">
                  <a:moveTo>
                    <a:pt x="5554" y="0"/>
                  </a:moveTo>
                  <a:cubicBezTo>
                    <a:pt x="2988" y="194"/>
                    <a:pt x="1" y="4519"/>
                    <a:pt x="3942" y="16510"/>
                  </a:cubicBezTo>
                  <a:lnTo>
                    <a:pt x="10126" y="17685"/>
                  </a:lnTo>
                  <a:cubicBezTo>
                    <a:pt x="10126" y="12020"/>
                    <a:pt x="7830" y="3867"/>
                    <a:pt x="55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0" name="Google Shape;1890;p49"/>
            <p:cNvSpPr/>
            <p:nvPr/>
          </p:nvSpPr>
          <p:spPr>
            <a:xfrm>
              <a:off x="6852823" y="1863552"/>
              <a:ext cx="285756" cy="422897"/>
            </a:xfrm>
            <a:custGeom>
              <a:avLst/>
              <a:gdLst/>
              <a:ahLst/>
              <a:cxnLst/>
              <a:rect l="l" t="t" r="r" b="b"/>
              <a:pathLst>
                <a:path w="4446" h="6580" extrusionOk="0">
                  <a:moveTo>
                    <a:pt x="1758" y="1"/>
                  </a:moveTo>
                  <a:cubicBezTo>
                    <a:pt x="1092" y="1"/>
                    <a:pt x="417" y="232"/>
                    <a:pt x="0" y="880"/>
                  </a:cubicBezTo>
                  <a:lnTo>
                    <a:pt x="2456" y="6580"/>
                  </a:lnTo>
                  <a:lnTo>
                    <a:pt x="4361" y="5811"/>
                  </a:lnTo>
                  <a:cubicBezTo>
                    <a:pt x="4439" y="4265"/>
                    <a:pt x="3788" y="2459"/>
                    <a:pt x="3788" y="2459"/>
                  </a:cubicBezTo>
                  <a:cubicBezTo>
                    <a:pt x="4338" y="2228"/>
                    <a:pt x="4446" y="1419"/>
                    <a:pt x="3695" y="1211"/>
                  </a:cubicBezTo>
                  <a:cubicBezTo>
                    <a:pt x="4192" y="790"/>
                    <a:pt x="2989" y="1"/>
                    <a:pt x="1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1" name="Google Shape;1891;p49"/>
            <p:cNvSpPr/>
            <p:nvPr/>
          </p:nvSpPr>
          <p:spPr>
            <a:xfrm>
              <a:off x="6395267" y="2170377"/>
              <a:ext cx="134844" cy="337482"/>
            </a:xfrm>
            <a:custGeom>
              <a:avLst/>
              <a:gdLst/>
              <a:ahLst/>
              <a:cxnLst/>
              <a:rect l="l" t="t" r="r" b="b"/>
              <a:pathLst>
                <a:path w="2098" h="5251" extrusionOk="0">
                  <a:moveTo>
                    <a:pt x="1544" y="0"/>
                  </a:moveTo>
                  <a:lnTo>
                    <a:pt x="1" y="242"/>
                  </a:lnTo>
                  <a:cubicBezTo>
                    <a:pt x="17" y="3061"/>
                    <a:pt x="2097" y="5251"/>
                    <a:pt x="2097" y="5251"/>
                  </a:cubicBez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2" name="Google Shape;1892;p49"/>
            <p:cNvSpPr/>
            <p:nvPr/>
          </p:nvSpPr>
          <p:spPr>
            <a:xfrm>
              <a:off x="6758150" y="2280215"/>
              <a:ext cx="501004" cy="653497"/>
            </a:xfrm>
            <a:custGeom>
              <a:avLst/>
              <a:gdLst/>
              <a:ahLst/>
              <a:cxnLst/>
              <a:rect l="l" t="t" r="r" b="b"/>
              <a:pathLst>
                <a:path w="7795" h="10168" extrusionOk="0">
                  <a:moveTo>
                    <a:pt x="4660" y="1"/>
                  </a:moveTo>
                  <a:lnTo>
                    <a:pt x="1" y="3953"/>
                  </a:lnTo>
                  <a:lnTo>
                    <a:pt x="988" y="5714"/>
                  </a:lnTo>
                  <a:lnTo>
                    <a:pt x="2123" y="7740"/>
                  </a:lnTo>
                  <a:lnTo>
                    <a:pt x="2692" y="8816"/>
                  </a:lnTo>
                  <a:cubicBezTo>
                    <a:pt x="3145" y="9672"/>
                    <a:pt x="4024" y="10167"/>
                    <a:pt x="4937" y="10167"/>
                  </a:cubicBezTo>
                  <a:cubicBezTo>
                    <a:pt x="5289" y="10167"/>
                    <a:pt x="5646" y="10094"/>
                    <a:pt x="5986" y="9939"/>
                  </a:cubicBezTo>
                  <a:cubicBezTo>
                    <a:pt x="7217" y="9381"/>
                    <a:pt x="7794" y="7954"/>
                    <a:pt x="7298" y="6696"/>
                  </a:cubicBezTo>
                  <a:lnTo>
                    <a:pt x="4660" y="1"/>
                  </a:ln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3" name="Google Shape;1893;p49"/>
            <p:cNvSpPr/>
            <p:nvPr/>
          </p:nvSpPr>
          <p:spPr>
            <a:xfrm>
              <a:off x="6840226" y="2721107"/>
              <a:ext cx="158239" cy="356827"/>
            </a:xfrm>
            <a:custGeom>
              <a:avLst/>
              <a:gdLst/>
              <a:ahLst/>
              <a:cxnLst/>
              <a:rect l="l" t="t" r="r" b="b"/>
              <a:pathLst>
                <a:path w="2462" h="5552" extrusionOk="0">
                  <a:moveTo>
                    <a:pt x="337" y="1"/>
                  </a:moveTo>
                  <a:lnTo>
                    <a:pt x="1" y="85"/>
                  </a:lnTo>
                  <a:lnTo>
                    <a:pt x="1425" y="5552"/>
                  </a:lnTo>
                  <a:lnTo>
                    <a:pt x="2461" y="3194"/>
                  </a:ln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4" name="Google Shape;1894;p49"/>
            <p:cNvSpPr/>
            <p:nvPr/>
          </p:nvSpPr>
          <p:spPr>
            <a:xfrm>
              <a:off x="6929050" y="2917837"/>
              <a:ext cx="272387" cy="775546"/>
            </a:xfrm>
            <a:custGeom>
              <a:avLst/>
              <a:gdLst/>
              <a:ahLst/>
              <a:cxnLst/>
              <a:rect l="l" t="t" r="r" b="b"/>
              <a:pathLst>
                <a:path w="4238" h="12067" extrusionOk="0">
                  <a:moveTo>
                    <a:pt x="1544" y="0"/>
                  </a:moveTo>
                  <a:cubicBezTo>
                    <a:pt x="1533" y="0"/>
                    <a:pt x="1522" y="2"/>
                    <a:pt x="1511" y="6"/>
                  </a:cubicBezTo>
                  <a:cubicBezTo>
                    <a:pt x="1344" y="69"/>
                    <a:pt x="1214" y="259"/>
                    <a:pt x="1100" y="391"/>
                  </a:cubicBezTo>
                  <a:cubicBezTo>
                    <a:pt x="970" y="538"/>
                    <a:pt x="846" y="688"/>
                    <a:pt x="723" y="841"/>
                  </a:cubicBezTo>
                  <a:cubicBezTo>
                    <a:pt x="483" y="1138"/>
                    <a:pt x="255" y="1445"/>
                    <a:pt x="40" y="1759"/>
                  </a:cubicBezTo>
                  <a:cubicBezTo>
                    <a:pt x="1" y="1816"/>
                    <a:pt x="61" y="1885"/>
                    <a:pt x="117" y="1885"/>
                  </a:cubicBezTo>
                  <a:cubicBezTo>
                    <a:pt x="136" y="1885"/>
                    <a:pt x="155" y="1877"/>
                    <a:pt x="169" y="1858"/>
                  </a:cubicBezTo>
                  <a:cubicBezTo>
                    <a:pt x="402" y="1561"/>
                    <a:pt x="646" y="1273"/>
                    <a:pt x="901" y="994"/>
                  </a:cubicBezTo>
                  <a:cubicBezTo>
                    <a:pt x="1025" y="859"/>
                    <a:pt x="1153" y="728"/>
                    <a:pt x="1282" y="597"/>
                  </a:cubicBezTo>
                  <a:cubicBezTo>
                    <a:pt x="1340" y="540"/>
                    <a:pt x="1399" y="482"/>
                    <a:pt x="1457" y="425"/>
                  </a:cubicBezTo>
                  <a:lnTo>
                    <a:pt x="1457" y="425"/>
                  </a:lnTo>
                  <a:cubicBezTo>
                    <a:pt x="1454" y="1141"/>
                    <a:pt x="1478" y="1859"/>
                    <a:pt x="1490" y="2576"/>
                  </a:cubicBezTo>
                  <a:cubicBezTo>
                    <a:pt x="1504" y="3342"/>
                    <a:pt x="1531" y="4106"/>
                    <a:pt x="1565" y="4871"/>
                  </a:cubicBezTo>
                  <a:cubicBezTo>
                    <a:pt x="1575" y="5092"/>
                    <a:pt x="1586" y="5314"/>
                    <a:pt x="1597" y="5535"/>
                  </a:cubicBezTo>
                  <a:cubicBezTo>
                    <a:pt x="1248" y="5494"/>
                    <a:pt x="899" y="5449"/>
                    <a:pt x="553" y="5388"/>
                  </a:cubicBezTo>
                  <a:cubicBezTo>
                    <a:pt x="548" y="5388"/>
                    <a:pt x="544" y="5387"/>
                    <a:pt x="539" y="5387"/>
                  </a:cubicBezTo>
                  <a:cubicBezTo>
                    <a:pt x="463" y="5387"/>
                    <a:pt x="435" y="5505"/>
                    <a:pt x="518" y="5522"/>
                  </a:cubicBezTo>
                  <a:cubicBezTo>
                    <a:pt x="880" y="5598"/>
                    <a:pt x="1242" y="5677"/>
                    <a:pt x="1606" y="5744"/>
                  </a:cubicBezTo>
                  <a:cubicBezTo>
                    <a:pt x="1667" y="6982"/>
                    <a:pt x="1744" y="8220"/>
                    <a:pt x="1853" y="9456"/>
                  </a:cubicBezTo>
                  <a:cubicBezTo>
                    <a:pt x="1928" y="10312"/>
                    <a:pt x="2004" y="11171"/>
                    <a:pt x="2106" y="12025"/>
                  </a:cubicBezTo>
                  <a:cubicBezTo>
                    <a:pt x="2109" y="12052"/>
                    <a:pt x="2132" y="12067"/>
                    <a:pt x="2153" y="12067"/>
                  </a:cubicBezTo>
                  <a:cubicBezTo>
                    <a:pt x="2174" y="12067"/>
                    <a:pt x="2193" y="12053"/>
                    <a:pt x="2192" y="12025"/>
                  </a:cubicBezTo>
                  <a:cubicBezTo>
                    <a:pt x="2163" y="11261"/>
                    <a:pt x="2118" y="10499"/>
                    <a:pt x="2086" y="9735"/>
                  </a:cubicBezTo>
                  <a:cubicBezTo>
                    <a:pt x="2055" y="8971"/>
                    <a:pt x="2021" y="8208"/>
                    <a:pt x="1985" y="7444"/>
                  </a:cubicBezTo>
                  <a:cubicBezTo>
                    <a:pt x="1958" y="6895"/>
                    <a:pt x="1935" y="6346"/>
                    <a:pt x="1911" y="5797"/>
                  </a:cubicBezTo>
                  <a:lnTo>
                    <a:pt x="1911" y="5797"/>
                  </a:lnTo>
                  <a:cubicBezTo>
                    <a:pt x="2125" y="5831"/>
                    <a:pt x="2339" y="5864"/>
                    <a:pt x="2554" y="5893"/>
                  </a:cubicBezTo>
                  <a:cubicBezTo>
                    <a:pt x="2669" y="5909"/>
                    <a:pt x="2783" y="5923"/>
                    <a:pt x="2898" y="5938"/>
                  </a:cubicBezTo>
                  <a:cubicBezTo>
                    <a:pt x="2970" y="5947"/>
                    <a:pt x="3046" y="5965"/>
                    <a:pt x="3120" y="5965"/>
                  </a:cubicBezTo>
                  <a:cubicBezTo>
                    <a:pt x="3165" y="5965"/>
                    <a:pt x="3209" y="5958"/>
                    <a:pt x="3251" y="5938"/>
                  </a:cubicBezTo>
                  <a:cubicBezTo>
                    <a:pt x="3345" y="5893"/>
                    <a:pt x="3320" y="5773"/>
                    <a:pt x="3251" y="5722"/>
                  </a:cubicBezTo>
                  <a:cubicBezTo>
                    <a:pt x="3167" y="5662"/>
                    <a:pt x="3035" y="5677"/>
                    <a:pt x="2934" y="5668"/>
                  </a:cubicBezTo>
                  <a:cubicBezTo>
                    <a:pt x="2818" y="5660"/>
                    <a:pt x="2702" y="5650"/>
                    <a:pt x="2586" y="5640"/>
                  </a:cubicBezTo>
                  <a:cubicBezTo>
                    <a:pt x="2362" y="5621"/>
                    <a:pt x="2137" y="5598"/>
                    <a:pt x="1912" y="5572"/>
                  </a:cubicBezTo>
                  <a:lnTo>
                    <a:pt x="1900" y="5571"/>
                  </a:lnTo>
                  <a:cubicBezTo>
                    <a:pt x="1861" y="4666"/>
                    <a:pt x="1820" y="3761"/>
                    <a:pt x="1779" y="2856"/>
                  </a:cubicBezTo>
                  <a:cubicBezTo>
                    <a:pt x="1759" y="2433"/>
                    <a:pt x="1740" y="2011"/>
                    <a:pt x="1723" y="1587"/>
                  </a:cubicBezTo>
                  <a:cubicBezTo>
                    <a:pt x="1706" y="1172"/>
                    <a:pt x="1700" y="756"/>
                    <a:pt x="1681" y="340"/>
                  </a:cubicBezTo>
                  <a:lnTo>
                    <a:pt x="1681" y="340"/>
                  </a:lnTo>
                  <a:lnTo>
                    <a:pt x="1685" y="344"/>
                  </a:lnTo>
                  <a:cubicBezTo>
                    <a:pt x="1739" y="378"/>
                    <a:pt x="1792" y="414"/>
                    <a:pt x="1846" y="449"/>
                  </a:cubicBezTo>
                  <a:cubicBezTo>
                    <a:pt x="1952" y="521"/>
                    <a:pt x="2059" y="592"/>
                    <a:pt x="2165" y="666"/>
                  </a:cubicBezTo>
                  <a:cubicBezTo>
                    <a:pt x="2376" y="811"/>
                    <a:pt x="2586" y="957"/>
                    <a:pt x="2793" y="1111"/>
                  </a:cubicBezTo>
                  <a:cubicBezTo>
                    <a:pt x="2999" y="1263"/>
                    <a:pt x="3202" y="1423"/>
                    <a:pt x="3403" y="1583"/>
                  </a:cubicBezTo>
                  <a:cubicBezTo>
                    <a:pt x="3603" y="1744"/>
                    <a:pt x="3794" y="1917"/>
                    <a:pt x="4002" y="2065"/>
                  </a:cubicBezTo>
                  <a:cubicBezTo>
                    <a:pt x="4023" y="2080"/>
                    <a:pt x="4044" y="2086"/>
                    <a:pt x="4065" y="2086"/>
                  </a:cubicBezTo>
                  <a:cubicBezTo>
                    <a:pt x="4160" y="2086"/>
                    <a:pt x="4237" y="1946"/>
                    <a:pt x="4154" y="1866"/>
                  </a:cubicBezTo>
                  <a:cubicBezTo>
                    <a:pt x="3973" y="1689"/>
                    <a:pt x="3758" y="1536"/>
                    <a:pt x="3557" y="1383"/>
                  </a:cubicBezTo>
                  <a:cubicBezTo>
                    <a:pt x="3348" y="1224"/>
                    <a:pt x="3136" y="1071"/>
                    <a:pt x="2921" y="919"/>
                  </a:cubicBezTo>
                  <a:cubicBezTo>
                    <a:pt x="2712" y="770"/>
                    <a:pt x="2503" y="623"/>
                    <a:pt x="2289" y="482"/>
                  </a:cubicBezTo>
                  <a:cubicBezTo>
                    <a:pt x="2182" y="411"/>
                    <a:pt x="2074" y="341"/>
                    <a:pt x="1966" y="272"/>
                  </a:cubicBezTo>
                  <a:cubicBezTo>
                    <a:pt x="1912" y="238"/>
                    <a:pt x="1858" y="204"/>
                    <a:pt x="1803" y="170"/>
                  </a:cubicBezTo>
                  <a:cubicBezTo>
                    <a:pt x="1764" y="146"/>
                    <a:pt x="1677" y="107"/>
                    <a:pt x="1656" y="67"/>
                  </a:cubicBezTo>
                  <a:cubicBezTo>
                    <a:pt x="1637" y="31"/>
                    <a:pt x="1589" y="0"/>
                    <a:pt x="1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5" name="Google Shape;1895;p49"/>
            <p:cNvSpPr/>
            <p:nvPr/>
          </p:nvSpPr>
          <p:spPr>
            <a:xfrm>
              <a:off x="7028287" y="2570779"/>
              <a:ext cx="282092" cy="486460"/>
            </a:xfrm>
            <a:custGeom>
              <a:avLst/>
              <a:gdLst/>
              <a:ahLst/>
              <a:cxnLst/>
              <a:rect l="l" t="t" r="r" b="b"/>
              <a:pathLst>
                <a:path w="4389" h="7569" extrusionOk="0">
                  <a:moveTo>
                    <a:pt x="2239" y="1"/>
                  </a:moveTo>
                  <a:lnTo>
                    <a:pt x="1" y="5724"/>
                  </a:lnTo>
                  <a:lnTo>
                    <a:pt x="2894" y="7569"/>
                  </a:lnTo>
                  <a:lnTo>
                    <a:pt x="4389" y="1777"/>
                  </a:lnTo>
                  <a:lnTo>
                    <a:pt x="2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6" name="Google Shape;1896;p49"/>
            <p:cNvSpPr/>
            <p:nvPr/>
          </p:nvSpPr>
          <p:spPr>
            <a:xfrm>
              <a:off x="6806868" y="2470647"/>
              <a:ext cx="283892" cy="323857"/>
            </a:xfrm>
            <a:custGeom>
              <a:avLst/>
              <a:gdLst/>
              <a:ahLst/>
              <a:cxnLst/>
              <a:rect l="l" t="t" r="r" b="b"/>
              <a:pathLst>
                <a:path w="4417" h="5039" extrusionOk="0">
                  <a:moveTo>
                    <a:pt x="4104" y="0"/>
                  </a:moveTo>
                  <a:cubicBezTo>
                    <a:pt x="2963" y="244"/>
                    <a:pt x="0" y="2391"/>
                    <a:pt x="0" y="2391"/>
                  </a:cubicBezTo>
                  <a:lnTo>
                    <a:pt x="1503" y="5039"/>
                  </a:lnTo>
                  <a:cubicBezTo>
                    <a:pt x="3847" y="3949"/>
                    <a:pt x="4416" y="1445"/>
                    <a:pt x="4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7" name="Google Shape;1897;p49"/>
            <p:cNvSpPr/>
            <p:nvPr/>
          </p:nvSpPr>
          <p:spPr>
            <a:xfrm>
              <a:off x="7001935" y="2198849"/>
              <a:ext cx="240315" cy="264535"/>
            </a:xfrm>
            <a:custGeom>
              <a:avLst/>
              <a:gdLst/>
              <a:ahLst/>
              <a:cxnLst/>
              <a:rect l="l" t="t" r="r" b="b"/>
              <a:pathLst>
                <a:path w="3739" h="4116" extrusionOk="0">
                  <a:moveTo>
                    <a:pt x="2325" y="1"/>
                  </a:moveTo>
                  <a:cubicBezTo>
                    <a:pt x="1944" y="1"/>
                    <a:pt x="1554" y="186"/>
                    <a:pt x="1277" y="461"/>
                  </a:cubicBezTo>
                  <a:cubicBezTo>
                    <a:pt x="589" y="1146"/>
                    <a:pt x="0" y="2822"/>
                    <a:pt x="748" y="3648"/>
                  </a:cubicBezTo>
                  <a:cubicBezTo>
                    <a:pt x="1026" y="3956"/>
                    <a:pt x="1442" y="4115"/>
                    <a:pt x="1858" y="4115"/>
                  </a:cubicBezTo>
                  <a:cubicBezTo>
                    <a:pt x="2025" y="4115"/>
                    <a:pt x="2192" y="4090"/>
                    <a:pt x="2349" y="4038"/>
                  </a:cubicBezTo>
                  <a:cubicBezTo>
                    <a:pt x="2901" y="3858"/>
                    <a:pt x="3336" y="3390"/>
                    <a:pt x="3538" y="2845"/>
                  </a:cubicBezTo>
                  <a:cubicBezTo>
                    <a:pt x="3739" y="2301"/>
                    <a:pt x="3720" y="1689"/>
                    <a:pt x="3550" y="1133"/>
                  </a:cubicBezTo>
                  <a:cubicBezTo>
                    <a:pt x="3418" y="703"/>
                    <a:pt x="3169" y="273"/>
                    <a:pt x="2758" y="90"/>
                  </a:cubicBezTo>
                  <a:cubicBezTo>
                    <a:pt x="2620" y="29"/>
                    <a:pt x="2473" y="1"/>
                    <a:pt x="2325" y="1"/>
                  </a:cubicBez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8" name="Google Shape;1898;p49"/>
            <p:cNvSpPr/>
            <p:nvPr/>
          </p:nvSpPr>
          <p:spPr>
            <a:xfrm>
              <a:off x="7094552" y="2286320"/>
              <a:ext cx="87989" cy="99619"/>
            </a:xfrm>
            <a:custGeom>
              <a:avLst/>
              <a:gdLst/>
              <a:ahLst/>
              <a:cxnLst/>
              <a:rect l="l" t="t" r="r" b="b"/>
              <a:pathLst>
                <a:path w="1369" h="1550" extrusionOk="0">
                  <a:moveTo>
                    <a:pt x="1246" y="1"/>
                  </a:moveTo>
                  <a:cubicBezTo>
                    <a:pt x="1236" y="1"/>
                    <a:pt x="1226" y="3"/>
                    <a:pt x="1216" y="7"/>
                  </a:cubicBezTo>
                  <a:cubicBezTo>
                    <a:pt x="660" y="261"/>
                    <a:pt x="219" y="592"/>
                    <a:pt x="41" y="1203"/>
                  </a:cubicBezTo>
                  <a:cubicBezTo>
                    <a:pt x="1" y="1340"/>
                    <a:pt x="47" y="1470"/>
                    <a:pt x="182" y="1532"/>
                  </a:cubicBezTo>
                  <a:cubicBezTo>
                    <a:pt x="209" y="1544"/>
                    <a:pt x="240" y="1549"/>
                    <a:pt x="272" y="1549"/>
                  </a:cubicBezTo>
                  <a:cubicBezTo>
                    <a:pt x="307" y="1549"/>
                    <a:pt x="343" y="1542"/>
                    <a:pt x="372" y="1530"/>
                  </a:cubicBezTo>
                  <a:cubicBezTo>
                    <a:pt x="425" y="1508"/>
                    <a:pt x="494" y="1449"/>
                    <a:pt x="510" y="1390"/>
                  </a:cubicBezTo>
                  <a:cubicBezTo>
                    <a:pt x="619" y="975"/>
                    <a:pt x="881" y="405"/>
                    <a:pt x="1297" y="149"/>
                  </a:cubicBezTo>
                  <a:cubicBezTo>
                    <a:pt x="1368" y="105"/>
                    <a:pt x="1315" y="1"/>
                    <a:pt x="1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9" name="Google Shape;1899;p49"/>
            <p:cNvSpPr/>
            <p:nvPr/>
          </p:nvSpPr>
          <p:spPr>
            <a:xfrm>
              <a:off x="6437366" y="2028340"/>
              <a:ext cx="655194" cy="702407"/>
            </a:xfrm>
            <a:custGeom>
              <a:avLst/>
              <a:gdLst/>
              <a:ahLst/>
              <a:cxnLst/>
              <a:rect l="l" t="t" r="r" b="b"/>
              <a:pathLst>
                <a:path w="10194" h="10929" extrusionOk="0">
                  <a:moveTo>
                    <a:pt x="5448" y="1"/>
                  </a:moveTo>
                  <a:cubicBezTo>
                    <a:pt x="4108" y="1"/>
                    <a:pt x="2572" y="475"/>
                    <a:pt x="1550" y="1339"/>
                  </a:cubicBezTo>
                  <a:cubicBezTo>
                    <a:pt x="1008" y="1796"/>
                    <a:pt x="610" y="2363"/>
                    <a:pt x="464" y="3028"/>
                  </a:cubicBezTo>
                  <a:cubicBezTo>
                    <a:pt x="1" y="5144"/>
                    <a:pt x="1049" y="7885"/>
                    <a:pt x="2472" y="9434"/>
                  </a:cubicBezTo>
                  <a:cubicBezTo>
                    <a:pt x="3277" y="10309"/>
                    <a:pt x="4418" y="10929"/>
                    <a:pt x="5600" y="10929"/>
                  </a:cubicBezTo>
                  <a:cubicBezTo>
                    <a:pt x="5655" y="10929"/>
                    <a:pt x="5710" y="10927"/>
                    <a:pt x="5764" y="10925"/>
                  </a:cubicBezTo>
                  <a:cubicBezTo>
                    <a:pt x="7484" y="10846"/>
                    <a:pt x="8914" y="9469"/>
                    <a:pt x="9612" y="7895"/>
                  </a:cubicBezTo>
                  <a:cubicBezTo>
                    <a:pt x="10012" y="6998"/>
                    <a:pt x="10193" y="5996"/>
                    <a:pt x="10152" y="5018"/>
                  </a:cubicBezTo>
                  <a:cubicBezTo>
                    <a:pt x="10074" y="2887"/>
                    <a:pt x="8954" y="854"/>
                    <a:pt x="6754" y="179"/>
                  </a:cubicBezTo>
                  <a:cubicBezTo>
                    <a:pt x="6363" y="59"/>
                    <a:pt x="5918" y="1"/>
                    <a:pt x="5448" y="1"/>
                  </a:cubicBez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0" name="Google Shape;1900;p49"/>
            <p:cNvSpPr/>
            <p:nvPr/>
          </p:nvSpPr>
          <p:spPr>
            <a:xfrm>
              <a:off x="6572852" y="2405862"/>
              <a:ext cx="52254" cy="60157"/>
            </a:xfrm>
            <a:custGeom>
              <a:avLst/>
              <a:gdLst/>
              <a:ahLst/>
              <a:cxnLst/>
              <a:rect l="l" t="t" r="r" b="b"/>
              <a:pathLst>
                <a:path w="813" h="936" extrusionOk="0">
                  <a:moveTo>
                    <a:pt x="343" y="1"/>
                  </a:moveTo>
                  <a:cubicBezTo>
                    <a:pt x="326" y="1"/>
                    <a:pt x="309" y="2"/>
                    <a:pt x="291" y="6"/>
                  </a:cubicBezTo>
                  <a:cubicBezTo>
                    <a:pt x="102" y="44"/>
                    <a:pt x="1" y="281"/>
                    <a:pt x="64" y="536"/>
                  </a:cubicBezTo>
                  <a:cubicBezTo>
                    <a:pt x="121" y="768"/>
                    <a:pt x="296" y="936"/>
                    <a:pt x="469" y="936"/>
                  </a:cubicBezTo>
                  <a:cubicBezTo>
                    <a:pt x="486" y="936"/>
                    <a:pt x="503" y="934"/>
                    <a:pt x="521" y="931"/>
                  </a:cubicBezTo>
                  <a:cubicBezTo>
                    <a:pt x="710" y="893"/>
                    <a:pt x="812" y="655"/>
                    <a:pt x="749" y="400"/>
                  </a:cubicBezTo>
                  <a:cubicBezTo>
                    <a:pt x="691" y="167"/>
                    <a:pt x="517" y="1"/>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1" name="Google Shape;1901;p49"/>
            <p:cNvSpPr/>
            <p:nvPr/>
          </p:nvSpPr>
          <p:spPr>
            <a:xfrm>
              <a:off x="6751465" y="2355089"/>
              <a:ext cx="52254" cy="60157"/>
            </a:xfrm>
            <a:custGeom>
              <a:avLst/>
              <a:gdLst/>
              <a:ahLst/>
              <a:cxnLst/>
              <a:rect l="l" t="t" r="r" b="b"/>
              <a:pathLst>
                <a:path w="813" h="936" extrusionOk="0">
                  <a:moveTo>
                    <a:pt x="343" y="1"/>
                  </a:moveTo>
                  <a:cubicBezTo>
                    <a:pt x="326" y="1"/>
                    <a:pt x="309" y="2"/>
                    <a:pt x="292" y="6"/>
                  </a:cubicBezTo>
                  <a:cubicBezTo>
                    <a:pt x="102" y="44"/>
                    <a:pt x="1" y="281"/>
                    <a:pt x="64" y="536"/>
                  </a:cubicBezTo>
                  <a:cubicBezTo>
                    <a:pt x="122" y="769"/>
                    <a:pt x="296" y="936"/>
                    <a:pt x="470" y="936"/>
                  </a:cubicBezTo>
                  <a:cubicBezTo>
                    <a:pt x="487" y="936"/>
                    <a:pt x="505" y="934"/>
                    <a:pt x="522" y="931"/>
                  </a:cubicBezTo>
                  <a:cubicBezTo>
                    <a:pt x="711" y="893"/>
                    <a:pt x="812" y="656"/>
                    <a:pt x="749" y="400"/>
                  </a:cubicBezTo>
                  <a:cubicBezTo>
                    <a:pt x="691" y="168"/>
                    <a:pt x="517" y="1"/>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2" name="Google Shape;1902;p49"/>
            <p:cNvSpPr/>
            <p:nvPr/>
          </p:nvSpPr>
          <p:spPr>
            <a:xfrm>
              <a:off x="6647280" y="2345320"/>
              <a:ext cx="48911" cy="194352"/>
            </a:xfrm>
            <a:custGeom>
              <a:avLst/>
              <a:gdLst/>
              <a:ahLst/>
              <a:cxnLst/>
              <a:rect l="l" t="t" r="r" b="b"/>
              <a:pathLst>
                <a:path w="761" h="3024" extrusionOk="0">
                  <a:moveTo>
                    <a:pt x="193" y="1"/>
                  </a:moveTo>
                  <a:cubicBezTo>
                    <a:pt x="168" y="1"/>
                    <a:pt x="141" y="18"/>
                    <a:pt x="138" y="51"/>
                  </a:cubicBezTo>
                  <a:cubicBezTo>
                    <a:pt x="79" y="714"/>
                    <a:pt x="26" y="1375"/>
                    <a:pt x="8" y="2041"/>
                  </a:cubicBezTo>
                  <a:cubicBezTo>
                    <a:pt x="0" y="2308"/>
                    <a:pt x="16" y="2602"/>
                    <a:pt x="182" y="2824"/>
                  </a:cubicBezTo>
                  <a:cubicBezTo>
                    <a:pt x="266" y="2937"/>
                    <a:pt x="411" y="3024"/>
                    <a:pt x="554" y="3024"/>
                  </a:cubicBezTo>
                  <a:cubicBezTo>
                    <a:pt x="606" y="3024"/>
                    <a:pt x="659" y="3012"/>
                    <a:pt x="708" y="2986"/>
                  </a:cubicBezTo>
                  <a:cubicBezTo>
                    <a:pt x="761" y="2958"/>
                    <a:pt x="743" y="2883"/>
                    <a:pt x="692" y="2866"/>
                  </a:cubicBezTo>
                  <a:cubicBezTo>
                    <a:pt x="492" y="2803"/>
                    <a:pt x="295" y="2696"/>
                    <a:pt x="223" y="2484"/>
                  </a:cubicBezTo>
                  <a:cubicBezTo>
                    <a:pt x="137" y="2229"/>
                    <a:pt x="185" y="1935"/>
                    <a:pt x="198" y="1673"/>
                  </a:cubicBezTo>
                  <a:cubicBezTo>
                    <a:pt x="227" y="1130"/>
                    <a:pt x="237" y="592"/>
                    <a:pt x="241" y="50"/>
                  </a:cubicBezTo>
                  <a:cubicBezTo>
                    <a:pt x="241" y="17"/>
                    <a:pt x="21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3" name="Google Shape;1903;p49"/>
            <p:cNvSpPr/>
            <p:nvPr/>
          </p:nvSpPr>
          <p:spPr>
            <a:xfrm>
              <a:off x="6466610" y="2280279"/>
              <a:ext cx="114855" cy="58679"/>
            </a:xfrm>
            <a:custGeom>
              <a:avLst/>
              <a:gdLst/>
              <a:ahLst/>
              <a:cxnLst/>
              <a:rect l="l" t="t" r="r" b="b"/>
              <a:pathLst>
                <a:path w="1787" h="913" extrusionOk="0">
                  <a:moveTo>
                    <a:pt x="1105" y="0"/>
                  </a:moveTo>
                  <a:cubicBezTo>
                    <a:pt x="641" y="0"/>
                    <a:pt x="0" y="284"/>
                    <a:pt x="18" y="610"/>
                  </a:cubicBezTo>
                  <a:cubicBezTo>
                    <a:pt x="30" y="828"/>
                    <a:pt x="192" y="913"/>
                    <a:pt x="407" y="913"/>
                  </a:cubicBezTo>
                  <a:cubicBezTo>
                    <a:pt x="937" y="913"/>
                    <a:pt x="1787" y="398"/>
                    <a:pt x="1491" y="114"/>
                  </a:cubicBezTo>
                  <a:cubicBezTo>
                    <a:pt x="1408" y="35"/>
                    <a:pt x="1267" y="0"/>
                    <a:pt x="1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4" name="Google Shape;1904;p49"/>
            <p:cNvSpPr/>
            <p:nvPr/>
          </p:nvSpPr>
          <p:spPr>
            <a:xfrm>
              <a:off x="6740925" y="2207268"/>
              <a:ext cx="137350" cy="59514"/>
            </a:xfrm>
            <a:custGeom>
              <a:avLst/>
              <a:gdLst/>
              <a:ahLst/>
              <a:cxnLst/>
              <a:rect l="l" t="t" r="r" b="b"/>
              <a:pathLst>
                <a:path w="2137" h="926" extrusionOk="0">
                  <a:moveTo>
                    <a:pt x="1189" y="0"/>
                  </a:moveTo>
                  <a:cubicBezTo>
                    <a:pt x="670" y="0"/>
                    <a:pt x="23" y="249"/>
                    <a:pt x="9" y="600"/>
                  </a:cubicBezTo>
                  <a:cubicBezTo>
                    <a:pt x="0" y="827"/>
                    <a:pt x="301" y="925"/>
                    <a:pt x="663" y="925"/>
                  </a:cubicBezTo>
                  <a:cubicBezTo>
                    <a:pt x="1305" y="925"/>
                    <a:pt x="2137" y="617"/>
                    <a:pt x="1759" y="181"/>
                  </a:cubicBezTo>
                  <a:cubicBezTo>
                    <a:pt x="1650" y="55"/>
                    <a:pt x="1433" y="0"/>
                    <a:pt x="1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5" name="Google Shape;1905;p49"/>
            <p:cNvSpPr/>
            <p:nvPr/>
          </p:nvSpPr>
          <p:spPr>
            <a:xfrm>
              <a:off x="6746581" y="2516021"/>
              <a:ext cx="68836" cy="55529"/>
            </a:xfrm>
            <a:custGeom>
              <a:avLst/>
              <a:gdLst/>
              <a:ahLst/>
              <a:cxnLst/>
              <a:rect l="l" t="t" r="r" b="b"/>
              <a:pathLst>
                <a:path w="1071" h="864" extrusionOk="0">
                  <a:moveTo>
                    <a:pt x="939" y="1"/>
                  </a:moveTo>
                  <a:cubicBezTo>
                    <a:pt x="768" y="1"/>
                    <a:pt x="22" y="514"/>
                    <a:pt x="7" y="669"/>
                  </a:cubicBezTo>
                  <a:cubicBezTo>
                    <a:pt x="0" y="739"/>
                    <a:pt x="184" y="863"/>
                    <a:pt x="413" y="863"/>
                  </a:cubicBezTo>
                  <a:cubicBezTo>
                    <a:pt x="528" y="863"/>
                    <a:pt x="655" y="832"/>
                    <a:pt x="775" y="747"/>
                  </a:cubicBezTo>
                  <a:cubicBezTo>
                    <a:pt x="1071" y="536"/>
                    <a:pt x="1070" y="104"/>
                    <a:pt x="966" y="9"/>
                  </a:cubicBezTo>
                  <a:cubicBezTo>
                    <a:pt x="960" y="3"/>
                    <a:pt x="951" y="1"/>
                    <a:pt x="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6" name="Google Shape;1906;p49"/>
            <p:cNvSpPr/>
            <p:nvPr/>
          </p:nvSpPr>
          <p:spPr>
            <a:xfrm>
              <a:off x="6846203" y="1883090"/>
              <a:ext cx="286270" cy="432730"/>
            </a:xfrm>
            <a:custGeom>
              <a:avLst/>
              <a:gdLst/>
              <a:ahLst/>
              <a:cxnLst/>
              <a:rect l="l" t="t" r="r" b="b"/>
              <a:pathLst>
                <a:path w="4454" h="6733" extrusionOk="0">
                  <a:moveTo>
                    <a:pt x="1867" y="0"/>
                  </a:moveTo>
                  <a:cubicBezTo>
                    <a:pt x="944" y="0"/>
                    <a:pt x="74" y="925"/>
                    <a:pt x="1" y="2758"/>
                  </a:cubicBezTo>
                  <a:cubicBezTo>
                    <a:pt x="183" y="4353"/>
                    <a:pt x="1731" y="6732"/>
                    <a:pt x="2615" y="6732"/>
                  </a:cubicBezTo>
                  <a:cubicBezTo>
                    <a:pt x="2772" y="6732"/>
                    <a:pt x="2908" y="6657"/>
                    <a:pt x="3012" y="6489"/>
                  </a:cubicBezTo>
                  <a:cubicBezTo>
                    <a:pt x="3700" y="5374"/>
                    <a:pt x="4056" y="5107"/>
                    <a:pt x="4056" y="5107"/>
                  </a:cubicBezTo>
                  <a:cubicBezTo>
                    <a:pt x="4453" y="1687"/>
                    <a:pt x="3112"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7" name="Google Shape;1907;p49"/>
            <p:cNvSpPr/>
            <p:nvPr/>
          </p:nvSpPr>
          <p:spPr>
            <a:xfrm>
              <a:off x="6197179" y="1855904"/>
              <a:ext cx="685209" cy="454389"/>
            </a:xfrm>
            <a:custGeom>
              <a:avLst/>
              <a:gdLst/>
              <a:ahLst/>
              <a:cxnLst/>
              <a:rect l="l" t="t" r="r" b="b"/>
              <a:pathLst>
                <a:path w="10661" h="7070" extrusionOk="0">
                  <a:moveTo>
                    <a:pt x="8033" y="1"/>
                  </a:moveTo>
                  <a:cubicBezTo>
                    <a:pt x="6551" y="1"/>
                    <a:pt x="5134" y="886"/>
                    <a:pt x="4433" y="1844"/>
                  </a:cubicBezTo>
                  <a:cubicBezTo>
                    <a:pt x="3721" y="2815"/>
                    <a:pt x="3026" y="3043"/>
                    <a:pt x="1993" y="3043"/>
                  </a:cubicBezTo>
                  <a:cubicBezTo>
                    <a:pt x="1923" y="3043"/>
                    <a:pt x="1852" y="3042"/>
                    <a:pt x="1780" y="3040"/>
                  </a:cubicBezTo>
                  <a:cubicBezTo>
                    <a:pt x="1764" y="3040"/>
                    <a:pt x="1748" y="3040"/>
                    <a:pt x="1732" y="3040"/>
                  </a:cubicBezTo>
                  <a:cubicBezTo>
                    <a:pt x="278" y="3040"/>
                    <a:pt x="1" y="4831"/>
                    <a:pt x="2310" y="4881"/>
                  </a:cubicBezTo>
                  <a:cubicBezTo>
                    <a:pt x="1304" y="5062"/>
                    <a:pt x="1369" y="6038"/>
                    <a:pt x="2186" y="6038"/>
                  </a:cubicBezTo>
                  <a:cubicBezTo>
                    <a:pt x="2349" y="6038"/>
                    <a:pt x="2542" y="5999"/>
                    <a:pt x="2763" y="5907"/>
                  </a:cubicBezTo>
                  <a:lnTo>
                    <a:pt x="2763" y="5907"/>
                  </a:lnTo>
                  <a:cubicBezTo>
                    <a:pt x="2763" y="5907"/>
                    <a:pt x="2333" y="6491"/>
                    <a:pt x="2763" y="6903"/>
                  </a:cubicBezTo>
                  <a:cubicBezTo>
                    <a:pt x="2884" y="7019"/>
                    <a:pt x="3041" y="7069"/>
                    <a:pt x="3220" y="7069"/>
                  </a:cubicBezTo>
                  <a:cubicBezTo>
                    <a:pt x="4007" y="7069"/>
                    <a:pt x="5206" y="6093"/>
                    <a:pt x="5516" y="5458"/>
                  </a:cubicBezTo>
                  <a:cubicBezTo>
                    <a:pt x="6352" y="3748"/>
                    <a:pt x="7154" y="2956"/>
                    <a:pt x="8213" y="2956"/>
                  </a:cubicBezTo>
                  <a:cubicBezTo>
                    <a:pt x="8786" y="2956"/>
                    <a:pt x="9433" y="3187"/>
                    <a:pt x="10201" y="3630"/>
                  </a:cubicBezTo>
                  <a:lnTo>
                    <a:pt x="10661" y="1166"/>
                  </a:lnTo>
                  <a:cubicBezTo>
                    <a:pt x="9858" y="328"/>
                    <a:pt x="8934" y="1"/>
                    <a:pt x="8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8" name="Google Shape;1908;p49"/>
            <p:cNvSpPr/>
            <p:nvPr/>
          </p:nvSpPr>
          <p:spPr>
            <a:xfrm>
              <a:off x="7616894" y="2966939"/>
              <a:ext cx="199887" cy="321607"/>
            </a:xfrm>
            <a:custGeom>
              <a:avLst/>
              <a:gdLst/>
              <a:ahLst/>
              <a:cxnLst/>
              <a:rect l="l" t="t" r="r" b="b"/>
              <a:pathLst>
                <a:path w="3110" h="5004" extrusionOk="0">
                  <a:moveTo>
                    <a:pt x="2988" y="1"/>
                  </a:moveTo>
                  <a:cubicBezTo>
                    <a:pt x="2970" y="1"/>
                    <a:pt x="2951" y="7"/>
                    <a:pt x="2934" y="21"/>
                  </a:cubicBezTo>
                  <a:cubicBezTo>
                    <a:pt x="2360" y="502"/>
                    <a:pt x="1852" y="1056"/>
                    <a:pt x="1420" y="1667"/>
                  </a:cubicBezTo>
                  <a:cubicBezTo>
                    <a:pt x="988" y="2276"/>
                    <a:pt x="611" y="2941"/>
                    <a:pt x="351" y="3642"/>
                  </a:cubicBezTo>
                  <a:cubicBezTo>
                    <a:pt x="279" y="3841"/>
                    <a:pt x="213" y="4041"/>
                    <a:pt x="155" y="4244"/>
                  </a:cubicBezTo>
                  <a:cubicBezTo>
                    <a:pt x="96" y="4446"/>
                    <a:pt x="33" y="4656"/>
                    <a:pt x="10" y="4866"/>
                  </a:cubicBezTo>
                  <a:cubicBezTo>
                    <a:pt x="1" y="4957"/>
                    <a:pt x="70" y="5003"/>
                    <a:pt x="142" y="5003"/>
                  </a:cubicBezTo>
                  <a:cubicBezTo>
                    <a:pt x="204" y="5003"/>
                    <a:pt x="269" y="4970"/>
                    <a:pt x="291" y="4902"/>
                  </a:cubicBezTo>
                  <a:cubicBezTo>
                    <a:pt x="346" y="4731"/>
                    <a:pt x="376" y="4551"/>
                    <a:pt x="425" y="4377"/>
                  </a:cubicBezTo>
                  <a:cubicBezTo>
                    <a:pt x="473" y="4198"/>
                    <a:pt x="530" y="4020"/>
                    <a:pt x="590" y="3844"/>
                  </a:cubicBezTo>
                  <a:cubicBezTo>
                    <a:pt x="707" y="3504"/>
                    <a:pt x="841" y="3170"/>
                    <a:pt x="993" y="2845"/>
                  </a:cubicBezTo>
                  <a:cubicBezTo>
                    <a:pt x="1307" y="2185"/>
                    <a:pt x="1706" y="1569"/>
                    <a:pt x="2181" y="1014"/>
                  </a:cubicBezTo>
                  <a:cubicBezTo>
                    <a:pt x="2449" y="701"/>
                    <a:pt x="2738" y="407"/>
                    <a:pt x="3047" y="136"/>
                  </a:cubicBezTo>
                  <a:cubicBezTo>
                    <a:pt x="3109" y="81"/>
                    <a:pt x="3053" y="1"/>
                    <a:pt x="29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9" name="Google Shape;1909;p49"/>
            <p:cNvSpPr/>
            <p:nvPr/>
          </p:nvSpPr>
          <p:spPr>
            <a:xfrm>
              <a:off x="7023659" y="4166732"/>
              <a:ext cx="60352" cy="105146"/>
            </a:xfrm>
            <a:custGeom>
              <a:avLst/>
              <a:gdLst/>
              <a:ahLst/>
              <a:cxnLst/>
              <a:rect l="l" t="t" r="r" b="b"/>
              <a:pathLst>
                <a:path w="939" h="1636" extrusionOk="0">
                  <a:moveTo>
                    <a:pt x="566" y="0"/>
                  </a:moveTo>
                  <a:cubicBezTo>
                    <a:pt x="560" y="0"/>
                    <a:pt x="553" y="1"/>
                    <a:pt x="547" y="1"/>
                  </a:cubicBezTo>
                  <a:cubicBezTo>
                    <a:pt x="2" y="38"/>
                    <a:pt x="0" y="1244"/>
                    <a:pt x="324" y="1516"/>
                  </a:cubicBezTo>
                  <a:cubicBezTo>
                    <a:pt x="423" y="1600"/>
                    <a:pt x="507" y="1635"/>
                    <a:pt x="577" y="1635"/>
                  </a:cubicBezTo>
                  <a:cubicBezTo>
                    <a:pt x="938" y="1635"/>
                    <a:pt x="933" y="675"/>
                    <a:pt x="897" y="405"/>
                  </a:cubicBezTo>
                  <a:cubicBezTo>
                    <a:pt x="874" y="224"/>
                    <a:pt x="767" y="0"/>
                    <a:pt x="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0" name="Google Shape;1910;p49"/>
            <p:cNvSpPr/>
            <p:nvPr/>
          </p:nvSpPr>
          <p:spPr>
            <a:xfrm>
              <a:off x="6974812" y="3778220"/>
              <a:ext cx="90753" cy="750031"/>
            </a:xfrm>
            <a:custGeom>
              <a:avLst/>
              <a:gdLst/>
              <a:ahLst/>
              <a:cxnLst/>
              <a:rect l="l" t="t" r="r" b="b"/>
              <a:pathLst>
                <a:path w="1412" h="11670" extrusionOk="0">
                  <a:moveTo>
                    <a:pt x="1354" y="0"/>
                  </a:moveTo>
                  <a:cubicBezTo>
                    <a:pt x="1335" y="0"/>
                    <a:pt x="1316" y="11"/>
                    <a:pt x="1309" y="35"/>
                  </a:cubicBezTo>
                  <a:cubicBezTo>
                    <a:pt x="1073" y="925"/>
                    <a:pt x="835" y="1811"/>
                    <a:pt x="647" y="2714"/>
                  </a:cubicBezTo>
                  <a:cubicBezTo>
                    <a:pt x="460" y="3614"/>
                    <a:pt x="295" y="4518"/>
                    <a:pt x="165" y="5429"/>
                  </a:cubicBezTo>
                  <a:cubicBezTo>
                    <a:pt x="92" y="5942"/>
                    <a:pt x="22" y="6457"/>
                    <a:pt x="3" y="6976"/>
                  </a:cubicBezTo>
                  <a:cubicBezTo>
                    <a:pt x="1" y="7013"/>
                    <a:pt x="21" y="7049"/>
                    <a:pt x="55" y="7065"/>
                  </a:cubicBezTo>
                  <a:cubicBezTo>
                    <a:pt x="65" y="7177"/>
                    <a:pt x="70" y="7290"/>
                    <a:pt x="82" y="7401"/>
                  </a:cubicBezTo>
                  <a:cubicBezTo>
                    <a:pt x="99" y="7552"/>
                    <a:pt x="129" y="7701"/>
                    <a:pt x="159" y="7849"/>
                  </a:cubicBezTo>
                  <a:cubicBezTo>
                    <a:pt x="218" y="8151"/>
                    <a:pt x="281" y="8451"/>
                    <a:pt x="344" y="8752"/>
                  </a:cubicBezTo>
                  <a:cubicBezTo>
                    <a:pt x="475" y="9358"/>
                    <a:pt x="614" y="9962"/>
                    <a:pt x="757" y="10565"/>
                  </a:cubicBezTo>
                  <a:cubicBezTo>
                    <a:pt x="838" y="10905"/>
                    <a:pt x="918" y="11245"/>
                    <a:pt x="1019" y="11580"/>
                  </a:cubicBezTo>
                  <a:cubicBezTo>
                    <a:pt x="1038" y="11643"/>
                    <a:pt x="1085" y="11670"/>
                    <a:pt x="1133" y="11670"/>
                  </a:cubicBezTo>
                  <a:cubicBezTo>
                    <a:pt x="1207" y="11670"/>
                    <a:pt x="1282" y="11607"/>
                    <a:pt x="1262" y="11511"/>
                  </a:cubicBezTo>
                  <a:cubicBezTo>
                    <a:pt x="1103" y="10743"/>
                    <a:pt x="894" y="9983"/>
                    <a:pt x="723" y="9217"/>
                  </a:cubicBezTo>
                  <a:cubicBezTo>
                    <a:pt x="637" y="8835"/>
                    <a:pt x="555" y="8450"/>
                    <a:pt x="472" y="8067"/>
                  </a:cubicBezTo>
                  <a:cubicBezTo>
                    <a:pt x="431" y="7875"/>
                    <a:pt x="392" y="7683"/>
                    <a:pt x="347" y="7492"/>
                  </a:cubicBezTo>
                  <a:cubicBezTo>
                    <a:pt x="311" y="7335"/>
                    <a:pt x="253" y="7184"/>
                    <a:pt x="206" y="7030"/>
                  </a:cubicBezTo>
                  <a:cubicBezTo>
                    <a:pt x="212" y="7021"/>
                    <a:pt x="216" y="7011"/>
                    <a:pt x="218" y="7000"/>
                  </a:cubicBezTo>
                  <a:cubicBezTo>
                    <a:pt x="375" y="6095"/>
                    <a:pt x="457" y="5176"/>
                    <a:pt x="594" y="4267"/>
                  </a:cubicBezTo>
                  <a:cubicBezTo>
                    <a:pt x="729" y="3368"/>
                    <a:pt x="898" y="2476"/>
                    <a:pt x="1074" y="1585"/>
                  </a:cubicBezTo>
                  <a:cubicBezTo>
                    <a:pt x="1175" y="1075"/>
                    <a:pt x="1277" y="563"/>
                    <a:pt x="1402" y="58"/>
                  </a:cubicBezTo>
                  <a:cubicBezTo>
                    <a:pt x="1411" y="23"/>
                    <a:pt x="1382" y="0"/>
                    <a:pt x="1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1" name="Google Shape;1911;p49"/>
            <p:cNvSpPr/>
            <p:nvPr/>
          </p:nvSpPr>
          <p:spPr>
            <a:xfrm>
              <a:off x="7105864" y="4245912"/>
              <a:ext cx="577231" cy="337032"/>
            </a:xfrm>
            <a:custGeom>
              <a:avLst/>
              <a:gdLst/>
              <a:ahLst/>
              <a:cxnLst/>
              <a:rect l="l" t="t" r="r" b="b"/>
              <a:pathLst>
                <a:path w="8981" h="5244" extrusionOk="0">
                  <a:moveTo>
                    <a:pt x="8567" y="3251"/>
                  </a:moveTo>
                  <a:cubicBezTo>
                    <a:pt x="8576" y="3330"/>
                    <a:pt x="8587" y="3408"/>
                    <a:pt x="8602" y="3484"/>
                  </a:cubicBezTo>
                  <a:cubicBezTo>
                    <a:pt x="8611" y="3530"/>
                    <a:pt x="8623" y="3574"/>
                    <a:pt x="8635" y="3618"/>
                  </a:cubicBezTo>
                  <a:cubicBezTo>
                    <a:pt x="8525" y="3629"/>
                    <a:pt x="8412" y="3656"/>
                    <a:pt x="8308" y="3671"/>
                  </a:cubicBezTo>
                  <a:cubicBezTo>
                    <a:pt x="8119" y="3698"/>
                    <a:pt x="7930" y="3725"/>
                    <a:pt x="7741" y="3755"/>
                  </a:cubicBezTo>
                  <a:cubicBezTo>
                    <a:pt x="7362" y="3812"/>
                    <a:pt x="6984" y="3871"/>
                    <a:pt x="6608" y="3935"/>
                  </a:cubicBezTo>
                  <a:cubicBezTo>
                    <a:pt x="6134" y="4015"/>
                    <a:pt x="5661" y="4100"/>
                    <a:pt x="5188" y="4190"/>
                  </a:cubicBezTo>
                  <a:cubicBezTo>
                    <a:pt x="5122" y="4139"/>
                    <a:pt x="5057" y="4089"/>
                    <a:pt x="4992" y="4039"/>
                  </a:cubicBezTo>
                  <a:cubicBezTo>
                    <a:pt x="4934" y="3993"/>
                    <a:pt x="4877" y="3948"/>
                    <a:pt x="4821" y="3904"/>
                  </a:cubicBezTo>
                  <a:cubicBezTo>
                    <a:pt x="5686" y="3755"/>
                    <a:pt x="6551" y="3602"/>
                    <a:pt x="7416" y="3451"/>
                  </a:cubicBezTo>
                  <a:lnTo>
                    <a:pt x="8042" y="3342"/>
                  </a:lnTo>
                  <a:lnTo>
                    <a:pt x="8354" y="3288"/>
                  </a:lnTo>
                  <a:cubicBezTo>
                    <a:pt x="8424" y="3276"/>
                    <a:pt x="8497" y="3266"/>
                    <a:pt x="8567" y="3251"/>
                  </a:cubicBezTo>
                  <a:close/>
                  <a:moveTo>
                    <a:pt x="75" y="1"/>
                  </a:moveTo>
                  <a:cubicBezTo>
                    <a:pt x="35" y="1"/>
                    <a:pt x="0" y="50"/>
                    <a:pt x="38" y="84"/>
                  </a:cubicBezTo>
                  <a:cubicBezTo>
                    <a:pt x="796" y="780"/>
                    <a:pt x="1562" y="1466"/>
                    <a:pt x="2336" y="2143"/>
                  </a:cubicBezTo>
                  <a:cubicBezTo>
                    <a:pt x="2946" y="2678"/>
                    <a:pt x="3559" y="3211"/>
                    <a:pt x="4182" y="3731"/>
                  </a:cubicBezTo>
                  <a:lnTo>
                    <a:pt x="4161" y="3734"/>
                  </a:lnTo>
                  <a:cubicBezTo>
                    <a:pt x="3733" y="3813"/>
                    <a:pt x="3306" y="3898"/>
                    <a:pt x="2878" y="3983"/>
                  </a:cubicBezTo>
                  <a:cubicBezTo>
                    <a:pt x="2733" y="4011"/>
                    <a:pt x="2784" y="4215"/>
                    <a:pt x="2918" y="4215"/>
                  </a:cubicBezTo>
                  <a:cubicBezTo>
                    <a:pt x="2925" y="4215"/>
                    <a:pt x="2932" y="4215"/>
                    <a:pt x="2939" y="4214"/>
                  </a:cubicBezTo>
                  <a:cubicBezTo>
                    <a:pt x="3449" y="4134"/>
                    <a:pt x="3957" y="4049"/>
                    <a:pt x="4465" y="3964"/>
                  </a:cubicBezTo>
                  <a:cubicBezTo>
                    <a:pt x="4538" y="4024"/>
                    <a:pt x="4610" y="4084"/>
                    <a:pt x="4684" y="4144"/>
                  </a:cubicBezTo>
                  <a:cubicBezTo>
                    <a:pt x="4731" y="4182"/>
                    <a:pt x="4780" y="4221"/>
                    <a:pt x="4829" y="4259"/>
                  </a:cubicBezTo>
                  <a:cubicBezTo>
                    <a:pt x="4671" y="4290"/>
                    <a:pt x="4512" y="4320"/>
                    <a:pt x="4354" y="4351"/>
                  </a:cubicBezTo>
                  <a:cubicBezTo>
                    <a:pt x="3934" y="4437"/>
                    <a:pt x="3515" y="4530"/>
                    <a:pt x="3096" y="4626"/>
                  </a:cubicBezTo>
                  <a:lnTo>
                    <a:pt x="3095" y="4625"/>
                  </a:lnTo>
                  <a:cubicBezTo>
                    <a:pt x="3095" y="4624"/>
                    <a:pt x="3094" y="4622"/>
                    <a:pt x="3093" y="4621"/>
                  </a:cubicBezTo>
                  <a:cubicBezTo>
                    <a:pt x="3089" y="4608"/>
                    <a:pt x="3085" y="4593"/>
                    <a:pt x="3080" y="4579"/>
                  </a:cubicBezTo>
                  <a:cubicBezTo>
                    <a:pt x="3072" y="4551"/>
                    <a:pt x="3062" y="4523"/>
                    <a:pt x="3053" y="4496"/>
                  </a:cubicBezTo>
                  <a:cubicBezTo>
                    <a:pt x="3036" y="4440"/>
                    <a:pt x="3021" y="4382"/>
                    <a:pt x="3006" y="4326"/>
                  </a:cubicBezTo>
                  <a:cubicBezTo>
                    <a:pt x="2992" y="4288"/>
                    <a:pt x="2961" y="4272"/>
                    <a:pt x="2931" y="4272"/>
                  </a:cubicBezTo>
                  <a:cubicBezTo>
                    <a:pt x="2885" y="4272"/>
                    <a:pt x="2839" y="4308"/>
                    <a:pt x="2849" y="4367"/>
                  </a:cubicBezTo>
                  <a:cubicBezTo>
                    <a:pt x="2861" y="4424"/>
                    <a:pt x="2873" y="4482"/>
                    <a:pt x="2881" y="4540"/>
                  </a:cubicBezTo>
                  <a:cubicBezTo>
                    <a:pt x="2887" y="4569"/>
                    <a:pt x="2891" y="4597"/>
                    <a:pt x="2895" y="4626"/>
                  </a:cubicBezTo>
                  <a:cubicBezTo>
                    <a:pt x="2898" y="4641"/>
                    <a:pt x="2900" y="4654"/>
                    <a:pt x="2902" y="4666"/>
                  </a:cubicBezTo>
                  <a:lnTo>
                    <a:pt x="2902" y="4671"/>
                  </a:lnTo>
                  <a:cubicBezTo>
                    <a:pt x="2893" y="4690"/>
                    <a:pt x="2890" y="4713"/>
                    <a:pt x="2892" y="4735"/>
                  </a:cubicBezTo>
                  <a:cubicBezTo>
                    <a:pt x="2895" y="4762"/>
                    <a:pt x="2907" y="4787"/>
                    <a:pt x="2927" y="4807"/>
                  </a:cubicBezTo>
                  <a:lnTo>
                    <a:pt x="2945" y="4827"/>
                  </a:lnTo>
                  <a:cubicBezTo>
                    <a:pt x="2965" y="4849"/>
                    <a:pt x="2990" y="4859"/>
                    <a:pt x="3016" y="4859"/>
                  </a:cubicBezTo>
                  <a:cubicBezTo>
                    <a:pt x="3039" y="4859"/>
                    <a:pt x="3061" y="4852"/>
                    <a:pt x="3080" y="4839"/>
                  </a:cubicBezTo>
                  <a:cubicBezTo>
                    <a:pt x="3096" y="4846"/>
                    <a:pt x="3112" y="4849"/>
                    <a:pt x="3128" y="4849"/>
                  </a:cubicBezTo>
                  <a:cubicBezTo>
                    <a:pt x="3134" y="4849"/>
                    <a:pt x="3141" y="4849"/>
                    <a:pt x="3147" y="4848"/>
                  </a:cubicBezTo>
                  <a:cubicBezTo>
                    <a:pt x="3801" y="4724"/>
                    <a:pt x="4456" y="4604"/>
                    <a:pt x="5112" y="4488"/>
                  </a:cubicBezTo>
                  <a:cubicBezTo>
                    <a:pt x="5194" y="4554"/>
                    <a:pt x="5275" y="4620"/>
                    <a:pt x="5357" y="4685"/>
                  </a:cubicBezTo>
                  <a:cubicBezTo>
                    <a:pt x="5583" y="4865"/>
                    <a:pt x="5805" y="5054"/>
                    <a:pt x="6042" y="5221"/>
                  </a:cubicBezTo>
                  <a:cubicBezTo>
                    <a:pt x="6064" y="5237"/>
                    <a:pt x="6088" y="5244"/>
                    <a:pt x="6111" y="5244"/>
                  </a:cubicBezTo>
                  <a:cubicBezTo>
                    <a:pt x="6222" y="5244"/>
                    <a:pt x="6318" y="5081"/>
                    <a:pt x="6215" y="4993"/>
                  </a:cubicBezTo>
                  <a:cubicBezTo>
                    <a:pt x="5981" y="4795"/>
                    <a:pt x="5736" y="4607"/>
                    <a:pt x="5490" y="4421"/>
                  </a:cubicBezTo>
                  <a:cubicBezTo>
                    <a:pt x="6203" y="4297"/>
                    <a:pt x="6917" y="4180"/>
                    <a:pt x="7631" y="4069"/>
                  </a:cubicBezTo>
                  <a:cubicBezTo>
                    <a:pt x="7839" y="4038"/>
                    <a:pt x="8046" y="4006"/>
                    <a:pt x="8253" y="3976"/>
                  </a:cubicBezTo>
                  <a:cubicBezTo>
                    <a:pt x="8363" y="3961"/>
                    <a:pt x="8473" y="3945"/>
                    <a:pt x="8582" y="3930"/>
                  </a:cubicBezTo>
                  <a:cubicBezTo>
                    <a:pt x="8658" y="3919"/>
                    <a:pt x="8731" y="3910"/>
                    <a:pt x="8802" y="3890"/>
                  </a:cubicBezTo>
                  <a:cubicBezTo>
                    <a:pt x="8815" y="3893"/>
                    <a:pt x="8829" y="3894"/>
                    <a:pt x="8843" y="3894"/>
                  </a:cubicBezTo>
                  <a:cubicBezTo>
                    <a:pt x="8887" y="3894"/>
                    <a:pt x="8930" y="3877"/>
                    <a:pt x="8949" y="3832"/>
                  </a:cubicBezTo>
                  <a:cubicBezTo>
                    <a:pt x="8974" y="3782"/>
                    <a:pt x="8981" y="3733"/>
                    <a:pt x="8959" y="3679"/>
                  </a:cubicBezTo>
                  <a:cubicBezTo>
                    <a:pt x="8947" y="3650"/>
                    <a:pt x="8937" y="3619"/>
                    <a:pt x="8926" y="3589"/>
                  </a:cubicBezTo>
                  <a:cubicBezTo>
                    <a:pt x="8905" y="3534"/>
                    <a:pt x="8886" y="3478"/>
                    <a:pt x="8867" y="3422"/>
                  </a:cubicBezTo>
                  <a:cubicBezTo>
                    <a:pt x="8832" y="3315"/>
                    <a:pt x="8804" y="3207"/>
                    <a:pt x="8779" y="3098"/>
                  </a:cubicBezTo>
                  <a:cubicBezTo>
                    <a:pt x="8789" y="3024"/>
                    <a:pt x="8746" y="2946"/>
                    <a:pt x="8648" y="2946"/>
                  </a:cubicBezTo>
                  <a:cubicBezTo>
                    <a:pt x="8645" y="2946"/>
                    <a:pt x="8641" y="2946"/>
                    <a:pt x="8638" y="2946"/>
                  </a:cubicBezTo>
                  <a:cubicBezTo>
                    <a:pt x="8452" y="2946"/>
                    <a:pt x="8259" y="3003"/>
                    <a:pt x="8077" y="3035"/>
                  </a:cubicBezTo>
                  <a:lnTo>
                    <a:pt x="7525" y="3133"/>
                  </a:lnTo>
                  <a:cubicBezTo>
                    <a:pt x="7152" y="3200"/>
                    <a:pt x="6778" y="3267"/>
                    <a:pt x="6404" y="3334"/>
                  </a:cubicBezTo>
                  <a:cubicBezTo>
                    <a:pt x="5777" y="3445"/>
                    <a:pt x="5151" y="3556"/>
                    <a:pt x="4525" y="3669"/>
                  </a:cubicBezTo>
                  <a:cubicBezTo>
                    <a:pt x="4284" y="3477"/>
                    <a:pt x="4042" y="3287"/>
                    <a:pt x="3801" y="3095"/>
                  </a:cubicBezTo>
                  <a:cubicBezTo>
                    <a:pt x="2995" y="2461"/>
                    <a:pt x="2202" y="1813"/>
                    <a:pt x="1421" y="1148"/>
                  </a:cubicBezTo>
                  <a:cubicBezTo>
                    <a:pt x="981" y="773"/>
                    <a:pt x="541" y="397"/>
                    <a:pt x="108" y="14"/>
                  </a:cubicBezTo>
                  <a:cubicBezTo>
                    <a:pt x="97" y="5"/>
                    <a:pt x="86" y="1"/>
                    <a:pt x="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2" name="Google Shape;1912;p49"/>
            <p:cNvSpPr/>
            <p:nvPr/>
          </p:nvSpPr>
          <p:spPr>
            <a:xfrm>
              <a:off x="7148541" y="4221297"/>
              <a:ext cx="174564" cy="43254"/>
            </a:xfrm>
            <a:custGeom>
              <a:avLst/>
              <a:gdLst/>
              <a:ahLst/>
              <a:cxnLst/>
              <a:rect l="l" t="t" r="r" b="b"/>
              <a:pathLst>
                <a:path w="2716" h="673" extrusionOk="0">
                  <a:moveTo>
                    <a:pt x="49" y="1"/>
                  </a:moveTo>
                  <a:cubicBezTo>
                    <a:pt x="14" y="1"/>
                    <a:pt x="0" y="55"/>
                    <a:pt x="39" y="64"/>
                  </a:cubicBezTo>
                  <a:cubicBezTo>
                    <a:pt x="463" y="160"/>
                    <a:pt x="884" y="269"/>
                    <a:pt x="1304" y="377"/>
                  </a:cubicBezTo>
                  <a:cubicBezTo>
                    <a:pt x="1510" y="429"/>
                    <a:pt x="1714" y="483"/>
                    <a:pt x="1919" y="533"/>
                  </a:cubicBezTo>
                  <a:lnTo>
                    <a:pt x="2244" y="613"/>
                  </a:lnTo>
                  <a:cubicBezTo>
                    <a:pt x="2336" y="635"/>
                    <a:pt x="2429" y="673"/>
                    <a:pt x="2523" y="673"/>
                  </a:cubicBezTo>
                  <a:cubicBezTo>
                    <a:pt x="2537" y="673"/>
                    <a:pt x="2551" y="672"/>
                    <a:pt x="2565" y="670"/>
                  </a:cubicBezTo>
                  <a:cubicBezTo>
                    <a:pt x="2666" y="658"/>
                    <a:pt x="2716" y="532"/>
                    <a:pt x="2617" y="472"/>
                  </a:cubicBezTo>
                  <a:cubicBezTo>
                    <a:pt x="2526" y="417"/>
                    <a:pt x="2423" y="414"/>
                    <a:pt x="2320" y="397"/>
                  </a:cubicBezTo>
                  <a:cubicBezTo>
                    <a:pt x="2210" y="377"/>
                    <a:pt x="2100" y="357"/>
                    <a:pt x="1989" y="337"/>
                  </a:cubicBezTo>
                  <a:cubicBezTo>
                    <a:pt x="1774" y="300"/>
                    <a:pt x="1559" y="264"/>
                    <a:pt x="1344" y="228"/>
                  </a:cubicBezTo>
                  <a:cubicBezTo>
                    <a:pt x="914" y="156"/>
                    <a:pt x="483" y="86"/>
                    <a:pt x="55" y="1"/>
                  </a:cubicBezTo>
                  <a:cubicBezTo>
                    <a:pt x="53" y="1"/>
                    <a:pt x="51" y="1"/>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3" name="Google Shape;1913;p49"/>
            <p:cNvSpPr/>
            <p:nvPr/>
          </p:nvSpPr>
          <p:spPr>
            <a:xfrm>
              <a:off x="7058752" y="4622985"/>
              <a:ext cx="140114" cy="437036"/>
            </a:xfrm>
            <a:custGeom>
              <a:avLst/>
              <a:gdLst/>
              <a:ahLst/>
              <a:cxnLst/>
              <a:rect l="l" t="t" r="r" b="b"/>
              <a:pathLst>
                <a:path w="2180" h="6800" extrusionOk="0">
                  <a:moveTo>
                    <a:pt x="77" y="1"/>
                  </a:moveTo>
                  <a:cubicBezTo>
                    <a:pt x="40" y="1"/>
                    <a:pt x="1" y="25"/>
                    <a:pt x="6" y="68"/>
                  </a:cubicBezTo>
                  <a:cubicBezTo>
                    <a:pt x="221" y="1866"/>
                    <a:pt x="637" y="3634"/>
                    <a:pt x="1285" y="5326"/>
                  </a:cubicBezTo>
                  <a:cubicBezTo>
                    <a:pt x="1376" y="5562"/>
                    <a:pt x="1471" y="5798"/>
                    <a:pt x="1569" y="6032"/>
                  </a:cubicBezTo>
                  <a:cubicBezTo>
                    <a:pt x="1619" y="6149"/>
                    <a:pt x="1670" y="6266"/>
                    <a:pt x="1721" y="6381"/>
                  </a:cubicBezTo>
                  <a:cubicBezTo>
                    <a:pt x="1775" y="6500"/>
                    <a:pt x="1823" y="6628"/>
                    <a:pt x="1897" y="6737"/>
                  </a:cubicBezTo>
                  <a:cubicBezTo>
                    <a:pt x="1927" y="6780"/>
                    <a:pt x="1973" y="6800"/>
                    <a:pt x="2018" y="6800"/>
                  </a:cubicBezTo>
                  <a:cubicBezTo>
                    <a:pt x="2100" y="6800"/>
                    <a:pt x="2179" y="6736"/>
                    <a:pt x="2149" y="6634"/>
                  </a:cubicBezTo>
                  <a:cubicBezTo>
                    <a:pt x="2084" y="6417"/>
                    <a:pt x="1962" y="6209"/>
                    <a:pt x="1870" y="6000"/>
                  </a:cubicBezTo>
                  <a:cubicBezTo>
                    <a:pt x="1782" y="5800"/>
                    <a:pt x="1694" y="5599"/>
                    <a:pt x="1611" y="5398"/>
                  </a:cubicBezTo>
                  <a:cubicBezTo>
                    <a:pt x="1439" y="4983"/>
                    <a:pt x="1282" y="4562"/>
                    <a:pt x="1136" y="4137"/>
                  </a:cubicBezTo>
                  <a:cubicBezTo>
                    <a:pt x="842" y="3289"/>
                    <a:pt x="599" y="2422"/>
                    <a:pt x="409" y="1544"/>
                  </a:cubicBezTo>
                  <a:cubicBezTo>
                    <a:pt x="302" y="1049"/>
                    <a:pt x="212" y="551"/>
                    <a:pt x="141" y="50"/>
                  </a:cubicBezTo>
                  <a:cubicBezTo>
                    <a:pt x="136" y="16"/>
                    <a:pt x="107" y="1"/>
                    <a:pt x="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4" name="Google Shape;1914;p49"/>
            <p:cNvSpPr/>
            <p:nvPr/>
          </p:nvSpPr>
          <p:spPr>
            <a:xfrm>
              <a:off x="6573495" y="4371689"/>
              <a:ext cx="381522" cy="207913"/>
            </a:xfrm>
            <a:custGeom>
              <a:avLst/>
              <a:gdLst/>
              <a:ahLst/>
              <a:cxnLst/>
              <a:rect l="l" t="t" r="r" b="b"/>
              <a:pathLst>
                <a:path w="5936" h="3235" extrusionOk="0">
                  <a:moveTo>
                    <a:pt x="5861" y="0"/>
                  </a:moveTo>
                  <a:cubicBezTo>
                    <a:pt x="5849" y="0"/>
                    <a:pt x="5836" y="5"/>
                    <a:pt x="5825" y="17"/>
                  </a:cubicBezTo>
                  <a:cubicBezTo>
                    <a:pt x="5330" y="544"/>
                    <a:pt x="4807" y="1045"/>
                    <a:pt x="4285" y="1545"/>
                  </a:cubicBezTo>
                  <a:cubicBezTo>
                    <a:pt x="4083" y="1738"/>
                    <a:pt x="3879" y="1928"/>
                    <a:pt x="3673" y="2120"/>
                  </a:cubicBezTo>
                  <a:cubicBezTo>
                    <a:pt x="3686" y="2044"/>
                    <a:pt x="3700" y="1970"/>
                    <a:pt x="3713" y="1897"/>
                  </a:cubicBezTo>
                  <a:cubicBezTo>
                    <a:pt x="3723" y="1845"/>
                    <a:pt x="3699" y="1791"/>
                    <a:pt x="3646" y="1773"/>
                  </a:cubicBezTo>
                  <a:cubicBezTo>
                    <a:pt x="3639" y="1736"/>
                    <a:pt x="3609" y="1708"/>
                    <a:pt x="3573" y="1702"/>
                  </a:cubicBezTo>
                  <a:cubicBezTo>
                    <a:pt x="3227" y="1629"/>
                    <a:pt x="2879" y="1573"/>
                    <a:pt x="2532" y="1503"/>
                  </a:cubicBezTo>
                  <a:cubicBezTo>
                    <a:pt x="2194" y="1434"/>
                    <a:pt x="1855" y="1362"/>
                    <a:pt x="1515" y="1285"/>
                  </a:cubicBezTo>
                  <a:cubicBezTo>
                    <a:pt x="1052" y="1182"/>
                    <a:pt x="589" y="1071"/>
                    <a:pt x="129" y="954"/>
                  </a:cubicBezTo>
                  <a:cubicBezTo>
                    <a:pt x="117" y="1008"/>
                    <a:pt x="106" y="1063"/>
                    <a:pt x="95" y="1117"/>
                  </a:cubicBezTo>
                  <a:cubicBezTo>
                    <a:pt x="551" y="1243"/>
                    <a:pt x="1009" y="1361"/>
                    <a:pt x="1468" y="1471"/>
                  </a:cubicBezTo>
                  <a:cubicBezTo>
                    <a:pt x="1805" y="1550"/>
                    <a:pt x="2143" y="1627"/>
                    <a:pt x="2481" y="1700"/>
                  </a:cubicBezTo>
                  <a:cubicBezTo>
                    <a:pt x="2817" y="1773"/>
                    <a:pt x="3157" y="1850"/>
                    <a:pt x="3497" y="1904"/>
                  </a:cubicBezTo>
                  <a:cubicBezTo>
                    <a:pt x="3478" y="2002"/>
                    <a:pt x="3458" y="2098"/>
                    <a:pt x="3439" y="2196"/>
                  </a:cubicBezTo>
                  <a:cubicBezTo>
                    <a:pt x="3436" y="2217"/>
                    <a:pt x="3431" y="2237"/>
                    <a:pt x="3427" y="2259"/>
                  </a:cubicBezTo>
                  <a:cubicBezTo>
                    <a:pt x="3110" y="2164"/>
                    <a:pt x="2785" y="2090"/>
                    <a:pt x="2467" y="2007"/>
                  </a:cubicBezTo>
                  <a:cubicBezTo>
                    <a:pt x="2123" y="1916"/>
                    <a:pt x="1781" y="1833"/>
                    <a:pt x="1437" y="1754"/>
                  </a:cubicBezTo>
                  <a:cubicBezTo>
                    <a:pt x="968" y="1648"/>
                    <a:pt x="497" y="1546"/>
                    <a:pt x="29" y="1441"/>
                  </a:cubicBezTo>
                  <a:lnTo>
                    <a:pt x="1" y="1585"/>
                  </a:lnTo>
                  <a:cubicBezTo>
                    <a:pt x="459" y="1723"/>
                    <a:pt x="913" y="1866"/>
                    <a:pt x="1371" y="2004"/>
                  </a:cubicBezTo>
                  <a:cubicBezTo>
                    <a:pt x="1710" y="2105"/>
                    <a:pt x="2050" y="2202"/>
                    <a:pt x="2392" y="2291"/>
                  </a:cubicBezTo>
                  <a:cubicBezTo>
                    <a:pt x="2672" y="2367"/>
                    <a:pt x="2950" y="2449"/>
                    <a:pt x="3231" y="2518"/>
                  </a:cubicBezTo>
                  <a:cubicBezTo>
                    <a:pt x="3047" y="2680"/>
                    <a:pt x="2861" y="2840"/>
                    <a:pt x="2687" y="3012"/>
                  </a:cubicBezTo>
                  <a:cubicBezTo>
                    <a:pt x="2588" y="3108"/>
                    <a:pt x="2679" y="3235"/>
                    <a:pt x="2785" y="3235"/>
                  </a:cubicBezTo>
                  <a:cubicBezTo>
                    <a:pt x="2816" y="3235"/>
                    <a:pt x="2847" y="3225"/>
                    <a:pt x="2876" y="3201"/>
                  </a:cubicBezTo>
                  <a:cubicBezTo>
                    <a:pt x="3080" y="3031"/>
                    <a:pt x="3271" y="2842"/>
                    <a:pt x="3460" y="2653"/>
                  </a:cubicBezTo>
                  <a:cubicBezTo>
                    <a:pt x="3464" y="2653"/>
                    <a:pt x="3466" y="2654"/>
                    <a:pt x="3468" y="2657"/>
                  </a:cubicBezTo>
                  <a:cubicBezTo>
                    <a:pt x="3471" y="2657"/>
                    <a:pt x="3474" y="2657"/>
                    <a:pt x="3477" y="2657"/>
                  </a:cubicBezTo>
                  <a:cubicBezTo>
                    <a:pt x="3521" y="2657"/>
                    <a:pt x="3561" y="2629"/>
                    <a:pt x="3573" y="2586"/>
                  </a:cubicBezTo>
                  <a:cubicBezTo>
                    <a:pt x="3580" y="2566"/>
                    <a:pt x="3587" y="2545"/>
                    <a:pt x="3592" y="2525"/>
                  </a:cubicBezTo>
                  <a:cubicBezTo>
                    <a:pt x="3619" y="2498"/>
                    <a:pt x="3646" y="2471"/>
                    <a:pt x="3675" y="2444"/>
                  </a:cubicBezTo>
                  <a:cubicBezTo>
                    <a:pt x="3930" y="2194"/>
                    <a:pt x="4181" y="1943"/>
                    <a:pt x="4430" y="1691"/>
                  </a:cubicBezTo>
                  <a:cubicBezTo>
                    <a:pt x="4936" y="1173"/>
                    <a:pt x="5417" y="631"/>
                    <a:pt x="5900" y="92"/>
                  </a:cubicBezTo>
                  <a:cubicBezTo>
                    <a:pt x="5936" y="54"/>
                    <a:pt x="5901" y="0"/>
                    <a:pt x="5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5" name="Google Shape;1915;p49"/>
            <p:cNvSpPr/>
            <p:nvPr/>
          </p:nvSpPr>
          <p:spPr>
            <a:xfrm>
              <a:off x="6434023" y="3042200"/>
              <a:ext cx="222768" cy="768219"/>
            </a:xfrm>
            <a:custGeom>
              <a:avLst/>
              <a:gdLst/>
              <a:ahLst/>
              <a:cxnLst/>
              <a:rect l="l" t="t" r="r" b="b"/>
              <a:pathLst>
                <a:path w="3466" h="11953" extrusionOk="0">
                  <a:moveTo>
                    <a:pt x="661" y="0"/>
                  </a:moveTo>
                  <a:cubicBezTo>
                    <a:pt x="619" y="0"/>
                    <a:pt x="574" y="36"/>
                    <a:pt x="585" y="90"/>
                  </a:cubicBezTo>
                  <a:cubicBezTo>
                    <a:pt x="906" y="1619"/>
                    <a:pt x="1209" y="3151"/>
                    <a:pt x="1545" y="4678"/>
                  </a:cubicBezTo>
                  <a:cubicBezTo>
                    <a:pt x="1679" y="5283"/>
                    <a:pt x="1814" y="5889"/>
                    <a:pt x="1950" y="6494"/>
                  </a:cubicBezTo>
                  <a:cubicBezTo>
                    <a:pt x="1584" y="5485"/>
                    <a:pt x="1181" y="4491"/>
                    <a:pt x="741" y="3511"/>
                  </a:cubicBezTo>
                  <a:cubicBezTo>
                    <a:pt x="544" y="3072"/>
                    <a:pt x="339" y="2638"/>
                    <a:pt x="140" y="2200"/>
                  </a:cubicBezTo>
                  <a:cubicBezTo>
                    <a:pt x="129" y="2175"/>
                    <a:pt x="110" y="2165"/>
                    <a:pt x="90" y="2165"/>
                  </a:cubicBezTo>
                  <a:cubicBezTo>
                    <a:pt x="47" y="2165"/>
                    <a:pt x="1" y="2214"/>
                    <a:pt x="24" y="2267"/>
                  </a:cubicBezTo>
                  <a:cubicBezTo>
                    <a:pt x="359" y="3043"/>
                    <a:pt x="657" y="3836"/>
                    <a:pt x="952" y="4628"/>
                  </a:cubicBezTo>
                  <a:cubicBezTo>
                    <a:pt x="1246" y="5417"/>
                    <a:pt x="1536" y="6207"/>
                    <a:pt x="1813" y="7002"/>
                  </a:cubicBezTo>
                  <a:cubicBezTo>
                    <a:pt x="1971" y="7457"/>
                    <a:pt x="2126" y="7912"/>
                    <a:pt x="2280" y="8368"/>
                  </a:cubicBezTo>
                  <a:cubicBezTo>
                    <a:pt x="2296" y="8418"/>
                    <a:pt x="2340" y="8456"/>
                    <a:pt x="2392" y="8464"/>
                  </a:cubicBezTo>
                  <a:cubicBezTo>
                    <a:pt x="2453" y="8732"/>
                    <a:pt x="2513" y="8999"/>
                    <a:pt x="2573" y="9267"/>
                  </a:cubicBezTo>
                  <a:cubicBezTo>
                    <a:pt x="2766" y="10126"/>
                    <a:pt x="2958" y="10985"/>
                    <a:pt x="3152" y="11844"/>
                  </a:cubicBezTo>
                  <a:cubicBezTo>
                    <a:pt x="3169" y="11920"/>
                    <a:pt x="3226" y="11953"/>
                    <a:pt x="3285" y="11953"/>
                  </a:cubicBezTo>
                  <a:cubicBezTo>
                    <a:pt x="3373" y="11953"/>
                    <a:pt x="3465" y="11881"/>
                    <a:pt x="3440" y="11769"/>
                  </a:cubicBezTo>
                  <a:cubicBezTo>
                    <a:pt x="3098" y="10246"/>
                    <a:pt x="2754" y="8722"/>
                    <a:pt x="2410" y="7200"/>
                  </a:cubicBezTo>
                  <a:cubicBezTo>
                    <a:pt x="2066" y="5671"/>
                    <a:pt x="1726" y="4140"/>
                    <a:pt x="1356" y="2617"/>
                  </a:cubicBezTo>
                  <a:cubicBezTo>
                    <a:pt x="1147" y="1761"/>
                    <a:pt x="931" y="909"/>
                    <a:pt x="726" y="53"/>
                  </a:cubicBezTo>
                  <a:cubicBezTo>
                    <a:pt x="717" y="16"/>
                    <a:pt x="690" y="0"/>
                    <a:pt x="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6" name="Google Shape;1916;p49"/>
            <p:cNvSpPr/>
            <p:nvPr/>
          </p:nvSpPr>
          <p:spPr>
            <a:xfrm>
              <a:off x="7225668" y="3386558"/>
              <a:ext cx="909584" cy="821178"/>
            </a:xfrm>
            <a:custGeom>
              <a:avLst/>
              <a:gdLst/>
              <a:ahLst/>
              <a:cxnLst/>
              <a:rect l="l" t="t" r="r" b="b"/>
              <a:pathLst>
                <a:path w="14152" h="12777" extrusionOk="0">
                  <a:moveTo>
                    <a:pt x="6017" y="0"/>
                  </a:moveTo>
                  <a:lnTo>
                    <a:pt x="1" y="1925"/>
                  </a:lnTo>
                  <a:cubicBezTo>
                    <a:pt x="1" y="1925"/>
                    <a:pt x="1962" y="7939"/>
                    <a:pt x="5795" y="11362"/>
                  </a:cubicBezTo>
                  <a:cubicBezTo>
                    <a:pt x="6972" y="12412"/>
                    <a:pt x="8213" y="12776"/>
                    <a:pt x="9368" y="12776"/>
                  </a:cubicBezTo>
                  <a:cubicBezTo>
                    <a:pt x="11978" y="12776"/>
                    <a:pt x="14151" y="10918"/>
                    <a:pt x="14151" y="10918"/>
                  </a:cubicBezTo>
                  <a:lnTo>
                    <a:pt x="60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7" name="Google Shape;1917;p49"/>
            <p:cNvSpPr/>
            <p:nvPr/>
          </p:nvSpPr>
          <p:spPr>
            <a:xfrm>
              <a:off x="7225732" y="3385080"/>
              <a:ext cx="386663" cy="125519"/>
            </a:xfrm>
            <a:custGeom>
              <a:avLst/>
              <a:gdLst/>
              <a:ahLst/>
              <a:cxnLst/>
              <a:rect l="l" t="t" r="r" b="b"/>
              <a:pathLst>
                <a:path w="6016" h="1953" extrusionOk="0">
                  <a:moveTo>
                    <a:pt x="5638" y="0"/>
                  </a:moveTo>
                  <a:cubicBezTo>
                    <a:pt x="4185" y="0"/>
                    <a:pt x="1560" y="841"/>
                    <a:pt x="1" y="1948"/>
                  </a:cubicBezTo>
                  <a:cubicBezTo>
                    <a:pt x="1" y="1948"/>
                    <a:pt x="92" y="1953"/>
                    <a:pt x="254" y="1953"/>
                  </a:cubicBezTo>
                  <a:cubicBezTo>
                    <a:pt x="1114" y="1953"/>
                    <a:pt x="3979" y="1811"/>
                    <a:pt x="6016" y="23"/>
                  </a:cubicBezTo>
                  <a:cubicBezTo>
                    <a:pt x="5902" y="8"/>
                    <a:pt x="5775" y="0"/>
                    <a:pt x="5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8" name="Google Shape;1918;p49"/>
            <p:cNvSpPr/>
            <p:nvPr/>
          </p:nvSpPr>
          <p:spPr>
            <a:xfrm>
              <a:off x="7321498" y="3217657"/>
              <a:ext cx="258375" cy="237349"/>
            </a:xfrm>
            <a:custGeom>
              <a:avLst/>
              <a:gdLst/>
              <a:ahLst/>
              <a:cxnLst/>
              <a:rect l="l" t="t" r="r" b="b"/>
              <a:pathLst>
                <a:path w="4020" h="3693" extrusionOk="0">
                  <a:moveTo>
                    <a:pt x="2032" y="1"/>
                  </a:moveTo>
                  <a:lnTo>
                    <a:pt x="1" y="920"/>
                  </a:lnTo>
                  <a:lnTo>
                    <a:pt x="809" y="3693"/>
                  </a:lnTo>
                  <a:cubicBezTo>
                    <a:pt x="2994" y="3693"/>
                    <a:pt x="4019" y="2744"/>
                    <a:pt x="4019" y="2744"/>
                  </a:cubicBezTo>
                  <a:lnTo>
                    <a:pt x="2032" y="1"/>
                  </a:ln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9" name="Google Shape;1919;p49"/>
            <p:cNvSpPr/>
            <p:nvPr/>
          </p:nvSpPr>
          <p:spPr>
            <a:xfrm>
              <a:off x="6803655" y="2877540"/>
              <a:ext cx="215184" cy="128797"/>
            </a:xfrm>
            <a:custGeom>
              <a:avLst/>
              <a:gdLst/>
              <a:ahLst/>
              <a:cxnLst/>
              <a:rect l="l" t="t" r="r" b="b"/>
              <a:pathLst>
                <a:path w="3348" h="2004" extrusionOk="0">
                  <a:moveTo>
                    <a:pt x="3266" y="0"/>
                  </a:moveTo>
                  <a:lnTo>
                    <a:pt x="521" y="273"/>
                  </a:lnTo>
                  <a:cubicBezTo>
                    <a:pt x="289" y="296"/>
                    <a:pt x="99" y="469"/>
                    <a:pt x="54" y="698"/>
                  </a:cubicBezTo>
                  <a:cubicBezTo>
                    <a:pt x="0" y="977"/>
                    <a:pt x="175" y="1247"/>
                    <a:pt x="451" y="1313"/>
                  </a:cubicBezTo>
                  <a:lnTo>
                    <a:pt x="3348" y="2003"/>
                  </a:lnTo>
                  <a:lnTo>
                    <a:pt x="32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0" name="Google Shape;1920;p49"/>
            <p:cNvSpPr/>
            <p:nvPr/>
          </p:nvSpPr>
          <p:spPr>
            <a:xfrm>
              <a:off x="7010483" y="2897399"/>
              <a:ext cx="372074" cy="299305"/>
            </a:xfrm>
            <a:custGeom>
              <a:avLst/>
              <a:gdLst/>
              <a:ahLst/>
              <a:cxnLst/>
              <a:rect l="l" t="t" r="r" b="b"/>
              <a:pathLst>
                <a:path w="5789" h="4657" extrusionOk="0">
                  <a:moveTo>
                    <a:pt x="3535" y="0"/>
                  </a:moveTo>
                  <a:lnTo>
                    <a:pt x="0" y="1859"/>
                  </a:lnTo>
                  <a:cubicBezTo>
                    <a:pt x="1570" y="3486"/>
                    <a:pt x="2732" y="4656"/>
                    <a:pt x="3902" y="4656"/>
                  </a:cubicBezTo>
                  <a:cubicBezTo>
                    <a:pt x="4510" y="4656"/>
                    <a:pt x="5119" y="4341"/>
                    <a:pt x="5788" y="3609"/>
                  </a:cubicBezTo>
                  <a:lnTo>
                    <a:pt x="3535" y="0"/>
                  </a:lnTo>
                  <a:close/>
                </a:path>
              </a:pathLst>
            </a:custGeom>
            <a:solidFill>
              <a:srgbClr val="B7A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1" name="Google Shape;1921;p49"/>
            <p:cNvSpPr/>
            <p:nvPr/>
          </p:nvSpPr>
          <p:spPr>
            <a:xfrm>
              <a:off x="6501510" y="2815648"/>
              <a:ext cx="527677" cy="198337"/>
            </a:xfrm>
            <a:custGeom>
              <a:avLst/>
              <a:gdLst/>
              <a:ahLst/>
              <a:cxnLst/>
              <a:rect l="l" t="t" r="r" b="b"/>
              <a:pathLst>
                <a:path w="8210" h="3086" extrusionOk="0">
                  <a:moveTo>
                    <a:pt x="2978" y="0"/>
                  </a:moveTo>
                  <a:lnTo>
                    <a:pt x="83" y="664"/>
                  </a:lnTo>
                  <a:cubicBezTo>
                    <a:pt x="32" y="675"/>
                    <a:pt x="0" y="722"/>
                    <a:pt x="9" y="773"/>
                  </a:cubicBezTo>
                  <a:cubicBezTo>
                    <a:pt x="16" y="820"/>
                    <a:pt x="57" y="855"/>
                    <a:pt x="103" y="855"/>
                  </a:cubicBezTo>
                  <a:cubicBezTo>
                    <a:pt x="107" y="855"/>
                    <a:pt x="110" y="854"/>
                    <a:pt x="114" y="854"/>
                  </a:cubicBezTo>
                  <a:lnTo>
                    <a:pt x="2946" y="581"/>
                  </a:lnTo>
                  <a:lnTo>
                    <a:pt x="7502" y="3037"/>
                  </a:lnTo>
                  <a:cubicBezTo>
                    <a:pt x="7567" y="3070"/>
                    <a:pt x="7636" y="3085"/>
                    <a:pt x="7704" y="3085"/>
                  </a:cubicBezTo>
                  <a:cubicBezTo>
                    <a:pt x="7867" y="3085"/>
                    <a:pt x="8024" y="2995"/>
                    <a:pt x="8101" y="2839"/>
                  </a:cubicBezTo>
                  <a:cubicBezTo>
                    <a:pt x="8210" y="2616"/>
                    <a:pt x="8116" y="2348"/>
                    <a:pt x="7892" y="2244"/>
                  </a:cubicBezTo>
                  <a:lnTo>
                    <a:pt x="2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2" name="Google Shape;1922;p49"/>
            <p:cNvSpPr/>
            <p:nvPr/>
          </p:nvSpPr>
          <p:spPr>
            <a:xfrm>
              <a:off x="6412685" y="2721107"/>
              <a:ext cx="178678" cy="199237"/>
            </a:xfrm>
            <a:custGeom>
              <a:avLst/>
              <a:gdLst/>
              <a:ahLst/>
              <a:cxnLst/>
              <a:rect l="l" t="t" r="r" b="b"/>
              <a:pathLst>
                <a:path w="2780" h="3100" extrusionOk="0">
                  <a:moveTo>
                    <a:pt x="451" y="1"/>
                  </a:moveTo>
                  <a:lnTo>
                    <a:pt x="451" y="1"/>
                  </a:lnTo>
                  <a:cubicBezTo>
                    <a:pt x="451" y="1"/>
                    <a:pt x="0" y="1223"/>
                    <a:pt x="519" y="2079"/>
                  </a:cubicBezTo>
                  <a:cubicBezTo>
                    <a:pt x="1037" y="2934"/>
                    <a:pt x="2329" y="3100"/>
                    <a:pt x="2329" y="3100"/>
                  </a:cubicBezTo>
                  <a:cubicBezTo>
                    <a:pt x="2329" y="3100"/>
                    <a:pt x="2779" y="1879"/>
                    <a:pt x="2261" y="1023"/>
                  </a:cubicBezTo>
                  <a:cubicBezTo>
                    <a:pt x="1743" y="167"/>
                    <a:pt x="451" y="1"/>
                    <a:pt x="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3" name="Google Shape;1923;p49"/>
            <p:cNvSpPr/>
            <p:nvPr/>
          </p:nvSpPr>
          <p:spPr>
            <a:xfrm>
              <a:off x="6439422" y="2734475"/>
              <a:ext cx="120704" cy="173786"/>
            </a:xfrm>
            <a:custGeom>
              <a:avLst/>
              <a:gdLst/>
              <a:ahLst/>
              <a:cxnLst/>
              <a:rect l="l" t="t" r="r" b="b"/>
              <a:pathLst>
                <a:path w="1878" h="2704" extrusionOk="0">
                  <a:moveTo>
                    <a:pt x="234" y="1"/>
                  </a:moveTo>
                  <a:cubicBezTo>
                    <a:pt x="205" y="1"/>
                    <a:pt x="178" y="30"/>
                    <a:pt x="194" y="63"/>
                  </a:cubicBezTo>
                  <a:cubicBezTo>
                    <a:pt x="243" y="170"/>
                    <a:pt x="275" y="283"/>
                    <a:pt x="329" y="390"/>
                  </a:cubicBezTo>
                  <a:cubicBezTo>
                    <a:pt x="388" y="506"/>
                    <a:pt x="457" y="618"/>
                    <a:pt x="524" y="731"/>
                  </a:cubicBezTo>
                  <a:cubicBezTo>
                    <a:pt x="586" y="836"/>
                    <a:pt x="648" y="939"/>
                    <a:pt x="712" y="1043"/>
                  </a:cubicBezTo>
                  <a:cubicBezTo>
                    <a:pt x="709" y="1043"/>
                    <a:pt x="706" y="1041"/>
                    <a:pt x="702" y="1041"/>
                  </a:cubicBezTo>
                  <a:cubicBezTo>
                    <a:pt x="627" y="1028"/>
                    <a:pt x="554" y="1027"/>
                    <a:pt x="480" y="1021"/>
                  </a:cubicBezTo>
                  <a:cubicBezTo>
                    <a:pt x="330" y="1010"/>
                    <a:pt x="181" y="990"/>
                    <a:pt x="30" y="978"/>
                  </a:cubicBezTo>
                  <a:cubicBezTo>
                    <a:pt x="30" y="978"/>
                    <a:pt x="29" y="978"/>
                    <a:pt x="28" y="978"/>
                  </a:cubicBezTo>
                  <a:cubicBezTo>
                    <a:pt x="0" y="978"/>
                    <a:pt x="7" y="1023"/>
                    <a:pt x="36" y="1028"/>
                  </a:cubicBezTo>
                  <a:cubicBezTo>
                    <a:pt x="186" y="1051"/>
                    <a:pt x="334" y="1088"/>
                    <a:pt x="478" y="1140"/>
                  </a:cubicBezTo>
                  <a:cubicBezTo>
                    <a:pt x="547" y="1167"/>
                    <a:pt x="615" y="1201"/>
                    <a:pt x="685" y="1228"/>
                  </a:cubicBezTo>
                  <a:cubicBezTo>
                    <a:pt x="723" y="1243"/>
                    <a:pt x="760" y="1254"/>
                    <a:pt x="798" y="1267"/>
                  </a:cubicBezTo>
                  <a:cubicBezTo>
                    <a:pt x="820" y="1273"/>
                    <a:pt x="843" y="1282"/>
                    <a:pt x="867" y="1289"/>
                  </a:cubicBezTo>
                  <a:cubicBezTo>
                    <a:pt x="887" y="1320"/>
                    <a:pt x="906" y="1352"/>
                    <a:pt x="926" y="1383"/>
                  </a:cubicBezTo>
                  <a:cubicBezTo>
                    <a:pt x="1053" y="1576"/>
                    <a:pt x="1176" y="1770"/>
                    <a:pt x="1300" y="1964"/>
                  </a:cubicBezTo>
                  <a:cubicBezTo>
                    <a:pt x="1273" y="1959"/>
                    <a:pt x="1246" y="1955"/>
                    <a:pt x="1219" y="1953"/>
                  </a:cubicBezTo>
                  <a:cubicBezTo>
                    <a:pt x="1137" y="1945"/>
                    <a:pt x="1056" y="1942"/>
                    <a:pt x="974" y="1942"/>
                  </a:cubicBezTo>
                  <a:cubicBezTo>
                    <a:pt x="965" y="1942"/>
                    <a:pt x="957" y="1942"/>
                    <a:pt x="948" y="1942"/>
                  </a:cubicBezTo>
                  <a:cubicBezTo>
                    <a:pt x="795" y="1942"/>
                    <a:pt x="646" y="1960"/>
                    <a:pt x="494" y="1963"/>
                  </a:cubicBezTo>
                  <a:cubicBezTo>
                    <a:pt x="469" y="1963"/>
                    <a:pt x="472" y="2004"/>
                    <a:pt x="498" y="2005"/>
                  </a:cubicBezTo>
                  <a:cubicBezTo>
                    <a:pt x="656" y="2009"/>
                    <a:pt x="818" y="2047"/>
                    <a:pt x="978" y="2084"/>
                  </a:cubicBezTo>
                  <a:cubicBezTo>
                    <a:pt x="1055" y="2101"/>
                    <a:pt x="1131" y="2121"/>
                    <a:pt x="1207" y="2142"/>
                  </a:cubicBezTo>
                  <a:cubicBezTo>
                    <a:pt x="1248" y="2153"/>
                    <a:pt x="1289" y="2162"/>
                    <a:pt x="1330" y="2172"/>
                  </a:cubicBezTo>
                  <a:cubicBezTo>
                    <a:pt x="1369" y="2184"/>
                    <a:pt x="1408" y="2193"/>
                    <a:pt x="1448" y="2199"/>
                  </a:cubicBezTo>
                  <a:cubicBezTo>
                    <a:pt x="1547" y="2360"/>
                    <a:pt x="1647" y="2522"/>
                    <a:pt x="1758" y="2670"/>
                  </a:cubicBezTo>
                  <a:cubicBezTo>
                    <a:pt x="1775" y="2694"/>
                    <a:pt x="1796" y="2703"/>
                    <a:pt x="1814" y="2703"/>
                  </a:cubicBezTo>
                  <a:cubicBezTo>
                    <a:pt x="1850" y="2703"/>
                    <a:pt x="1878" y="2665"/>
                    <a:pt x="1853" y="2613"/>
                  </a:cubicBezTo>
                  <a:cubicBezTo>
                    <a:pt x="1776" y="2455"/>
                    <a:pt x="1685" y="2301"/>
                    <a:pt x="1594" y="2147"/>
                  </a:cubicBezTo>
                  <a:cubicBezTo>
                    <a:pt x="1599" y="2138"/>
                    <a:pt x="1604" y="2128"/>
                    <a:pt x="1606" y="2117"/>
                  </a:cubicBezTo>
                  <a:cubicBezTo>
                    <a:pt x="1667" y="1777"/>
                    <a:pt x="1685" y="1427"/>
                    <a:pt x="1702" y="1074"/>
                  </a:cubicBezTo>
                  <a:cubicBezTo>
                    <a:pt x="1704" y="1034"/>
                    <a:pt x="1669" y="1005"/>
                    <a:pt x="1640" y="1005"/>
                  </a:cubicBezTo>
                  <a:cubicBezTo>
                    <a:pt x="1623" y="1005"/>
                    <a:pt x="1608" y="1016"/>
                    <a:pt x="1606" y="1041"/>
                  </a:cubicBezTo>
                  <a:cubicBezTo>
                    <a:pt x="1582" y="1335"/>
                    <a:pt x="1519" y="1618"/>
                    <a:pt x="1447" y="1895"/>
                  </a:cubicBezTo>
                  <a:cubicBezTo>
                    <a:pt x="1330" y="1689"/>
                    <a:pt x="1212" y="1485"/>
                    <a:pt x="1097" y="1279"/>
                  </a:cubicBezTo>
                  <a:cubicBezTo>
                    <a:pt x="1088" y="1262"/>
                    <a:pt x="1078" y="1246"/>
                    <a:pt x="1069" y="1230"/>
                  </a:cubicBezTo>
                  <a:cubicBezTo>
                    <a:pt x="1071" y="1212"/>
                    <a:pt x="1073" y="1193"/>
                    <a:pt x="1073" y="1175"/>
                  </a:cubicBezTo>
                  <a:cubicBezTo>
                    <a:pt x="1075" y="1141"/>
                    <a:pt x="1077" y="1107"/>
                    <a:pt x="1078" y="1072"/>
                  </a:cubicBezTo>
                  <a:cubicBezTo>
                    <a:pt x="1082" y="1002"/>
                    <a:pt x="1083" y="931"/>
                    <a:pt x="1084" y="859"/>
                  </a:cubicBezTo>
                  <a:cubicBezTo>
                    <a:pt x="1086" y="723"/>
                    <a:pt x="1089" y="587"/>
                    <a:pt x="1100" y="453"/>
                  </a:cubicBezTo>
                  <a:cubicBezTo>
                    <a:pt x="1101" y="436"/>
                    <a:pt x="1088" y="424"/>
                    <a:pt x="1076" y="424"/>
                  </a:cubicBezTo>
                  <a:cubicBezTo>
                    <a:pt x="1068" y="424"/>
                    <a:pt x="1062" y="429"/>
                    <a:pt x="1060" y="439"/>
                  </a:cubicBezTo>
                  <a:cubicBezTo>
                    <a:pt x="1034" y="572"/>
                    <a:pt x="1000" y="702"/>
                    <a:pt x="966" y="831"/>
                  </a:cubicBezTo>
                  <a:cubicBezTo>
                    <a:pt x="952" y="882"/>
                    <a:pt x="939" y="933"/>
                    <a:pt x="926" y="984"/>
                  </a:cubicBezTo>
                  <a:cubicBezTo>
                    <a:pt x="857" y="867"/>
                    <a:pt x="788" y="751"/>
                    <a:pt x="716" y="637"/>
                  </a:cubicBezTo>
                  <a:cubicBezTo>
                    <a:pt x="647" y="525"/>
                    <a:pt x="579" y="413"/>
                    <a:pt x="505" y="306"/>
                  </a:cubicBezTo>
                  <a:cubicBezTo>
                    <a:pt x="433" y="201"/>
                    <a:pt x="344" y="117"/>
                    <a:pt x="268" y="19"/>
                  </a:cubicBezTo>
                  <a:cubicBezTo>
                    <a:pt x="259" y="6"/>
                    <a:pt x="246" y="1"/>
                    <a:pt x="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4" name="Google Shape;1924;p49"/>
            <p:cNvSpPr/>
            <p:nvPr/>
          </p:nvSpPr>
          <p:spPr>
            <a:xfrm>
              <a:off x="6505944" y="2791418"/>
              <a:ext cx="526585" cy="206114"/>
            </a:xfrm>
            <a:custGeom>
              <a:avLst/>
              <a:gdLst/>
              <a:ahLst/>
              <a:cxnLst/>
              <a:rect l="l" t="t" r="r" b="b"/>
              <a:pathLst>
                <a:path w="8193" h="3207" extrusionOk="0">
                  <a:moveTo>
                    <a:pt x="3027" y="0"/>
                  </a:moveTo>
                  <a:lnTo>
                    <a:pt x="115" y="590"/>
                  </a:lnTo>
                  <a:cubicBezTo>
                    <a:pt x="1" y="615"/>
                    <a:pt x="21" y="782"/>
                    <a:pt x="133" y="782"/>
                  </a:cubicBezTo>
                  <a:cubicBezTo>
                    <a:pt x="136" y="782"/>
                    <a:pt x="138" y="782"/>
                    <a:pt x="141" y="782"/>
                  </a:cubicBezTo>
                  <a:lnTo>
                    <a:pt x="2979" y="581"/>
                  </a:lnTo>
                  <a:lnTo>
                    <a:pt x="7472" y="3151"/>
                  </a:lnTo>
                  <a:cubicBezTo>
                    <a:pt x="7540" y="3189"/>
                    <a:pt x="7613" y="3206"/>
                    <a:pt x="7685" y="3206"/>
                  </a:cubicBezTo>
                  <a:cubicBezTo>
                    <a:pt x="7844" y="3206"/>
                    <a:pt x="7998" y="3120"/>
                    <a:pt x="8077" y="2970"/>
                  </a:cubicBezTo>
                  <a:cubicBezTo>
                    <a:pt x="8193" y="2749"/>
                    <a:pt x="8104" y="2478"/>
                    <a:pt x="7881" y="2369"/>
                  </a:cubicBezTo>
                  <a:lnTo>
                    <a:pt x="30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5" name="Google Shape;1925;p49"/>
            <p:cNvSpPr/>
            <p:nvPr/>
          </p:nvSpPr>
          <p:spPr>
            <a:xfrm>
              <a:off x="6775825" y="2754141"/>
              <a:ext cx="606732" cy="416020"/>
            </a:xfrm>
            <a:custGeom>
              <a:avLst/>
              <a:gdLst/>
              <a:ahLst/>
              <a:cxnLst/>
              <a:rect l="l" t="t" r="r" b="b"/>
              <a:pathLst>
                <a:path w="9440" h="6473" extrusionOk="0">
                  <a:moveTo>
                    <a:pt x="2508" y="0"/>
                  </a:moveTo>
                  <a:cubicBezTo>
                    <a:pt x="2341" y="0"/>
                    <a:pt x="2179" y="59"/>
                    <a:pt x="2050" y="170"/>
                  </a:cubicBezTo>
                  <a:lnTo>
                    <a:pt x="224" y="1733"/>
                  </a:lnTo>
                  <a:cubicBezTo>
                    <a:pt x="45" y="1887"/>
                    <a:pt x="0" y="2157"/>
                    <a:pt x="143" y="2344"/>
                  </a:cubicBezTo>
                  <a:cubicBezTo>
                    <a:pt x="229" y="2457"/>
                    <a:pt x="360" y="2519"/>
                    <a:pt x="494" y="2519"/>
                  </a:cubicBezTo>
                  <a:cubicBezTo>
                    <a:pt x="565" y="2519"/>
                    <a:pt x="637" y="2501"/>
                    <a:pt x="704" y="2466"/>
                  </a:cubicBezTo>
                  <a:lnTo>
                    <a:pt x="2395" y="1550"/>
                  </a:lnTo>
                  <a:lnTo>
                    <a:pt x="3474" y="2328"/>
                  </a:lnTo>
                  <a:cubicBezTo>
                    <a:pt x="3474" y="2328"/>
                    <a:pt x="4948" y="5461"/>
                    <a:pt x="6546" y="6073"/>
                  </a:cubicBezTo>
                  <a:cubicBezTo>
                    <a:pt x="7135" y="6352"/>
                    <a:pt x="7674" y="6473"/>
                    <a:pt x="8127" y="6473"/>
                  </a:cubicBezTo>
                  <a:cubicBezTo>
                    <a:pt x="8781" y="6473"/>
                    <a:pt x="9254" y="6222"/>
                    <a:pt x="9439" y="5838"/>
                  </a:cubicBezTo>
                  <a:lnTo>
                    <a:pt x="7018" y="1953"/>
                  </a:lnTo>
                  <a:cubicBezTo>
                    <a:pt x="6805" y="1601"/>
                    <a:pt x="6477" y="1336"/>
                    <a:pt x="6088" y="1202"/>
                  </a:cubicBezTo>
                  <a:lnTo>
                    <a:pt x="2654" y="15"/>
                  </a:lnTo>
                  <a:cubicBezTo>
                    <a:pt x="2605" y="5"/>
                    <a:pt x="2557" y="0"/>
                    <a:pt x="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6" name="Google Shape;1926;p49"/>
            <p:cNvSpPr/>
            <p:nvPr/>
          </p:nvSpPr>
          <p:spPr>
            <a:xfrm>
              <a:off x="7232802" y="3129350"/>
              <a:ext cx="251627" cy="207206"/>
            </a:xfrm>
            <a:custGeom>
              <a:avLst/>
              <a:gdLst/>
              <a:ahLst/>
              <a:cxnLst/>
              <a:rect l="l" t="t" r="r" b="b"/>
              <a:pathLst>
                <a:path w="3915" h="3224" extrusionOk="0">
                  <a:moveTo>
                    <a:pt x="2329" y="0"/>
                  </a:moveTo>
                  <a:lnTo>
                    <a:pt x="1" y="692"/>
                  </a:lnTo>
                  <a:lnTo>
                    <a:pt x="643" y="3190"/>
                  </a:lnTo>
                  <a:cubicBezTo>
                    <a:pt x="643" y="3190"/>
                    <a:pt x="863" y="3224"/>
                    <a:pt x="1193" y="3224"/>
                  </a:cubicBezTo>
                  <a:cubicBezTo>
                    <a:pt x="1976" y="3224"/>
                    <a:pt x="3376" y="3034"/>
                    <a:pt x="3915" y="1754"/>
                  </a:cubicBezTo>
                  <a:lnTo>
                    <a:pt x="23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7" name="Google Shape;1927;p49"/>
            <p:cNvSpPr/>
            <p:nvPr/>
          </p:nvSpPr>
          <p:spPr>
            <a:xfrm>
              <a:off x="6929050" y="2866293"/>
              <a:ext cx="285370" cy="264600"/>
            </a:xfrm>
            <a:custGeom>
              <a:avLst/>
              <a:gdLst/>
              <a:ahLst/>
              <a:cxnLst/>
              <a:rect l="l" t="t" r="r" b="b"/>
              <a:pathLst>
                <a:path w="4440" h="4117" extrusionOk="0">
                  <a:moveTo>
                    <a:pt x="3096" y="0"/>
                  </a:moveTo>
                  <a:lnTo>
                    <a:pt x="806" y="232"/>
                  </a:lnTo>
                  <a:cubicBezTo>
                    <a:pt x="1" y="1184"/>
                    <a:pt x="189" y="2052"/>
                    <a:pt x="908" y="2200"/>
                  </a:cubicBezTo>
                  <a:cubicBezTo>
                    <a:pt x="1163" y="2692"/>
                    <a:pt x="1478" y="2903"/>
                    <a:pt x="1878" y="2903"/>
                  </a:cubicBezTo>
                  <a:cubicBezTo>
                    <a:pt x="2002" y="2903"/>
                    <a:pt x="2134" y="2882"/>
                    <a:pt x="2275" y="2844"/>
                  </a:cubicBezTo>
                  <a:lnTo>
                    <a:pt x="2275" y="2844"/>
                  </a:lnTo>
                  <a:cubicBezTo>
                    <a:pt x="1625" y="3407"/>
                    <a:pt x="2150" y="4033"/>
                    <a:pt x="2555" y="4109"/>
                  </a:cubicBezTo>
                  <a:cubicBezTo>
                    <a:pt x="2581" y="4114"/>
                    <a:pt x="2612" y="4117"/>
                    <a:pt x="2646" y="4117"/>
                  </a:cubicBezTo>
                  <a:cubicBezTo>
                    <a:pt x="3145" y="4117"/>
                    <a:pt x="4440" y="3622"/>
                    <a:pt x="4440" y="3622"/>
                  </a:cubicBezTo>
                  <a:lnTo>
                    <a:pt x="30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8" name="Google Shape;1928;p49"/>
            <p:cNvSpPr/>
            <p:nvPr/>
          </p:nvSpPr>
          <p:spPr>
            <a:xfrm>
              <a:off x="6993258" y="2826638"/>
              <a:ext cx="110549" cy="44089"/>
            </a:xfrm>
            <a:custGeom>
              <a:avLst/>
              <a:gdLst/>
              <a:ahLst/>
              <a:cxnLst/>
              <a:rect l="l" t="t" r="r" b="b"/>
              <a:pathLst>
                <a:path w="1720" h="686" extrusionOk="0">
                  <a:moveTo>
                    <a:pt x="1640" y="0"/>
                  </a:moveTo>
                  <a:cubicBezTo>
                    <a:pt x="1338" y="0"/>
                    <a:pt x="1053" y="56"/>
                    <a:pt x="763" y="137"/>
                  </a:cubicBezTo>
                  <a:cubicBezTo>
                    <a:pt x="611" y="177"/>
                    <a:pt x="466" y="240"/>
                    <a:pt x="332" y="322"/>
                  </a:cubicBezTo>
                  <a:cubicBezTo>
                    <a:pt x="203" y="400"/>
                    <a:pt x="95" y="506"/>
                    <a:pt x="15" y="632"/>
                  </a:cubicBezTo>
                  <a:cubicBezTo>
                    <a:pt x="0" y="655"/>
                    <a:pt x="15" y="686"/>
                    <a:pt x="40" y="686"/>
                  </a:cubicBezTo>
                  <a:cubicBezTo>
                    <a:pt x="44" y="686"/>
                    <a:pt x="49" y="685"/>
                    <a:pt x="53" y="683"/>
                  </a:cubicBezTo>
                  <a:cubicBezTo>
                    <a:pt x="188" y="627"/>
                    <a:pt x="319" y="563"/>
                    <a:pt x="446" y="493"/>
                  </a:cubicBezTo>
                  <a:cubicBezTo>
                    <a:pt x="570" y="426"/>
                    <a:pt x="692" y="357"/>
                    <a:pt x="817" y="295"/>
                  </a:cubicBezTo>
                  <a:cubicBezTo>
                    <a:pt x="1079" y="169"/>
                    <a:pt x="1377" y="113"/>
                    <a:pt x="1665" y="96"/>
                  </a:cubicBezTo>
                  <a:cubicBezTo>
                    <a:pt x="1719" y="93"/>
                    <a:pt x="1719" y="1"/>
                    <a:pt x="1665" y="0"/>
                  </a:cubicBezTo>
                  <a:cubicBezTo>
                    <a:pt x="1657" y="0"/>
                    <a:pt x="1648" y="0"/>
                    <a:pt x="1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9" name="Google Shape;1929;p49"/>
            <p:cNvSpPr/>
            <p:nvPr/>
          </p:nvSpPr>
          <p:spPr>
            <a:xfrm>
              <a:off x="6989016" y="2917452"/>
              <a:ext cx="143199" cy="65170"/>
            </a:xfrm>
            <a:custGeom>
              <a:avLst/>
              <a:gdLst/>
              <a:ahLst/>
              <a:cxnLst/>
              <a:rect l="l" t="t" r="r" b="b"/>
              <a:pathLst>
                <a:path w="2228" h="1014" extrusionOk="0">
                  <a:moveTo>
                    <a:pt x="1712" y="0"/>
                  </a:moveTo>
                  <a:cubicBezTo>
                    <a:pt x="1452" y="0"/>
                    <a:pt x="1193" y="46"/>
                    <a:pt x="950" y="145"/>
                  </a:cubicBezTo>
                  <a:cubicBezTo>
                    <a:pt x="752" y="225"/>
                    <a:pt x="577" y="342"/>
                    <a:pt x="415" y="479"/>
                  </a:cubicBezTo>
                  <a:cubicBezTo>
                    <a:pt x="337" y="543"/>
                    <a:pt x="265" y="611"/>
                    <a:pt x="197" y="686"/>
                  </a:cubicBezTo>
                  <a:cubicBezTo>
                    <a:pt x="166" y="723"/>
                    <a:pt x="135" y="762"/>
                    <a:pt x="107" y="803"/>
                  </a:cubicBezTo>
                  <a:cubicBezTo>
                    <a:pt x="77" y="848"/>
                    <a:pt x="63" y="910"/>
                    <a:pt x="27" y="949"/>
                  </a:cubicBezTo>
                  <a:cubicBezTo>
                    <a:pt x="1" y="979"/>
                    <a:pt x="31" y="1014"/>
                    <a:pt x="61" y="1014"/>
                  </a:cubicBezTo>
                  <a:cubicBezTo>
                    <a:pt x="75" y="1014"/>
                    <a:pt x="88" y="1007"/>
                    <a:pt x="98" y="990"/>
                  </a:cubicBezTo>
                  <a:cubicBezTo>
                    <a:pt x="119" y="948"/>
                    <a:pt x="176" y="917"/>
                    <a:pt x="211" y="883"/>
                  </a:cubicBezTo>
                  <a:cubicBezTo>
                    <a:pt x="246" y="849"/>
                    <a:pt x="281" y="815"/>
                    <a:pt x="316" y="782"/>
                  </a:cubicBezTo>
                  <a:cubicBezTo>
                    <a:pt x="382" y="716"/>
                    <a:pt x="452" y="654"/>
                    <a:pt x="526" y="598"/>
                  </a:cubicBezTo>
                  <a:cubicBezTo>
                    <a:pt x="680" y="487"/>
                    <a:pt x="852" y="398"/>
                    <a:pt x="1025" y="324"/>
                  </a:cubicBezTo>
                  <a:cubicBezTo>
                    <a:pt x="1310" y="200"/>
                    <a:pt x="1616" y="124"/>
                    <a:pt x="1925" y="124"/>
                  </a:cubicBezTo>
                  <a:cubicBezTo>
                    <a:pt x="2003" y="124"/>
                    <a:pt x="2081" y="129"/>
                    <a:pt x="2159" y="139"/>
                  </a:cubicBezTo>
                  <a:cubicBezTo>
                    <a:pt x="2162" y="139"/>
                    <a:pt x="2165" y="139"/>
                    <a:pt x="2167" y="139"/>
                  </a:cubicBezTo>
                  <a:cubicBezTo>
                    <a:pt x="2220" y="139"/>
                    <a:pt x="2228" y="57"/>
                    <a:pt x="2172" y="47"/>
                  </a:cubicBezTo>
                  <a:cubicBezTo>
                    <a:pt x="2020" y="16"/>
                    <a:pt x="1866" y="0"/>
                    <a:pt x="1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0" name="Google Shape;1930;p49"/>
            <p:cNvSpPr/>
            <p:nvPr/>
          </p:nvSpPr>
          <p:spPr>
            <a:xfrm>
              <a:off x="7069614" y="3004280"/>
              <a:ext cx="79891" cy="27893"/>
            </a:xfrm>
            <a:custGeom>
              <a:avLst/>
              <a:gdLst/>
              <a:ahLst/>
              <a:cxnLst/>
              <a:rect l="l" t="t" r="r" b="b"/>
              <a:pathLst>
                <a:path w="1243" h="434" extrusionOk="0">
                  <a:moveTo>
                    <a:pt x="1178" y="1"/>
                  </a:moveTo>
                  <a:cubicBezTo>
                    <a:pt x="1175" y="1"/>
                    <a:pt x="1172" y="1"/>
                    <a:pt x="1169" y="1"/>
                  </a:cubicBezTo>
                  <a:cubicBezTo>
                    <a:pt x="962" y="17"/>
                    <a:pt x="758" y="41"/>
                    <a:pt x="556" y="87"/>
                  </a:cubicBezTo>
                  <a:cubicBezTo>
                    <a:pt x="455" y="110"/>
                    <a:pt x="357" y="134"/>
                    <a:pt x="265" y="185"/>
                  </a:cubicBezTo>
                  <a:cubicBezTo>
                    <a:pt x="218" y="210"/>
                    <a:pt x="171" y="238"/>
                    <a:pt x="127" y="269"/>
                  </a:cubicBezTo>
                  <a:cubicBezTo>
                    <a:pt x="88" y="297"/>
                    <a:pt x="42" y="326"/>
                    <a:pt x="16" y="366"/>
                  </a:cubicBezTo>
                  <a:cubicBezTo>
                    <a:pt x="1" y="391"/>
                    <a:pt x="9" y="429"/>
                    <a:pt x="43" y="432"/>
                  </a:cubicBezTo>
                  <a:cubicBezTo>
                    <a:pt x="50" y="433"/>
                    <a:pt x="58" y="433"/>
                    <a:pt x="65" y="433"/>
                  </a:cubicBezTo>
                  <a:cubicBezTo>
                    <a:pt x="149" y="433"/>
                    <a:pt x="239" y="397"/>
                    <a:pt x="318" y="377"/>
                  </a:cubicBezTo>
                  <a:cubicBezTo>
                    <a:pt x="419" y="350"/>
                    <a:pt x="511" y="312"/>
                    <a:pt x="607" y="274"/>
                  </a:cubicBezTo>
                  <a:cubicBezTo>
                    <a:pt x="792" y="197"/>
                    <a:pt x="985" y="137"/>
                    <a:pt x="1182" y="97"/>
                  </a:cubicBezTo>
                  <a:cubicBezTo>
                    <a:pt x="1242" y="88"/>
                    <a:pt x="1234" y="1"/>
                    <a:pt x="1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1" name="Google Shape;1931;p49"/>
            <p:cNvSpPr/>
            <p:nvPr/>
          </p:nvSpPr>
          <p:spPr>
            <a:xfrm>
              <a:off x="7170072" y="3109426"/>
              <a:ext cx="160874" cy="78281"/>
            </a:xfrm>
            <a:custGeom>
              <a:avLst/>
              <a:gdLst/>
              <a:ahLst/>
              <a:cxnLst/>
              <a:rect l="l" t="t" r="r" b="b"/>
              <a:pathLst>
                <a:path w="2503" h="1218" extrusionOk="0">
                  <a:moveTo>
                    <a:pt x="277" y="1"/>
                  </a:moveTo>
                  <a:cubicBezTo>
                    <a:pt x="205" y="1"/>
                    <a:pt x="134" y="16"/>
                    <a:pt x="67" y="52"/>
                  </a:cubicBezTo>
                  <a:cubicBezTo>
                    <a:pt x="0" y="87"/>
                    <a:pt x="40" y="174"/>
                    <a:pt x="103" y="174"/>
                  </a:cubicBezTo>
                  <a:cubicBezTo>
                    <a:pt x="112" y="174"/>
                    <a:pt x="122" y="172"/>
                    <a:pt x="132" y="168"/>
                  </a:cubicBezTo>
                  <a:cubicBezTo>
                    <a:pt x="169" y="152"/>
                    <a:pt x="205" y="145"/>
                    <a:pt x="240" y="145"/>
                  </a:cubicBezTo>
                  <a:cubicBezTo>
                    <a:pt x="450" y="145"/>
                    <a:pt x="620" y="398"/>
                    <a:pt x="723" y="550"/>
                  </a:cubicBezTo>
                  <a:cubicBezTo>
                    <a:pt x="854" y="742"/>
                    <a:pt x="1002" y="909"/>
                    <a:pt x="1207" y="1025"/>
                  </a:cubicBezTo>
                  <a:cubicBezTo>
                    <a:pt x="1399" y="1134"/>
                    <a:pt x="1612" y="1192"/>
                    <a:pt x="1832" y="1212"/>
                  </a:cubicBezTo>
                  <a:cubicBezTo>
                    <a:pt x="1871" y="1216"/>
                    <a:pt x="1910" y="1217"/>
                    <a:pt x="1950" y="1217"/>
                  </a:cubicBezTo>
                  <a:cubicBezTo>
                    <a:pt x="2018" y="1217"/>
                    <a:pt x="2087" y="1212"/>
                    <a:pt x="2156" y="1203"/>
                  </a:cubicBezTo>
                  <a:cubicBezTo>
                    <a:pt x="2262" y="1188"/>
                    <a:pt x="2411" y="1165"/>
                    <a:pt x="2466" y="1060"/>
                  </a:cubicBezTo>
                  <a:cubicBezTo>
                    <a:pt x="2503" y="991"/>
                    <a:pt x="2476" y="900"/>
                    <a:pt x="2395" y="877"/>
                  </a:cubicBezTo>
                  <a:cubicBezTo>
                    <a:pt x="2376" y="872"/>
                    <a:pt x="2357" y="870"/>
                    <a:pt x="2338" y="870"/>
                  </a:cubicBezTo>
                  <a:cubicBezTo>
                    <a:pt x="2242" y="870"/>
                    <a:pt x="2142" y="929"/>
                    <a:pt x="2050" y="950"/>
                  </a:cubicBezTo>
                  <a:cubicBezTo>
                    <a:pt x="1979" y="966"/>
                    <a:pt x="1906" y="974"/>
                    <a:pt x="1834" y="974"/>
                  </a:cubicBezTo>
                  <a:cubicBezTo>
                    <a:pt x="1803" y="974"/>
                    <a:pt x="1772" y="972"/>
                    <a:pt x="1741" y="969"/>
                  </a:cubicBezTo>
                  <a:cubicBezTo>
                    <a:pt x="1526" y="950"/>
                    <a:pt x="1322" y="867"/>
                    <a:pt x="1154" y="732"/>
                  </a:cubicBezTo>
                  <a:cubicBezTo>
                    <a:pt x="952" y="566"/>
                    <a:pt x="854" y="309"/>
                    <a:pt x="653" y="145"/>
                  </a:cubicBezTo>
                  <a:cubicBezTo>
                    <a:pt x="546" y="57"/>
                    <a:pt x="411" y="1"/>
                    <a:pt x="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2" name="Google Shape;1932;p49"/>
            <p:cNvSpPr/>
            <p:nvPr/>
          </p:nvSpPr>
          <p:spPr>
            <a:xfrm>
              <a:off x="7611817" y="3384052"/>
              <a:ext cx="439817" cy="618277"/>
            </a:xfrm>
            <a:custGeom>
              <a:avLst/>
              <a:gdLst/>
              <a:ahLst/>
              <a:cxnLst/>
              <a:rect l="l" t="t" r="r" b="b"/>
              <a:pathLst>
                <a:path w="6843" h="9620" extrusionOk="0">
                  <a:moveTo>
                    <a:pt x="132" y="0"/>
                  </a:moveTo>
                  <a:cubicBezTo>
                    <a:pt x="64" y="0"/>
                    <a:pt x="0" y="62"/>
                    <a:pt x="19" y="142"/>
                  </a:cubicBezTo>
                  <a:cubicBezTo>
                    <a:pt x="59" y="329"/>
                    <a:pt x="172" y="488"/>
                    <a:pt x="268" y="651"/>
                  </a:cubicBezTo>
                  <a:cubicBezTo>
                    <a:pt x="364" y="815"/>
                    <a:pt x="462" y="979"/>
                    <a:pt x="560" y="1144"/>
                  </a:cubicBezTo>
                  <a:cubicBezTo>
                    <a:pt x="752" y="1466"/>
                    <a:pt x="948" y="1786"/>
                    <a:pt x="1147" y="2104"/>
                  </a:cubicBezTo>
                  <a:cubicBezTo>
                    <a:pt x="1547" y="2746"/>
                    <a:pt x="1957" y="3381"/>
                    <a:pt x="2380" y="4009"/>
                  </a:cubicBezTo>
                  <a:cubicBezTo>
                    <a:pt x="3226" y="5265"/>
                    <a:pt x="4119" y="6487"/>
                    <a:pt x="5069" y="7666"/>
                  </a:cubicBezTo>
                  <a:cubicBezTo>
                    <a:pt x="5605" y="8330"/>
                    <a:pt x="6173" y="8963"/>
                    <a:pt x="6738" y="9603"/>
                  </a:cubicBezTo>
                  <a:cubicBezTo>
                    <a:pt x="6749" y="9615"/>
                    <a:pt x="6760" y="9620"/>
                    <a:pt x="6772" y="9620"/>
                  </a:cubicBezTo>
                  <a:cubicBezTo>
                    <a:pt x="6809" y="9620"/>
                    <a:pt x="6842" y="9568"/>
                    <a:pt x="6811" y="9530"/>
                  </a:cubicBezTo>
                  <a:cubicBezTo>
                    <a:pt x="6334" y="8946"/>
                    <a:pt x="5882" y="8341"/>
                    <a:pt x="5428" y="7739"/>
                  </a:cubicBezTo>
                  <a:cubicBezTo>
                    <a:pt x="5163" y="7388"/>
                    <a:pt x="4899" y="7035"/>
                    <a:pt x="4638" y="6681"/>
                  </a:cubicBezTo>
                  <a:lnTo>
                    <a:pt x="4638" y="6681"/>
                  </a:lnTo>
                  <a:cubicBezTo>
                    <a:pt x="4683" y="6699"/>
                    <a:pt x="4729" y="6716"/>
                    <a:pt x="4774" y="6733"/>
                  </a:cubicBezTo>
                  <a:cubicBezTo>
                    <a:pt x="4969" y="6811"/>
                    <a:pt x="5163" y="6889"/>
                    <a:pt x="5355" y="6974"/>
                  </a:cubicBezTo>
                  <a:cubicBezTo>
                    <a:pt x="5738" y="7144"/>
                    <a:pt x="6115" y="7331"/>
                    <a:pt x="6469" y="7555"/>
                  </a:cubicBezTo>
                  <a:cubicBezTo>
                    <a:pt x="6480" y="7562"/>
                    <a:pt x="6490" y="7565"/>
                    <a:pt x="6500" y="7565"/>
                  </a:cubicBezTo>
                  <a:cubicBezTo>
                    <a:pt x="6550" y="7565"/>
                    <a:pt x="6581" y="7487"/>
                    <a:pt x="6529" y="7450"/>
                  </a:cubicBezTo>
                  <a:cubicBezTo>
                    <a:pt x="6180" y="7206"/>
                    <a:pt x="5826" y="6972"/>
                    <a:pt x="5454" y="6767"/>
                  </a:cubicBezTo>
                  <a:cubicBezTo>
                    <a:pt x="5271" y="6667"/>
                    <a:pt x="5084" y="6571"/>
                    <a:pt x="4893" y="6487"/>
                  </a:cubicBezTo>
                  <a:cubicBezTo>
                    <a:pt x="4799" y="6447"/>
                    <a:pt x="4704" y="6407"/>
                    <a:pt x="4610" y="6369"/>
                  </a:cubicBezTo>
                  <a:cubicBezTo>
                    <a:pt x="4531" y="6337"/>
                    <a:pt x="4438" y="6285"/>
                    <a:pt x="4351" y="6285"/>
                  </a:cubicBezTo>
                  <a:cubicBezTo>
                    <a:pt x="4350" y="6285"/>
                    <a:pt x="4348" y="6285"/>
                    <a:pt x="4346" y="6285"/>
                  </a:cubicBezTo>
                  <a:cubicBezTo>
                    <a:pt x="4256" y="6163"/>
                    <a:pt x="4166" y="6043"/>
                    <a:pt x="4077" y="5920"/>
                  </a:cubicBezTo>
                  <a:cubicBezTo>
                    <a:pt x="3194" y="4706"/>
                    <a:pt x="2353" y="3464"/>
                    <a:pt x="1553" y="2192"/>
                  </a:cubicBezTo>
                  <a:cubicBezTo>
                    <a:pt x="1328" y="1835"/>
                    <a:pt x="1108" y="1475"/>
                    <a:pt x="891" y="1115"/>
                  </a:cubicBezTo>
                  <a:cubicBezTo>
                    <a:pt x="784" y="936"/>
                    <a:pt x="678" y="758"/>
                    <a:pt x="572" y="579"/>
                  </a:cubicBezTo>
                  <a:cubicBezTo>
                    <a:pt x="463" y="392"/>
                    <a:pt x="371" y="179"/>
                    <a:pt x="210" y="32"/>
                  </a:cubicBezTo>
                  <a:cubicBezTo>
                    <a:pt x="186" y="10"/>
                    <a:pt x="159"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3" name="Google Shape;1933;p49"/>
            <p:cNvSpPr/>
            <p:nvPr/>
          </p:nvSpPr>
          <p:spPr>
            <a:xfrm>
              <a:off x="7239872" y="3572748"/>
              <a:ext cx="537511" cy="646620"/>
            </a:xfrm>
            <a:custGeom>
              <a:avLst/>
              <a:gdLst/>
              <a:ahLst/>
              <a:cxnLst/>
              <a:rect l="l" t="t" r="r" b="b"/>
              <a:pathLst>
                <a:path w="8363" h="10061" extrusionOk="0">
                  <a:moveTo>
                    <a:pt x="52" y="1"/>
                  </a:moveTo>
                  <a:cubicBezTo>
                    <a:pt x="28" y="1"/>
                    <a:pt x="0" y="28"/>
                    <a:pt x="12" y="60"/>
                  </a:cubicBezTo>
                  <a:cubicBezTo>
                    <a:pt x="617" y="1728"/>
                    <a:pt x="1352" y="3341"/>
                    <a:pt x="2264" y="4866"/>
                  </a:cubicBezTo>
                  <a:cubicBezTo>
                    <a:pt x="2723" y="5631"/>
                    <a:pt x="3224" y="6372"/>
                    <a:pt x="3762" y="7084"/>
                  </a:cubicBezTo>
                  <a:cubicBezTo>
                    <a:pt x="4295" y="7791"/>
                    <a:pt x="4862" y="8476"/>
                    <a:pt x="5555" y="9032"/>
                  </a:cubicBezTo>
                  <a:cubicBezTo>
                    <a:pt x="6255" y="9596"/>
                    <a:pt x="7145" y="10060"/>
                    <a:pt x="8063" y="10060"/>
                  </a:cubicBezTo>
                  <a:cubicBezTo>
                    <a:pt x="8116" y="10060"/>
                    <a:pt x="8168" y="10059"/>
                    <a:pt x="8221" y="10056"/>
                  </a:cubicBezTo>
                  <a:cubicBezTo>
                    <a:pt x="8349" y="10048"/>
                    <a:pt x="8362" y="9868"/>
                    <a:pt x="8229" y="9851"/>
                  </a:cubicBezTo>
                  <a:cubicBezTo>
                    <a:pt x="7389" y="9754"/>
                    <a:pt x="6588" y="9438"/>
                    <a:pt x="5909" y="8932"/>
                  </a:cubicBezTo>
                  <a:cubicBezTo>
                    <a:pt x="5215" y="8419"/>
                    <a:pt x="4647" y="7752"/>
                    <a:pt x="4123" y="7071"/>
                  </a:cubicBezTo>
                  <a:cubicBezTo>
                    <a:pt x="3219" y="5894"/>
                    <a:pt x="2401" y="4654"/>
                    <a:pt x="1678" y="3359"/>
                  </a:cubicBezTo>
                  <a:cubicBezTo>
                    <a:pt x="1867" y="3320"/>
                    <a:pt x="2054" y="3255"/>
                    <a:pt x="2237" y="3198"/>
                  </a:cubicBezTo>
                  <a:cubicBezTo>
                    <a:pt x="2436" y="3136"/>
                    <a:pt x="2632" y="3070"/>
                    <a:pt x="2829" y="3001"/>
                  </a:cubicBezTo>
                  <a:cubicBezTo>
                    <a:pt x="3237" y="2856"/>
                    <a:pt x="3640" y="2696"/>
                    <a:pt x="4037" y="2519"/>
                  </a:cubicBezTo>
                  <a:cubicBezTo>
                    <a:pt x="4821" y="2169"/>
                    <a:pt x="5573" y="1752"/>
                    <a:pt x="6287" y="1273"/>
                  </a:cubicBezTo>
                  <a:cubicBezTo>
                    <a:pt x="6684" y="1006"/>
                    <a:pt x="7071" y="722"/>
                    <a:pt x="7448" y="426"/>
                  </a:cubicBezTo>
                  <a:cubicBezTo>
                    <a:pt x="7515" y="373"/>
                    <a:pt x="7452" y="265"/>
                    <a:pt x="7381" y="265"/>
                  </a:cubicBezTo>
                  <a:cubicBezTo>
                    <a:pt x="7366" y="265"/>
                    <a:pt x="7351" y="269"/>
                    <a:pt x="7337" y="280"/>
                  </a:cubicBezTo>
                  <a:cubicBezTo>
                    <a:pt x="6001" y="1289"/>
                    <a:pt x="4480" y="2086"/>
                    <a:pt x="2908" y="2657"/>
                  </a:cubicBezTo>
                  <a:cubicBezTo>
                    <a:pt x="2682" y="2739"/>
                    <a:pt x="2454" y="2817"/>
                    <a:pt x="2225" y="2890"/>
                  </a:cubicBezTo>
                  <a:cubicBezTo>
                    <a:pt x="1997" y="2961"/>
                    <a:pt x="1758" y="3013"/>
                    <a:pt x="1534" y="3097"/>
                  </a:cubicBezTo>
                  <a:cubicBezTo>
                    <a:pt x="1461" y="2962"/>
                    <a:pt x="1386" y="2827"/>
                    <a:pt x="1315" y="2690"/>
                  </a:cubicBezTo>
                  <a:cubicBezTo>
                    <a:pt x="859" y="1824"/>
                    <a:pt x="440" y="934"/>
                    <a:pt x="82" y="23"/>
                  </a:cubicBezTo>
                  <a:cubicBezTo>
                    <a:pt x="76" y="7"/>
                    <a:pt x="65"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4" name="Google Shape;1934;p49"/>
            <p:cNvSpPr/>
            <p:nvPr/>
          </p:nvSpPr>
          <p:spPr>
            <a:xfrm>
              <a:off x="7313978" y="3589780"/>
              <a:ext cx="65301" cy="92806"/>
            </a:xfrm>
            <a:custGeom>
              <a:avLst/>
              <a:gdLst/>
              <a:ahLst/>
              <a:cxnLst/>
              <a:rect l="l" t="t" r="r" b="b"/>
              <a:pathLst>
                <a:path w="1016" h="1444" extrusionOk="0">
                  <a:moveTo>
                    <a:pt x="313" y="1"/>
                  </a:moveTo>
                  <a:cubicBezTo>
                    <a:pt x="277" y="1"/>
                    <a:pt x="242" y="17"/>
                    <a:pt x="216" y="43"/>
                  </a:cubicBezTo>
                  <a:cubicBezTo>
                    <a:pt x="175" y="45"/>
                    <a:pt x="140" y="73"/>
                    <a:pt x="130" y="113"/>
                  </a:cubicBezTo>
                  <a:cubicBezTo>
                    <a:pt x="0" y="512"/>
                    <a:pt x="120" y="972"/>
                    <a:pt x="417" y="1267"/>
                  </a:cubicBezTo>
                  <a:cubicBezTo>
                    <a:pt x="500" y="1350"/>
                    <a:pt x="602" y="1433"/>
                    <a:pt x="723" y="1442"/>
                  </a:cubicBezTo>
                  <a:cubicBezTo>
                    <a:pt x="730" y="1443"/>
                    <a:pt x="737" y="1443"/>
                    <a:pt x="744" y="1443"/>
                  </a:cubicBezTo>
                  <a:cubicBezTo>
                    <a:pt x="868" y="1443"/>
                    <a:pt x="966" y="1353"/>
                    <a:pt x="992" y="1232"/>
                  </a:cubicBezTo>
                  <a:cubicBezTo>
                    <a:pt x="1016" y="1122"/>
                    <a:pt x="999" y="1003"/>
                    <a:pt x="979" y="895"/>
                  </a:cubicBezTo>
                  <a:cubicBezTo>
                    <a:pt x="957" y="786"/>
                    <a:pt x="923" y="680"/>
                    <a:pt x="875" y="580"/>
                  </a:cubicBezTo>
                  <a:cubicBezTo>
                    <a:pt x="767" y="351"/>
                    <a:pt x="595" y="157"/>
                    <a:pt x="381" y="22"/>
                  </a:cubicBezTo>
                  <a:cubicBezTo>
                    <a:pt x="359" y="7"/>
                    <a:pt x="336"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5" name="Google Shape;1935;p49"/>
            <p:cNvSpPr/>
            <p:nvPr/>
          </p:nvSpPr>
          <p:spPr>
            <a:xfrm>
              <a:off x="5599766" y="3572234"/>
              <a:ext cx="742090" cy="881013"/>
            </a:xfrm>
            <a:custGeom>
              <a:avLst/>
              <a:gdLst/>
              <a:ahLst/>
              <a:cxnLst/>
              <a:rect l="l" t="t" r="r" b="b"/>
              <a:pathLst>
                <a:path w="11546" h="13708" extrusionOk="0">
                  <a:moveTo>
                    <a:pt x="5050" y="1"/>
                  </a:moveTo>
                  <a:cubicBezTo>
                    <a:pt x="1569" y="570"/>
                    <a:pt x="1" y="3161"/>
                    <a:pt x="1" y="3161"/>
                  </a:cubicBezTo>
                  <a:cubicBezTo>
                    <a:pt x="1895" y="9952"/>
                    <a:pt x="8066" y="13708"/>
                    <a:pt x="10402" y="13708"/>
                  </a:cubicBezTo>
                  <a:cubicBezTo>
                    <a:pt x="10741" y="13708"/>
                    <a:pt x="11000" y="13629"/>
                    <a:pt x="11153" y="13468"/>
                  </a:cubicBezTo>
                  <a:cubicBezTo>
                    <a:pt x="11153" y="13468"/>
                    <a:pt x="11453" y="8223"/>
                    <a:pt x="11500" y="8043"/>
                  </a:cubicBezTo>
                  <a:cubicBezTo>
                    <a:pt x="11546" y="7863"/>
                    <a:pt x="5050" y="1"/>
                    <a:pt x="50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6" name="Google Shape;1936;p49"/>
            <p:cNvSpPr/>
            <p:nvPr/>
          </p:nvSpPr>
          <p:spPr>
            <a:xfrm>
              <a:off x="5599766" y="3572234"/>
              <a:ext cx="324576" cy="206242"/>
            </a:xfrm>
            <a:custGeom>
              <a:avLst/>
              <a:gdLst/>
              <a:ahLst/>
              <a:cxnLst/>
              <a:rect l="l" t="t" r="r" b="b"/>
              <a:pathLst>
                <a:path w="5050" h="3209" extrusionOk="0">
                  <a:moveTo>
                    <a:pt x="5050" y="1"/>
                  </a:moveTo>
                  <a:lnTo>
                    <a:pt x="5050" y="1"/>
                  </a:lnTo>
                  <a:cubicBezTo>
                    <a:pt x="1611" y="452"/>
                    <a:pt x="1" y="3161"/>
                    <a:pt x="1" y="3161"/>
                  </a:cubicBezTo>
                  <a:cubicBezTo>
                    <a:pt x="190" y="3193"/>
                    <a:pt x="388" y="3209"/>
                    <a:pt x="591" y="3209"/>
                  </a:cubicBezTo>
                  <a:cubicBezTo>
                    <a:pt x="2395" y="3209"/>
                    <a:pt x="4591" y="1978"/>
                    <a:pt x="5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7" name="Google Shape;1937;p49"/>
            <p:cNvSpPr/>
            <p:nvPr/>
          </p:nvSpPr>
          <p:spPr>
            <a:xfrm>
              <a:off x="5719185" y="3410210"/>
              <a:ext cx="205158" cy="326042"/>
            </a:xfrm>
            <a:custGeom>
              <a:avLst/>
              <a:gdLst/>
              <a:ahLst/>
              <a:cxnLst/>
              <a:rect l="l" t="t" r="r" b="b"/>
              <a:pathLst>
                <a:path w="3192" h="5073" extrusionOk="0">
                  <a:moveTo>
                    <a:pt x="2518" y="1"/>
                  </a:moveTo>
                  <a:lnTo>
                    <a:pt x="148" y="255"/>
                  </a:lnTo>
                  <a:cubicBezTo>
                    <a:pt x="34" y="1424"/>
                    <a:pt x="0" y="2647"/>
                    <a:pt x="12" y="3774"/>
                  </a:cubicBezTo>
                  <a:cubicBezTo>
                    <a:pt x="16" y="4227"/>
                    <a:pt x="28" y="4662"/>
                    <a:pt x="45" y="5073"/>
                  </a:cubicBezTo>
                  <a:cubicBezTo>
                    <a:pt x="1629" y="4957"/>
                    <a:pt x="2793" y="3210"/>
                    <a:pt x="3192" y="2522"/>
                  </a:cubicBezTo>
                  <a:lnTo>
                    <a:pt x="3142" y="2340"/>
                  </a:lnTo>
                  <a:lnTo>
                    <a:pt x="2518" y="1"/>
                  </a:ln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8" name="Google Shape;1938;p49"/>
            <p:cNvSpPr/>
            <p:nvPr/>
          </p:nvSpPr>
          <p:spPr>
            <a:xfrm>
              <a:off x="6096079" y="3105955"/>
              <a:ext cx="213385" cy="128926"/>
            </a:xfrm>
            <a:custGeom>
              <a:avLst/>
              <a:gdLst/>
              <a:ahLst/>
              <a:cxnLst/>
              <a:rect l="l" t="t" r="r" b="b"/>
              <a:pathLst>
                <a:path w="3320" h="2006" extrusionOk="0">
                  <a:moveTo>
                    <a:pt x="30" y="0"/>
                  </a:moveTo>
                  <a:lnTo>
                    <a:pt x="0" y="2005"/>
                  </a:lnTo>
                  <a:lnTo>
                    <a:pt x="2877" y="1240"/>
                  </a:lnTo>
                  <a:cubicBezTo>
                    <a:pt x="3152" y="1168"/>
                    <a:pt x="3319" y="893"/>
                    <a:pt x="3259" y="616"/>
                  </a:cubicBezTo>
                  <a:cubicBezTo>
                    <a:pt x="3208" y="388"/>
                    <a:pt x="3015" y="219"/>
                    <a:pt x="2781" y="203"/>
                  </a:cubicBezTo>
                  <a:lnTo>
                    <a:pt x="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9" name="Google Shape;1939;p49"/>
            <p:cNvSpPr/>
            <p:nvPr/>
          </p:nvSpPr>
          <p:spPr>
            <a:xfrm>
              <a:off x="5735638" y="3131535"/>
              <a:ext cx="368988" cy="299820"/>
            </a:xfrm>
            <a:custGeom>
              <a:avLst/>
              <a:gdLst/>
              <a:ahLst/>
              <a:cxnLst/>
              <a:rect l="l" t="t" r="r" b="b"/>
              <a:pathLst>
                <a:path w="5741" h="4665" extrusionOk="0">
                  <a:moveTo>
                    <a:pt x="2161" y="1"/>
                  </a:moveTo>
                  <a:lnTo>
                    <a:pt x="0" y="3665"/>
                  </a:lnTo>
                  <a:cubicBezTo>
                    <a:pt x="671" y="4362"/>
                    <a:pt x="1275" y="4665"/>
                    <a:pt x="1868" y="4665"/>
                  </a:cubicBezTo>
                  <a:cubicBezTo>
                    <a:pt x="3052" y="4665"/>
                    <a:pt x="4194" y="3456"/>
                    <a:pt x="5741" y="1767"/>
                  </a:cubicBezTo>
                  <a:lnTo>
                    <a:pt x="2161" y="1"/>
                  </a:lnTo>
                  <a:close/>
                </a:path>
              </a:pathLst>
            </a:custGeom>
            <a:solidFill>
              <a:srgbClr val="B7A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0" name="Google Shape;1940;p49"/>
            <p:cNvSpPr/>
            <p:nvPr/>
          </p:nvSpPr>
          <p:spPr>
            <a:xfrm>
              <a:off x="6126672" y="2918223"/>
              <a:ext cx="278428" cy="553558"/>
            </a:xfrm>
            <a:custGeom>
              <a:avLst/>
              <a:gdLst/>
              <a:ahLst/>
              <a:cxnLst/>
              <a:rect l="l" t="t" r="r" b="b"/>
              <a:pathLst>
                <a:path w="4332" h="8613" fill="none" extrusionOk="0">
                  <a:moveTo>
                    <a:pt x="773" y="8450"/>
                  </a:moveTo>
                  <a:lnTo>
                    <a:pt x="773" y="8450"/>
                  </a:lnTo>
                  <a:cubicBezTo>
                    <a:pt x="274" y="8288"/>
                    <a:pt x="1" y="7752"/>
                    <a:pt x="164" y="7253"/>
                  </a:cubicBezTo>
                  <a:lnTo>
                    <a:pt x="2525" y="0"/>
                  </a:lnTo>
                  <a:lnTo>
                    <a:pt x="4331" y="588"/>
                  </a:lnTo>
                  <a:lnTo>
                    <a:pt x="1970" y="7841"/>
                  </a:lnTo>
                  <a:cubicBezTo>
                    <a:pt x="1808" y="8340"/>
                    <a:pt x="1271" y="8612"/>
                    <a:pt x="773" y="8450"/>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1" name="Google Shape;1941;p49"/>
            <p:cNvSpPr/>
            <p:nvPr/>
          </p:nvSpPr>
          <p:spPr>
            <a:xfrm>
              <a:off x="6156366" y="3255576"/>
              <a:ext cx="123660" cy="181563"/>
            </a:xfrm>
            <a:custGeom>
              <a:avLst/>
              <a:gdLst/>
              <a:ahLst/>
              <a:cxnLst/>
              <a:rect l="l" t="t" r="r" b="b"/>
              <a:pathLst>
                <a:path w="1924" h="2825" extrusionOk="0">
                  <a:moveTo>
                    <a:pt x="1923" y="1"/>
                  </a:moveTo>
                  <a:lnTo>
                    <a:pt x="519" y="812"/>
                  </a:lnTo>
                  <a:lnTo>
                    <a:pt x="94" y="2115"/>
                  </a:lnTo>
                  <a:cubicBezTo>
                    <a:pt x="1" y="2399"/>
                    <a:pt x="158" y="2705"/>
                    <a:pt x="442" y="2798"/>
                  </a:cubicBezTo>
                  <a:cubicBezTo>
                    <a:pt x="498" y="2816"/>
                    <a:pt x="555" y="2825"/>
                    <a:pt x="610" y="2825"/>
                  </a:cubicBezTo>
                  <a:cubicBezTo>
                    <a:pt x="839" y="2825"/>
                    <a:pt x="1052" y="2679"/>
                    <a:pt x="1126" y="2450"/>
                  </a:cubicBezTo>
                  <a:lnTo>
                    <a:pt x="19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2" name="Google Shape;1942;p49"/>
            <p:cNvSpPr/>
            <p:nvPr/>
          </p:nvSpPr>
          <p:spPr>
            <a:xfrm>
              <a:off x="6266722" y="2910896"/>
              <a:ext cx="160424" cy="52316"/>
            </a:xfrm>
            <a:custGeom>
              <a:avLst/>
              <a:gdLst/>
              <a:ahLst/>
              <a:cxnLst/>
              <a:rect l="l" t="t" r="r" b="b"/>
              <a:pathLst>
                <a:path w="2496" h="814" fill="none" extrusionOk="0">
                  <a:moveTo>
                    <a:pt x="1" y="1"/>
                  </a:moveTo>
                  <a:lnTo>
                    <a:pt x="2496" y="813"/>
                  </a:ln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3" name="Google Shape;1943;p49"/>
            <p:cNvSpPr/>
            <p:nvPr/>
          </p:nvSpPr>
          <p:spPr>
            <a:xfrm>
              <a:off x="5735638" y="2980629"/>
              <a:ext cx="600498" cy="425210"/>
            </a:xfrm>
            <a:custGeom>
              <a:avLst/>
              <a:gdLst/>
              <a:ahLst/>
              <a:cxnLst/>
              <a:rect l="l" t="t" r="r" b="b"/>
              <a:pathLst>
                <a:path w="9343" h="6616" extrusionOk="0">
                  <a:moveTo>
                    <a:pt x="6797" y="0"/>
                  </a:moveTo>
                  <a:cubicBezTo>
                    <a:pt x="6743" y="0"/>
                    <a:pt x="6688" y="6"/>
                    <a:pt x="6635" y="19"/>
                  </a:cubicBezTo>
                  <a:lnTo>
                    <a:pt x="3231" y="1293"/>
                  </a:lnTo>
                  <a:cubicBezTo>
                    <a:pt x="2846" y="1437"/>
                    <a:pt x="2524" y="1711"/>
                    <a:pt x="2320" y="2068"/>
                  </a:cubicBezTo>
                  <a:lnTo>
                    <a:pt x="0" y="6013"/>
                  </a:lnTo>
                  <a:cubicBezTo>
                    <a:pt x="188" y="6380"/>
                    <a:pt x="644" y="6615"/>
                    <a:pt x="1264" y="6615"/>
                  </a:cubicBezTo>
                  <a:cubicBezTo>
                    <a:pt x="1730" y="6615"/>
                    <a:pt x="2289" y="6483"/>
                    <a:pt x="2898" y="6174"/>
                  </a:cubicBezTo>
                  <a:cubicBezTo>
                    <a:pt x="4481" y="5522"/>
                    <a:pt x="5874" y="2352"/>
                    <a:pt x="5874" y="2352"/>
                  </a:cubicBezTo>
                  <a:lnTo>
                    <a:pt x="6932" y="1547"/>
                  </a:lnTo>
                  <a:lnTo>
                    <a:pt x="8648" y="2419"/>
                  </a:lnTo>
                  <a:cubicBezTo>
                    <a:pt x="8711" y="2451"/>
                    <a:pt x="8779" y="2467"/>
                    <a:pt x="8847" y="2467"/>
                  </a:cubicBezTo>
                  <a:cubicBezTo>
                    <a:pt x="8984" y="2467"/>
                    <a:pt x="9119" y="2402"/>
                    <a:pt x="9204" y="2283"/>
                  </a:cubicBezTo>
                  <a:cubicBezTo>
                    <a:pt x="9342" y="2093"/>
                    <a:pt x="9290" y="1824"/>
                    <a:pt x="9108" y="1675"/>
                  </a:cubicBezTo>
                  <a:lnTo>
                    <a:pt x="7243" y="159"/>
                  </a:lnTo>
                  <a:cubicBezTo>
                    <a:pt x="7115" y="55"/>
                    <a:pt x="6957" y="0"/>
                    <a:pt x="6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4" name="Google Shape;1944;p49"/>
            <p:cNvSpPr/>
            <p:nvPr/>
          </p:nvSpPr>
          <p:spPr>
            <a:xfrm>
              <a:off x="5902940" y="3097665"/>
              <a:ext cx="281256" cy="263828"/>
            </a:xfrm>
            <a:custGeom>
              <a:avLst/>
              <a:gdLst/>
              <a:ahLst/>
              <a:cxnLst/>
              <a:rect l="l" t="t" r="r" b="b"/>
              <a:pathLst>
                <a:path w="4376" h="4105" extrusionOk="0">
                  <a:moveTo>
                    <a:pt x="1249" y="0"/>
                  </a:moveTo>
                  <a:lnTo>
                    <a:pt x="0" y="3655"/>
                  </a:lnTo>
                  <a:cubicBezTo>
                    <a:pt x="0" y="3655"/>
                    <a:pt x="1275" y="4104"/>
                    <a:pt x="1786" y="4104"/>
                  </a:cubicBezTo>
                  <a:cubicBezTo>
                    <a:pt x="1828" y="4104"/>
                    <a:pt x="1865" y="4101"/>
                    <a:pt x="1895" y="4095"/>
                  </a:cubicBezTo>
                  <a:cubicBezTo>
                    <a:pt x="2298" y="4007"/>
                    <a:pt x="2807" y="3367"/>
                    <a:pt x="2144" y="2822"/>
                  </a:cubicBezTo>
                  <a:lnTo>
                    <a:pt x="2144" y="2822"/>
                  </a:lnTo>
                  <a:cubicBezTo>
                    <a:pt x="2275" y="2854"/>
                    <a:pt x="2397" y="2871"/>
                    <a:pt x="2513" y="2871"/>
                  </a:cubicBezTo>
                  <a:cubicBezTo>
                    <a:pt x="2926" y="2871"/>
                    <a:pt x="3245" y="2654"/>
                    <a:pt x="3493" y="2143"/>
                  </a:cubicBezTo>
                  <a:cubicBezTo>
                    <a:pt x="4209" y="1977"/>
                    <a:pt x="4375" y="1106"/>
                    <a:pt x="3545" y="173"/>
                  </a:cubicBezTo>
                  <a:lnTo>
                    <a:pt x="12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5" name="Google Shape;1945;p49"/>
            <p:cNvSpPr/>
            <p:nvPr/>
          </p:nvSpPr>
          <p:spPr>
            <a:xfrm>
              <a:off x="6006611" y="3057110"/>
              <a:ext cx="111513" cy="41583"/>
            </a:xfrm>
            <a:custGeom>
              <a:avLst/>
              <a:gdLst/>
              <a:ahLst/>
              <a:cxnLst/>
              <a:rect l="l" t="t" r="r" b="b"/>
              <a:pathLst>
                <a:path w="1735" h="647" extrusionOk="0">
                  <a:moveTo>
                    <a:pt x="145" y="1"/>
                  </a:moveTo>
                  <a:cubicBezTo>
                    <a:pt x="115" y="1"/>
                    <a:pt x="85" y="1"/>
                    <a:pt x="54" y="3"/>
                  </a:cubicBezTo>
                  <a:cubicBezTo>
                    <a:pt x="0" y="5"/>
                    <a:pt x="2" y="97"/>
                    <a:pt x="57" y="99"/>
                  </a:cubicBezTo>
                  <a:cubicBezTo>
                    <a:pt x="346" y="107"/>
                    <a:pt x="644" y="155"/>
                    <a:pt x="909" y="276"/>
                  </a:cubicBezTo>
                  <a:cubicBezTo>
                    <a:pt x="1037" y="333"/>
                    <a:pt x="1161" y="400"/>
                    <a:pt x="1285" y="464"/>
                  </a:cubicBezTo>
                  <a:cubicBezTo>
                    <a:pt x="1415" y="531"/>
                    <a:pt x="1547" y="591"/>
                    <a:pt x="1683" y="644"/>
                  </a:cubicBezTo>
                  <a:cubicBezTo>
                    <a:pt x="1687" y="646"/>
                    <a:pt x="1691" y="647"/>
                    <a:pt x="1695" y="647"/>
                  </a:cubicBezTo>
                  <a:cubicBezTo>
                    <a:pt x="1720" y="647"/>
                    <a:pt x="1734" y="615"/>
                    <a:pt x="1719" y="593"/>
                  </a:cubicBezTo>
                  <a:cubicBezTo>
                    <a:pt x="1636" y="468"/>
                    <a:pt x="1525" y="365"/>
                    <a:pt x="1395" y="290"/>
                  </a:cubicBezTo>
                  <a:cubicBezTo>
                    <a:pt x="1259" y="211"/>
                    <a:pt x="1112" y="153"/>
                    <a:pt x="959" y="116"/>
                  </a:cubicBezTo>
                  <a:cubicBezTo>
                    <a:pt x="689" y="49"/>
                    <a:pt x="422" y="1"/>
                    <a:pt x="1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6" name="Google Shape;1946;p49"/>
            <p:cNvSpPr/>
            <p:nvPr/>
          </p:nvSpPr>
          <p:spPr>
            <a:xfrm>
              <a:off x="5980517" y="3147988"/>
              <a:ext cx="144677" cy="62470"/>
            </a:xfrm>
            <a:custGeom>
              <a:avLst/>
              <a:gdLst/>
              <a:ahLst/>
              <a:cxnLst/>
              <a:rect l="l" t="t" r="r" b="b"/>
              <a:pathLst>
                <a:path w="2251" h="972" extrusionOk="0">
                  <a:moveTo>
                    <a:pt x="570" y="1"/>
                  </a:moveTo>
                  <a:cubicBezTo>
                    <a:pt x="398" y="1"/>
                    <a:pt x="225" y="21"/>
                    <a:pt x="56" y="59"/>
                  </a:cubicBezTo>
                  <a:cubicBezTo>
                    <a:pt x="1" y="71"/>
                    <a:pt x="10" y="152"/>
                    <a:pt x="61" y="152"/>
                  </a:cubicBezTo>
                  <a:cubicBezTo>
                    <a:pt x="64" y="152"/>
                    <a:pt x="67" y="152"/>
                    <a:pt x="70" y="151"/>
                  </a:cubicBezTo>
                  <a:cubicBezTo>
                    <a:pt x="165" y="136"/>
                    <a:pt x="260" y="129"/>
                    <a:pt x="354" y="129"/>
                  </a:cubicBezTo>
                  <a:cubicBezTo>
                    <a:pt x="647" y="129"/>
                    <a:pt x="937" y="196"/>
                    <a:pt x="1210" y="307"/>
                  </a:cubicBezTo>
                  <a:cubicBezTo>
                    <a:pt x="1385" y="377"/>
                    <a:pt x="1559" y="461"/>
                    <a:pt x="1715" y="568"/>
                  </a:cubicBezTo>
                  <a:cubicBezTo>
                    <a:pt x="1790" y="623"/>
                    <a:pt x="1863" y="683"/>
                    <a:pt x="1931" y="746"/>
                  </a:cubicBezTo>
                  <a:cubicBezTo>
                    <a:pt x="1967" y="779"/>
                    <a:pt x="2003" y="811"/>
                    <a:pt x="2039" y="845"/>
                  </a:cubicBezTo>
                  <a:cubicBezTo>
                    <a:pt x="2075" y="879"/>
                    <a:pt x="2132" y="907"/>
                    <a:pt x="2155" y="950"/>
                  </a:cubicBezTo>
                  <a:cubicBezTo>
                    <a:pt x="2164" y="965"/>
                    <a:pt x="2177" y="972"/>
                    <a:pt x="2190" y="972"/>
                  </a:cubicBezTo>
                  <a:cubicBezTo>
                    <a:pt x="2221" y="972"/>
                    <a:pt x="2251" y="936"/>
                    <a:pt x="2223" y="907"/>
                  </a:cubicBezTo>
                  <a:cubicBezTo>
                    <a:pt x="2186" y="868"/>
                    <a:pt x="2171" y="806"/>
                    <a:pt x="2138" y="763"/>
                  </a:cubicBezTo>
                  <a:cubicBezTo>
                    <a:pt x="2110" y="723"/>
                    <a:pt x="2079" y="684"/>
                    <a:pt x="2045" y="647"/>
                  </a:cubicBezTo>
                  <a:cubicBezTo>
                    <a:pt x="1976" y="575"/>
                    <a:pt x="1903" y="509"/>
                    <a:pt x="1824" y="447"/>
                  </a:cubicBezTo>
                  <a:cubicBezTo>
                    <a:pt x="1659" y="313"/>
                    <a:pt x="1479" y="201"/>
                    <a:pt x="1279" y="126"/>
                  </a:cubicBezTo>
                  <a:cubicBezTo>
                    <a:pt x="1051" y="40"/>
                    <a:pt x="811" y="1"/>
                    <a:pt x="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7" name="Google Shape;1947;p49"/>
            <p:cNvSpPr/>
            <p:nvPr/>
          </p:nvSpPr>
          <p:spPr>
            <a:xfrm>
              <a:off x="5965477" y="3236038"/>
              <a:ext cx="80405" cy="26094"/>
            </a:xfrm>
            <a:custGeom>
              <a:avLst/>
              <a:gdLst/>
              <a:ahLst/>
              <a:cxnLst/>
              <a:rect l="l" t="t" r="r" b="b"/>
              <a:pathLst>
                <a:path w="1251" h="406" extrusionOk="0">
                  <a:moveTo>
                    <a:pt x="67" y="1"/>
                  </a:moveTo>
                  <a:cubicBezTo>
                    <a:pt x="8" y="1"/>
                    <a:pt x="1" y="91"/>
                    <a:pt x="62" y="97"/>
                  </a:cubicBezTo>
                  <a:cubicBezTo>
                    <a:pt x="260" y="133"/>
                    <a:pt x="454" y="187"/>
                    <a:pt x="641" y="259"/>
                  </a:cubicBezTo>
                  <a:cubicBezTo>
                    <a:pt x="739" y="296"/>
                    <a:pt x="830" y="332"/>
                    <a:pt x="933" y="355"/>
                  </a:cubicBezTo>
                  <a:cubicBezTo>
                    <a:pt x="1010" y="374"/>
                    <a:pt x="1098" y="406"/>
                    <a:pt x="1180" y="406"/>
                  </a:cubicBezTo>
                  <a:cubicBezTo>
                    <a:pt x="1190" y="406"/>
                    <a:pt x="1200" y="405"/>
                    <a:pt x="1210" y="404"/>
                  </a:cubicBezTo>
                  <a:cubicBezTo>
                    <a:pt x="1242" y="399"/>
                    <a:pt x="1251" y="361"/>
                    <a:pt x="1235" y="337"/>
                  </a:cubicBezTo>
                  <a:cubicBezTo>
                    <a:pt x="1208" y="297"/>
                    <a:pt x="1160" y="269"/>
                    <a:pt x="1121" y="242"/>
                  </a:cubicBezTo>
                  <a:cubicBezTo>
                    <a:pt x="1076" y="213"/>
                    <a:pt x="1028" y="186"/>
                    <a:pt x="980" y="162"/>
                  </a:cubicBezTo>
                  <a:cubicBezTo>
                    <a:pt x="888" y="113"/>
                    <a:pt x="789" y="92"/>
                    <a:pt x="688" y="71"/>
                  </a:cubicBezTo>
                  <a:cubicBezTo>
                    <a:pt x="485" y="31"/>
                    <a:pt x="279" y="13"/>
                    <a:pt x="73" y="1"/>
                  </a:cubicBezTo>
                  <a:cubicBezTo>
                    <a:pt x="71" y="1"/>
                    <a:pt x="69" y="1"/>
                    <a:pt x="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8" name="Google Shape;1948;p49"/>
            <p:cNvSpPr/>
            <p:nvPr/>
          </p:nvSpPr>
          <p:spPr>
            <a:xfrm>
              <a:off x="5788342" y="3342148"/>
              <a:ext cx="159332" cy="81173"/>
            </a:xfrm>
            <a:custGeom>
              <a:avLst/>
              <a:gdLst/>
              <a:ahLst/>
              <a:cxnLst/>
              <a:rect l="l" t="t" r="r" b="b"/>
              <a:pathLst>
                <a:path w="2479" h="1263" extrusionOk="0">
                  <a:moveTo>
                    <a:pt x="2212" y="1"/>
                  </a:moveTo>
                  <a:cubicBezTo>
                    <a:pt x="2073" y="1"/>
                    <a:pt x="1934" y="62"/>
                    <a:pt x="1827" y="155"/>
                  </a:cubicBezTo>
                  <a:cubicBezTo>
                    <a:pt x="1631" y="325"/>
                    <a:pt x="1539" y="584"/>
                    <a:pt x="1341" y="754"/>
                  </a:cubicBezTo>
                  <a:cubicBezTo>
                    <a:pt x="1177" y="895"/>
                    <a:pt x="975" y="982"/>
                    <a:pt x="761" y="1008"/>
                  </a:cubicBezTo>
                  <a:cubicBezTo>
                    <a:pt x="723" y="1012"/>
                    <a:pt x="685" y="1015"/>
                    <a:pt x="647" y="1015"/>
                  </a:cubicBezTo>
                  <a:cubicBezTo>
                    <a:pt x="582" y="1015"/>
                    <a:pt x="516" y="1008"/>
                    <a:pt x="452" y="995"/>
                  </a:cubicBezTo>
                  <a:cubicBezTo>
                    <a:pt x="361" y="977"/>
                    <a:pt x="262" y="923"/>
                    <a:pt x="167" y="923"/>
                  </a:cubicBezTo>
                  <a:cubicBezTo>
                    <a:pt x="146" y="923"/>
                    <a:pt x="125" y="926"/>
                    <a:pt x="105" y="932"/>
                  </a:cubicBezTo>
                  <a:cubicBezTo>
                    <a:pt x="24" y="957"/>
                    <a:pt x="0" y="1048"/>
                    <a:pt x="38" y="1117"/>
                  </a:cubicBezTo>
                  <a:cubicBezTo>
                    <a:pt x="96" y="1220"/>
                    <a:pt x="246" y="1238"/>
                    <a:pt x="354" y="1252"/>
                  </a:cubicBezTo>
                  <a:cubicBezTo>
                    <a:pt x="408" y="1259"/>
                    <a:pt x="463" y="1262"/>
                    <a:pt x="519" y="1262"/>
                  </a:cubicBezTo>
                  <a:cubicBezTo>
                    <a:pt x="572" y="1262"/>
                    <a:pt x="625" y="1259"/>
                    <a:pt x="678" y="1253"/>
                  </a:cubicBezTo>
                  <a:cubicBezTo>
                    <a:pt x="896" y="1227"/>
                    <a:pt x="1108" y="1164"/>
                    <a:pt x="1297" y="1050"/>
                  </a:cubicBezTo>
                  <a:cubicBezTo>
                    <a:pt x="1499" y="929"/>
                    <a:pt x="1642" y="759"/>
                    <a:pt x="1768" y="563"/>
                  </a:cubicBezTo>
                  <a:cubicBezTo>
                    <a:pt x="1868" y="407"/>
                    <a:pt x="2034" y="146"/>
                    <a:pt x="2247" y="146"/>
                  </a:cubicBezTo>
                  <a:cubicBezTo>
                    <a:pt x="2280" y="146"/>
                    <a:pt x="2313" y="153"/>
                    <a:pt x="2348" y="166"/>
                  </a:cubicBezTo>
                  <a:cubicBezTo>
                    <a:pt x="2357" y="169"/>
                    <a:pt x="2366" y="171"/>
                    <a:pt x="2374" y="171"/>
                  </a:cubicBezTo>
                  <a:cubicBezTo>
                    <a:pt x="2438" y="171"/>
                    <a:pt x="2479" y="82"/>
                    <a:pt x="2410" y="47"/>
                  </a:cubicBezTo>
                  <a:cubicBezTo>
                    <a:pt x="2346" y="15"/>
                    <a:pt x="2279" y="1"/>
                    <a:pt x="2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9" name="Google Shape;1949;p49"/>
            <p:cNvSpPr/>
            <p:nvPr/>
          </p:nvSpPr>
          <p:spPr>
            <a:xfrm>
              <a:off x="5702217" y="3367020"/>
              <a:ext cx="210621" cy="215690"/>
            </a:xfrm>
            <a:custGeom>
              <a:avLst/>
              <a:gdLst/>
              <a:ahLst/>
              <a:cxnLst/>
              <a:rect l="l" t="t" r="r" b="b"/>
              <a:pathLst>
                <a:path w="3277" h="3356" extrusionOk="0">
                  <a:moveTo>
                    <a:pt x="520" y="1"/>
                  </a:moveTo>
                  <a:lnTo>
                    <a:pt x="0" y="3194"/>
                  </a:lnTo>
                  <a:cubicBezTo>
                    <a:pt x="361" y="3309"/>
                    <a:pt x="703" y="3355"/>
                    <a:pt x="1021" y="3355"/>
                  </a:cubicBezTo>
                  <a:cubicBezTo>
                    <a:pt x="2364" y="3355"/>
                    <a:pt x="3277" y="2527"/>
                    <a:pt x="3277" y="2527"/>
                  </a:cubicBezTo>
                  <a:lnTo>
                    <a:pt x="2782" y="674"/>
                  </a:lnTo>
                  <a:lnTo>
                    <a:pt x="5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0" name="Google Shape;1950;p49"/>
            <p:cNvSpPr/>
            <p:nvPr/>
          </p:nvSpPr>
          <p:spPr>
            <a:xfrm>
              <a:off x="6098264" y="3782269"/>
              <a:ext cx="230867" cy="364732"/>
            </a:xfrm>
            <a:custGeom>
              <a:avLst/>
              <a:gdLst/>
              <a:ahLst/>
              <a:cxnLst/>
              <a:rect l="l" t="t" r="r" b="b"/>
              <a:pathLst>
                <a:path w="3592" h="5675" extrusionOk="0">
                  <a:moveTo>
                    <a:pt x="204" y="1"/>
                  </a:moveTo>
                  <a:cubicBezTo>
                    <a:pt x="184" y="1"/>
                    <a:pt x="164" y="2"/>
                    <a:pt x="144" y="3"/>
                  </a:cubicBezTo>
                  <a:cubicBezTo>
                    <a:pt x="86" y="9"/>
                    <a:pt x="36" y="49"/>
                    <a:pt x="18" y="105"/>
                  </a:cubicBezTo>
                  <a:cubicBezTo>
                    <a:pt x="16" y="110"/>
                    <a:pt x="14" y="117"/>
                    <a:pt x="11" y="123"/>
                  </a:cubicBezTo>
                  <a:cubicBezTo>
                    <a:pt x="11" y="128"/>
                    <a:pt x="10" y="131"/>
                    <a:pt x="9" y="135"/>
                  </a:cubicBezTo>
                  <a:cubicBezTo>
                    <a:pt x="1" y="177"/>
                    <a:pt x="14" y="221"/>
                    <a:pt x="44" y="251"/>
                  </a:cubicBezTo>
                  <a:cubicBezTo>
                    <a:pt x="194" y="397"/>
                    <a:pt x="358" y="527"/>
                    <a:pt x="513" y="669"/>
                  </a:cubicBezTo>
                  <a:cubicBezTo>
                    <a:pt x="667" y="812"/>
                    <a:pt x="816" y="959"/>
                    <a:pt x="961" y="1110"/>
                  </a:cubicBezTo>
                  <a:cubicBezTo>
                    <a:pt x="1249" y="1410"/>
                    <a:pt x="1515" y="1730"/>
                    <a:pt x="1761" y="2067"/>
                  </a:cubicBezTo>
                  <a:cubicBezTo>
                    <a:pt x="2253" y="2746"/>
                    <a:pt x="2681" y="3489"/>
                    <a:pt x="2999" y="4266"/>
                  </a:cubicBezTo>
                  <a:cubicBezTo>
                    <a:pt x="3181" y="4705"/>
                    <a:pt x="3326" y="5157"/>
                    <a:pt x="3437" y="5620"/>
                  </a:cubicBezTo>
                  <a:cubicBezTo>
                    <a:pt x="3445" y="5658"/>
                    <a:pt x="3473" y="5674"/>
                    <a:pt x="3502" y="5674"/>
                  </a:cubicBezTo>
                  <a:cubicBezTo>
                    <a:pt x="3545" y="5674"/>
                    <a:pt x="3591" y="5638"/>
                    <a:pt x="3580" y="5582"/>
                  </a:cubicBezTo>
                  <a:cubicBezTo>
                    <a:pt x="3410" y="4740"/>
                    <a:pt x="3146" y="3917"/>
                    <a:pt x="2763" y="3147"/>
                  </a:cubicBezTo>
                  <a:cubicBezTo>
                    <a:pt x="2382" y="2376"/>
                    <a:pt x="1874" y="1664"/>
                    <a:pt x="1294" y="1030"/>
                  </a:cubicBezTo>
                  <a:cubicBezTo>
                    <a:pt x="1132" y="854"/>
                    <a:pt x="963" y="683"/>
                    <a:pt x="789" y="519"/>
                  </a:cubicBezTo>
                  <a:cubicBezTo>
                    <a:pt x="736" y="470"/>
                    <a:pt x="683" y="421"/>
                    <a:pt x="629" y="372"/>
                  </a:cubicBezTo>
                  <a:lnTo>
                    <a:pt x="629" y="372"/>
                  </a:lnTo>
                  <a:cubicBezTo>
                    <a:pt x="680" y="384"/>
                    <a:pt x="732" y="392"/>
                    <a:pt x="783" y="406"/>
                  </a:cubicBezTo>
                  <a:cubicBezTo>
                    <a:pt x="1001" y="466"/>
                    <a:pt x="1213" y="546"/>
                    <a:pt x="1416" y="645"/>
                  </a:cubicBezTo>
                  <a:cubicBezTo>
                    <a:pt x="1821" y="845"/>
                    <a:pt x="2222" y="1101"/>
                    <a:pt x="2543" y="1419"/>
                  </a:cubicBezTo>
                  <a:cubicBezTo>
                    <a:pt x="2562" y="1438"/>
                    <a:pt x="2583" y="1446"/>
                    <a:pt x="2602" y="1446"/>
                  </a:cubicBezTo>
                  <a:cubicBezTo>
                    <a:pt x="2666" y="1446"/>
                    <a:pt x="2718" y="1361"/>
                    <a:pt x="2665" y="1297"/>
                  </a:cubicBezTo>
                  <a:cubicBezTo>
                    <a:pt x="2354" y="914"/>
                    <a:pt x="1994" y="600"/>
                    <a:pt x="1549" y="382"/>
                  </a:cubicBezTo>
                  <a:cubicBezTo>
                    <a:pt x="1332" y="275"/>
                    <a:pt x="1106" y="187"/>
                    <a:pt x="873" y="121"/>
                  </a:cubicBezTo>
                  <a:cubicBezTo>
                    <a:pt x="757" y="89"/>
                    <a:pt x="640" y="63"/>
                    <a:pt x="522" y="42"/>
                  </a:cubicBezTo>
                  <a:cubicBezTo>
                    <a:pt x="421" y="24"/>
                    <a:pt x="310" y="1"/>
                    <a:pt x="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1" name="Google Shape;1951;p49"/>
            <p:cNvSpPr/>
            <p:nvPr/>
          </p:nvSpPr>
          <p:spPr>
            <a:xfrm>
              <a:off x="5683770" y="3733295"/>
              <a:ext cx="345658" cy="245319"/>
            </a:xfrm>
            <a:custGeom>
              <a:avLst/>
              <a:gdLst/>
              <a:ahLst/>
              <a:cxnLst/>
              <a:rect l="l" t="t" r="r" b="b"/>
              <a:pathLst>
                <a:path w="5378" h="3817" extrusionOk="0">
                  <a:moveTo>
                    <a:pt x="5274" y="0"/>
                  </a:moveTo>
                  <a:cubicBezTo>
                    <a:pt x="5251" y="0"/>
                    <a:pt x="5228" y="10"/>
                    <a:pt x="5211" y="34"/>
                  </a:cubicBezTo>
                  <a:cubicBezTo>
                    <a:pt x="4276" y="1374"/>
                    <a:pt x="2915" y="2442"/>
                    <a:pt x="1419" y="3091"/>
                  </a:cubicBezTo>
                  <a:cubicBezTo>
                    <a:pt x="1210" y="3180"/>
                    <a:pt x="999" y="3261"/>
                    <a:pt x="786" y="3334"/>
                  </a:cubicBezTo>
                  <a:cubicBezTo>
                    <a:pt x="564" y="3408"/>
                    <a:pt x="331" y="3455"/>
                    <a:pt x="112" y="3537"/>
                  </a:cubicBezTo>
                  <a:cubicBezTo>
                    <a:pt x="45" y="3563"/>
                    <a:pt x="0" y="3617"/>
                    <a:pt x="10" y="3693"/>
                  </a:cubicBezTo>
                  <a:cubicBezTo>
                    <a:pt x="17" y="3751"/>
                    <a:pt x="71" y="3817"/>
                    <a:pt x="136" y="3817"/>
                  </a:cubicBezTo>
                  <a:cubicBezTo>
                    <a:pt x="140" y="3817"/>
                    <a:pt x="145" y="3816"/>
                    <a:pt x="149" y="3816"/>
                  </a:cubicBezTo>
                  <a:cubicBezTo>
                    <a:pt x="362" y="3789"/>
                    <a:pt x="573" y="3716"/>
                    <a:pt x="777" y="3649"/>
                  </a:cubicBezTo>
                  <a:cubicBezTo>
                    <a:pt x="984" y="3582"/>
                    <a:pt x="1189" y="3506"/>
                    <a:pt x="1390" y="3422"/>
                  </a:cubicBezTo>
                  <a:cubicBezTo>
                    <a:pt x="1779" y="3264"/>
                    <a:pt x="2155" y="3078"/>
                    <a:pt x="2517" y="2864"/>
                  </a:cubicBezTo>
                  <a:cubicBezTo>
                    <a:pt x="3250" y="2429"/>
                    <a:pt x="3913" y="1884"/>
                    <a:pt x="4481" y="1247"/>
                  </a:cubicBezTo>
                  <a:cubicBezTo>
                    <a:pt x="4796" y="891"/>
                    <a:pt x="5085" y="509"/>
                    <a:pt x="5341" y="108"/>
                  </a:cubicBezTo>
                  <a:cubicBezTo>
                    <a:pt x="5378" y="51"/>
                    <a:pt x="5327" y="0"/>
                    <a:pt x="5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2" name="Google Shape;1952;p49"/>
            <p:cNvSpPr/>
            <p:nvPr/>
          </p:nvSpPr>
          <p:spPr>
            <a:xfrm>
              <a:off x="5670595" y="3832335"/>
              <a:ext cx="63694" cy="86122"/>
            </a:xfrm>
            <a:custGeom>
              <a:avLst/>
              <a:gdLst/>
              <a:ahLst/>
              <a:cxnLst/>
              <a:rect l="l" t="t" r="r" b="b"/>
              <a:pathLst>
                <a:path w="991" h="1340" extrusionOk="0">
                  <a:moveTo>
                    <a:pt x="306" y="0"/>
                  </a:moveTo>
                  <a:cubicBezTo>
                    <a:pt x="299" y="0"/>
                    <a:pt x="293" y="1"/>
                    <a:pt x="287" y="1"/>
                  </a:cubicBezTo>
                  <a:cubicBezTo>
                    <a:pt x="208" y="9"/>
                    <a:pt x="142" y="67"/>
                    <a:pt x="99" y="133"/>
                  </a:cubicBezTo>
                  <a:cubicBezTo>
                    <a:pt x="5" y="280"/>
                    <a:pt x="1" y="471"/>
                    <a:pt x="52" y="637"/>
                  </a:cubicBezTo>
                  <a:cubicBezTo>
                    <a:pt x="102" y="803"/>
                    <a:pt x="204" y="950"/>
                    <a:pt x="310" y="1087"/>
                  </a:cubicBezTo>
                  <a:cubicBezTo>
                    <a:pt x="371" y="1167"/>
                    <a:pt x="437" y="1246"/>
                    <a:pt x="525" y="1296"/>
                  </a:cubicBezTo>
                  <a:cubicBezTo>
                    <a:pt x="579" y="1326"/>
                    <a:pt x="629" y="1340"/>
                    <a:pt x="674" y="1340"/>
                  </a:cubicBezTo>
                  <a:cubicBezTo>
                    <a:pt x="888" y="1340"/>
                    <a:pt x="991" y="1037"/>
                    <a:pt x="960" y="826"/>
                  </a:cubicBezTo>
                  <a:cubicBezTo>
                    <a:pt x="922" y="565"/>
                    <a:pt x="712" y="273"/>
                    <a:pt x="521" y="104"/>
                  </a:cubicBezTo>
                  <a:cubicBezTo>
                    <a:pt x="459" y="51"/>
                    <a:pt x="385"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3" name="Google Shape;1953;p49"/>
            <p:cNvSpPr/>
            <p:nvPr/>
          </p:nvSpPr>
          <p:spPr>
            <a:xfrm>
              <a:off x="5766811" y="4586479"/>
              <a:ext cx="122118" cy="457345"/>
            </a:xfrm>
            <a:custGeom>
              <a:avLst/>
              <a:gdLst/>
              <a:ahLst/>
              <a:cxnLst/>
              <a:rect l="l" t="t" r="r" b="b"/>
              <a:pathLst>
                <a:path w="1900" h="7116" extrusionOk="0">
                  <a:moveTo>
                    <a:pt x="0" y="1"/>
                  </a:moveTo>
                  <a:lnTo>
                    <a:pt x="0" y="6166"/>
                  </a:lnTo>
                  <a:cubicBezTo>
                    <a:pt x="0" y="6690"/>
                    <a:pt x="426" y="7116"/>
                    <a:pt x="950" y="7116"/>
                  </a:cubicBezTo>
                  <a:cubicBezTo>
                    <a:pt x="1475" y="7116"/>
                    <a:pt x="1900" y="6690"/>
                    <a:pt x="1900" y="6166"/>
                  </a:cubicBezTo>
                  <a:lnTo>
                    <a:pt x="1900" y="1"/>
                  </a:lnTo>
                  <a:close/>
                </a:path>
              </a:pathLst>
            </a:custGeom>
            <a:solidFill>
              <a:schemeClr val="dk2"/>
            </a:solidFill>
            <a:ln w="952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4" name="Google Shape;1954;p49"/>
            <p:cNvSpPr/>
            <p:nvPr/>
          </p:nvSpPr>
          <p:spPr>
            <a:xfrm>
              <a:off x="5985080" y="4586479"/>
              <a:ext cx="122182" cy="457345"/>
            </a:xfrm>
            <a:custGeom>
              <a:avLst/>
              <a:gdLst/>
              <a:ahLst/>
              <a:cxnLst/>
              <a:rect l="l" t="t" r="r" b="b"/>
              <a:pathLst>
                <a:path w="1901" h="7116" extrusionOk="0">
                  <a:moveTo>
                    <a:pt x="0" y="1"/>
                  </a:moveTo>
                  <a:lnTo>
                    <a:pt x="0" y="6166"/>
                  </a:lnTo>
                  <a:cubicBezTo>
                    <a:pt x="0" y="6690"/>
                    <a:pt x="426" y="7116"/>
                    <a:pt x="951" y="7116"/>
                  </a:cubicBezTo>
                  <a:cubicBezTo>
                    <a:pt x="1475" y="7116"/>
                    <a:pt x="1901" y="6690"/>
                    <a:pt x="1901" y="6166"/>
                  </a:cubicBezTo>
                  <a:lnTo>
                    <a:pt x="1901" y="1"/>
                  </a:lnTo>
                  <a:close/>
                </a:path>
              </a:pathLst>
            </a:custGeom>
            <a:solidFill>
              <a:schemeClr val="dk2"/>
            </a:solidFill>
            <a:ln w="952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5" name="Google Shape;1955;p49"/>
            <p:cNvSpPr/>
            <p:nvPr/>
          </p:nvSpPr>
          <p:spPr>
            <a:xfrm>
              <a:off x="5656647" y="4711549"/>
              <a:ext cx="57910" cy="431959"/>
            </a:xfrm>
            <a:custGeom>
              <a:avLst/>
              <a:gdLst/>
              <a:ahLst/>
              <a:cxnLst/>
              <a:rect l="l" t="t" r="r" b="b"/>
              <a:pathLst>
                <a:path w="901" h="6721" extrusionOk="0">
                  <a:moveTo>
                    <a:pt x="1" y="1"/>
                  </a:moveTo>
                  <a:lnTo>
                    <a:pt x="1" y="6720"/>
                  </a:lnTo>
                  <a:lnTo>
                    <a:pt x="901" y="6720"/>
                  </a:lnTo>
                  <a:lnTo>
                    <a:pt x="9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6" name="Google Shape;1956;p49"/>
            <p:cNvSpPr/>
            <p:nvPr/>
          </p:nvSpPr>
          <p:spPr>
            <a:xfrm>
              <a:off x="6382605" y="4711549"/>
              <a:ext cx="57845" cy="431959"/>
            </a:xfrm>
            <a:custGeom>
              <a:avLst/>
              <a:gdLst/>
              <a:ahLst/>
              <a:cxnLst/>
              <a:rect l="l" t="t" r="r" b="b"/>
              <a:pathLst>
                <a:path w="900" h="6721" extrusionOk="0">
                  <a:moveTo>
                    <a:pt x="0" y="1"/>
                  </a:moveTo>
                  <a:lnTo>
                    <a:pt x="0" y="6720"/>
                  </a:lnTo>
                  <a:lnTo>
                    <a:pt x="899" y="6720"/>
                  </a:lnTo>
                  <a:lnTo>
                    <a:pt x="8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7" name="Google Shape;1957;p49"/>
            <p:cNvSpPr/>
            <p:nvPr/>
          </p:nvSpPr>
          <p:spPr>
            <a:xfrm>
              <a:off x="6005840" y="4511283"/>
              <a:ext cx="82269" cy="400274"/>
            </a:xfrm>
            <a:custGeom>
              <a:avLst/>
              <a:gdLst/>
              <a:ahLst/>
              <a:cxnLst/>
              <a:rect l="l" t="t" r="r" b="b"/>
              <a:pathLst>
                <a:path w="1280" h="6228" extrusionOk="0">
                  <a:moveTo>
                    <a:pt x="1121" y="0"/>
                  </a:moveTo>
                  <a:cubicBezTo>
                    <a:pt x="1074" y="49"/>
                    <a:pt x="0" y="1251"/>
                    <a:pt x="455" y="6227"/>
                  </a:cubicBezTo>
                  <a:lnTo>
                    <a:pt x="674" y="6207"/>
                  </a:lnTo>
                  <a:cubicBezTo>
                    <a:pt x="231" y="1361"/>
                    <a:pt x="1270" y="161"/>
                    <a:pt x="1280" y="151"/>
                  </a:cubicBezTo>
                  <a:lnTo>
                    <a:pt x="11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8" name="Google Shape;1958;p49"/>
            <p:cNvSpPr/>
            <p:nvPr/>
          </p:nvSpPr>
          <p:spPr>
            <a:xfrm>
              <a:off x="6058865" y="4261466"/>
              <a:ext cx="334346" cy="294999"/>
            </a:xfrm>
            <a:custGeom>
              <a:avLst/>
              <a:gdLst/>
              <a:ahLst/>
              <a:cxnLst/>
              <a:rect l="l" t="t" r="r" b="b"/>
              <a:pathLst>
                <a:path w="5202" h="4590" extrusionOk="0">
                  <a:moveTo>
                    <a:pt x="4975" y="1"/>
                  </a:moveTo>
                  <a:cubicBezTo>
                    <a:pt x="1757" y="1"/>
                    <a:pt x="904" y="1354"/>
                    <a:pt x="1" y="4419"/>
                  </a:cubicBezTo>
                  <a:cubicBezTo>
                    <a:pt x="464" y="4536"/>
                    <a:pt x="883" y="4589"/>
                    <a:pt x="1261" y="4589"/>
                  </a:cubicBezTo>
                  <a:cubicBezTo>
                    <a:pt x="4231" y="4589"/>
                    <a:pt x="4738" y="1320"/>
                    <a:pt x="5201" y="3"/>
                  </a:cubicBezTo>
                  <a:cubicBezTo>
                    <a:pt x="5125" y="2"/>
                    <a:pt x="5049" y="1"/>
                    <a:pt x="4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9" name="Google Shape;1959;p49"/>
            <p:cNvSpPr/>
            <p:nvPr/>
          </p:nvSpPr>
          <p:spPr>
            <a:xfrm>
              <a:off x="6075254" y="4272713"/>
              <a:ext cx="303688" cy="260615"/>
            </a:xfrm>
            <a:custGeom>
              <a:avLst/>
              <a:gdLst/>
              <a:ahLst/>
              <a:cxnLst/>
              <a:rect l="l" t="t" r="r" b="b"/>
              <a:pathLst>
                <a:path w="4725" h="4055" extrusionOk="0">
                  <a:moveTo>
                    <a:pt x="4694" y="1"/>
                  </a:moveTo>
                  <a:cubicBezTo>
                    <a:pt x="4691" y="1"/>
                    <a:pt x="4688" y="1"/>
                    <a:pt x="4685" y="3"/>
                  </a:cubicBezTo>
                  <a:cubicBezTo>
                    <a:pt x="4333" y="189"/>
                    <a:pt x="4003" y="421"/>
                    <a:pt x="3673" y="643"/>
                  </a:cubicBezTo>
                  <a:cubicBezTo>
                    <a:pt x="3504" y="756"/>
                    <a:pt x="3338" y="873"/>
                    <a:pt x="3168" y="985"/>
                  </a:cubicBezTo>
                  <a:cubicBezTo>
                    <a:pt x="3012" y="1087"/>
                    <a:pt x="2856" y="1186"/>
                    <a:pt x="2704" y="1294"/>
                  </a:cubicBezTo>
                  <a:cubicBezTo>
                    <a:pt x="2712" y="1268"/>
                    <a:pt x="2721" y="1242"/>
                    <a:pt x="2729" y="1219"/>
                  </a:cubicBezTo>
                  <a:cubicBezTo>
                    <a:pt x="2776" y="1095"/>
                    <a:pt x="2822" y="973"/>
                    <a:pt x="2873" y="852"/>
                  </a:cubicBezTo>
                  <a:cubicBezTo>
                    <a:pt x="2977" y="603"/>
                    <a:pt x="3094" y="359"/>
                    <a:pt x="3225" y="121"/>
                  </a:cubicBezTo>
                  <a:cubicBezTo>
                    <a:pt x="3241" y="92"/>
                    <a:pt x="3217" y="63"/>
                    <a:pt x="3192" y="63"/>
                  </a:cubicBezTo>
                  <a:cubicBezTo>
                    <a:pt x="3182" y="63"/>
                    <a:pt x="3172" y="68"/>
                    <a:pt x="3164" y="80"/>
                  </a:cubicBezTo>
                  <a:cubicBezTo>
                    <a:pt x="3012" y="309"/>
                    <a:pt x="2874" y="547"/>
                    <a:pt x="2752" y="793"/>
                  </a:cubicBezTo>
                  <a:cubicBezTo>
                    <a:pt x="2693" y="912"/>
                    <a:pt x="2635" y="1033"/>
                    <a:pt x="2586" y="1156"/>
                  </a:cubicBezTo>
                  <a:cubicBezTo>
                    <a:pt x="2546" y="1253"/>
                    <a:pt x="2490" y="1362"/>
                    <a:pt x="2467" y="1470"/>
                  </a:cubicBezTo>
                  <a:cubicBezTo>
                    <a:pt x="2112" y="1744"/>
                    <a:pt x="1774" y="2039"/>
                    <a:pt x="1456" y="2354"/>
                  </a:cubicBezTo>
                  <a:cubicBezTo>
                    <a:pt x="1460" y="2292"/>
                    <a:pt x="1460" y="2229"/>
                    <a:pt x="1464" y="2168"/>
                  </a:cubicBezTo>
                  <a:cubicBezTo>
                    <a:pt x="1470" y="2033"/>
                    <a:pt x="1479" y="1899"/>
                    <a:pt x="1489" y="1765"/>
                  </a:cubicBezTo>
                  <a:cubicBezTo>
                    <a:pt x="1507" y="1496"/>
                    <a:pt x="1526" y="1227"/>
                    <a:pt x="1556" y="960"/>
                  </a:cubicBezTo>
                  <a:cubicBezTo>
                    <a:pt x="1558" y="941"/>
                    <a:pt x="1544" y="931"/>
                    <a:pt x="1529" y="931"/>
                  </a:cubicBezTo>
                  <a:cubicBezTo>
                    <a:pt x="1515" y="931"/>
                    <a:pt x="1501" y="939"/>
                    <a:pt x="1497" y="956"/>
                  </a:cubicBezTo>
                  <a:cubicBezTo>
                    <a:pt x="1453" y="1223"/>
                    <a:pt x="1406" y="1489"/>
                    <a:pt x="1367" y="1756"/>
                  </a:cubicBezTo>
                  <a:cubicBezTo>
                    <a:pt x="1346" y="1890"/>
                    <a:pt x="1328" y="2024"/>
                    <a:pt x="1311" y="2158"/>
                  </a:cubicBezTo>
                  <a:cubicBezTo>
                    <a:pt x="1294" y="2280"/>
                    <a:pt x="1269" y="2410"/>
                    <a:pt x="1275" y="2536"/>
                  </a:cubicBezTo>
                  <a:cubicBezTo>
                    <a:pt x="1144" y="2671"/>
                    <a:pt x="1018" y="2810"/>
                    <a:pt x="897" y="2954"/>
                  </a:cubicBezTo>
                  <a:cubicBezTo>
                    <a:pt x="808" y="3058"/>
                    <a:pt x="722" y="3161"/>
                    <a:pt x="634" y="3265"/>
                  </a:cubicBezTo>
                  <a:cubicBezTo>
                    <a:pt x="631" y="3145"/>
                    <a:pt x="624" y="3024"/>
                    <a:pt x="615" y="2905"/>
                  </a:cubicBezTo>
                  <a:cubicBezTo>
                    <a:pt x="601" y="2748"/>
                    <a:pt x="578" y="2591"/>
                    <a:pt x="568" y="2432"/>
                  </a:cubicBezTo>
                  <a:cubicBezTo>
                    <a:pt x="567" y="2417"/>
                    <a:pt x="554" y="2409"/>
                    <a:pt x="541" y="2409"/>
                  </a:cubicBezTo>
                  <a:cubicBezTo>
                    <a:pt x="527" y="2409"/>
                    <a:pt x="512" y="2418"/>
                    <a:pt x="511" y="2435"/>
                  </a:cubicBezTo>
                  <a:cubicBezTo>
                    <a:pt x="506" y="2591"/>
                    <a:pt x="488" y="2746"/>
                    <a:pt x="479" y="2902"/>
                  </a:cubicBezTo>
                  <a:cubicBezTo>
                    <a:pt x="469" y="3059"/>
                    <a:pt x="467" y="3214"/>
                    <a:pt x="468" y="3371"/>
                  </a:cubicBezTo>
                  <a:cubicBezTo>
                    <a:pt x="468" y="3395"/>
                    <a:pt x="476" y="3416"/>
                    <a:pt x="490" y="3435"/>
                  </a:cubicBezTo>
                  <a:cubicBezTo>
                    <a:pt x="332" y="3626"/>
                    <a:pt x="173" y="3818"/>
                    <a:pt x="16" y="4012"/>
                  </a:cubicBezTo>
                  <a:cubicBezTo>
                    <a:pt x="0" y="4032"/>
                    <a:pt x="19" y="4054"/>
                    <a:pt x="40" y="4054"/>
                  </a:cubicBezTo>
                  <a:cubicBezTo>
                    <a:pt x="47" y="4054"/>
                    <a:pt x="54" y="4051"/>
                    <a:pt x="60" y="4044"/>
                  </a:cubicBezTo>
                  <a:cubicBezTo>
                    <a:pt x="228" y="3844"/>
                    <a:pt x="402" y="3649"/>
                    <a:pt x="582" y="3460"/>
                  </a:cubicBezTo>
                  <a:cubicBezTo>
                    <a:pt x="688" y="3502"/>
                    <a:pt x="812" y="3519"/>
                    <a:pt x="920" y="3544"/>
                  </a:cubicBezTo>
                  <a:cubicBezTo>
                    <a:pt x="1039" y="3570"/>
                    <a:pt x="1160" y="3593"/>
                    <a:pt x="1280" y="3611"/>
                  </a:cubicBezTo>
                  <a:cubicBezTo>
                    <a:pt x="1405" y="3630"/>
                    <a:pt x="1529" y="3647"/>
                    <a:pt x="1653" y="3656"/>
                  </a:cubicBezTo>
                  <a:cubicBezTo>
                    <a:pt x="1786" y="3666"/>
                    <a:pt x="1923" y="3657"/>
                    <a:pt x="2055" y="3674"/>
                  </a:cubicBezTo>
                  <a:cubicBezTo>
                    <a:pt x="2055" y="3674"/>
                    <a:pt x="2056" y="3674"/>
                    <a:pt x="2056" y="3674"/>
                  </a:cubicBezTo>
                  <a:cubicBezTo>
                    <a:pt x="2069" y="3674"/>
                    <a:pt x="2070" y="3653"/>
                    <a:pt x="2057" y="3652"/>
                  </a:cubicBezTo>
                  <a:cubicBezTo>
                    <a:pt x="1929" y="3637"/>
                    <a:pt x="1798" y="3594"/>
                    <a:pt x="1671" y="3564"/>
                  </a:cubicBezTo>
                  <a:cubicBezTo>
                    <a:pt x="1550" y="3536"/>
                    <a:pt x="1428" y="3510"/>
                    <a:pt x="1307" y="3483"/>
                  </a:cubicBezTo>
                  <a:cubicBezTo>
                    <a:pt x="1185" y="3456"/>
                    <a:pt x="1062" y="3429"/>
                    <a:pt x="941" y="3401"/>
                  </a:cubicBezTo>
                  <a:cubicBezTo>
                    <a:pt x="879" y="3387"/>
                    <a:pt x="819" y="3372"/>
                    <a:pt x="757" y="3357"/>
                  </a:cubicBezTo>
                  <a:cubicBezTo>
                    <a:pt x="738" y="3352"/>
                    <a:pt x="718" y="3346"/>
                    <a:pt x="698" y="3341"/>
                  </a:cubicBezTo>
                  <a:cubicBezTo>
                    <a:pt x="762" y="3277"/>
                    <a:pt x="825" y="3212"/>
                    <a:pt x="890" y="3152"/>
                  </a:cubicBezTo>
                  <a:cubicBezTo>
                    <a:pt x="1030" y="3021"/>
                    <a:pt x="1169" y="2892"/>
                    <a:pt x="1311" y="2764"/>
                  </a:cubicBezTo>
                  <a:cubicBezTo>
                    <a:pt x="1656" y="2821"/>
                    <a:pt x="2011" y="2844"/>
                    <a:pt x="2360" y="2865"/>
                  </a:cubicBezTo>
                  <a:cubicBezTo>
                    <a:pt x="2545" y="2877"/>
                    <a:pt x="2729" y="2880"/>
                    <a:pt x="2913" y="2880"/>
                  </a:cubicBezTo>
                  <a:cubicBezTo>
                    <a:pt x="3082" y="2880"/>
                    <a:pt x="3251" y="2877"/>
                    <a:pt x="3421" y="2875"/>
                  </a:cubicBezTo>
                  <a:cubicBezTo>
                    <a:pt x="3467" y="2875"/>
                    <a:pt x="3474" y="2805"/>
                    <a:pt x="3426" y="2803"/>
                  </a:cubicBezTo>
                  <a:cubicBezTo>
                    <a:pt x="3074" y="2785"/>
                    <a:pt x="2722" y="2745"/>
                    <a:pt x="2371" y="2713"/>
                  </a:cubicBezTo>
                  <a:cubicBezTo>
                    <a:pt x="2073" y="2686"/>
                    <a:pt x="1777" y="2644"/>
                    <a:pt x="1480" y="2608"/>
                  </a:cubicBezTo>
                  <a:lnTo>
                    <a:pt x="1775" y="2341"/>
                  </a:lnTo>
                  <a:cubicBezTo>
                    <a:pt x="2015" y="2123"/>
                    <a:pt x="2256" y="1907"/>
                    <a:pt x="2499" y="1693"/>
                  </a:cubicBezTo>
                  <a:cubicBezTo>
                    <a:pt x="2622" y="1729"/>
                    <a:pt x="2758" y="1743"/>
                    <a:pt x="2884" y="1761"/>
                  </a:cubicBezTo>
                  <a:cubicBezTo>
                    <a:pt x="3017" y="1780"/>
                    <a:pt x="3150" y="1798"/>
                    <a:pt x="3284" y="1811"/>
                  </a:cubicBezTo>
                  <a:cubicBezTo>
                    <a:pt x="3561" y="1840"/>
                    <a:pt x="3840" y="1846"/>
                    <a:pt x="4119" y="1846"/>
                  </a:cubicBezTo>
                  <a:cubicBezTo>
                    <a:pt x="4120" y="1846"/>
                    <a:pt x="4120" y="1846"/>
                    <a:pt x="4121" y="1846"/>
                  </a:cubicBezTo>
                  <a:cubicBezTo>
                    <a:pt x="4158" y="1846"/>
                    <a:pt x="4160" y="1791"/>
                    <a:pt x="4123" y="1788"/>
                  </a:cubicBezTo>
                  <a:cubicBezTo>
                    <a:pt x="3850" y="1757"/>
                    <a:pt x="3579" y="1711"/>
                    <a:pt x="3307" y="1668"/>
                  </a:cubicBezTo>
                  <a:cubicBezTo>
                    <a:pt x="3174" y="1645"/>
                    <a:pt x="3042" y="1622"/>
                    <a:pt x="2909" y="1597"/>
                  </a:cubicBezTo>
                  <a:cubicBezTo>
                    <a:pt x="2829" y="1581"/>
                    <a:pt x="2747" y="1560"/>
                    <a:pt x="2666" y="1544"/>
                  </a:cubicBezTo>
                  <a:cubicBezTo>
                    <a:pt x="2964" y="1283"/>
                    <a:pt x="3257" y="1018"/>
                    <a:pt x="3577" y="783"/>
                  </a:cubicBezTo>
                  <a:cubicBezTo>
                    <a:pt x="3943" y="516"/>
                    <a:pt x="4332" y="290"/>
                    <a:pt x="4707" y="40"/>
                  </a:cubicBezTo>
                  <a:cubicBezTo>
                    <a:pt x="4724" y="28"/>
                    <a:pt x="4712" y="1"/>
                    <a:pt x="4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0" name="Google Shape;1960;p49"/>
            <p:cNvSpPr/>
            <p:nvPr/>
          </p:nvSpPr>
          <p:spPr>
            <a:xfrm>
              <a:off x="5810773" y="4524202"/>
              <a:ext cx="42805" cy="377908"/>
            </a:xfrm>
            <a:custGeom>
              <a:avLst/>
              <a:gdLst/>
              <a:ahLst/>
              <a:cxnLst/>
              <a:rect l="l" t="t" r="r" b="b"/>
              <a:pathLst>
                <a:path w="666" h="5880" extrusionOk="0">
                  <a:moveTo>
                    <a:pt x="217" y="0"/>
                  </a:moveTo>
                  <a:lnTo>
                    <a:pt x="0" y="17"/>
                  </a:lnTo>
                  <a:lnTo>
                    <a:pt x="448" y="5880"/>
                  </a:lnTo>
                  <a:lnTo>
                    <a:pt x="666" y="5862"/>
                  </a:lnTo>
                  <a:lnTo>
                    <a:pt x="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1" name="Google Shape;1961;p49"/>
            <p:cNvSpPr/>
            <p:nvPr/>
          </p:nvSpPr>
          <p:spPr>
            <a:xfrm>
              <a:off x="5694504" y="4158891"/>
              <a:ext cx="220712" cy="422575"/>
            </a:xfrm>
            <a:custGeom>
              <a:avLst/>
              <a:gdLst/>
              <a:ahLst/>
              <a:cxnLst/>
              <a:rect l="l" t="t" r="r" b="b"/>
              <a:pathLst>
                <a:path w="3434" h="6575" extrusionOk="0">
                  <a:moveTo>
                    <a:pt x="640" y="1"/>
                  </a:moveTo>
                  <a:cubicBezTo>
                    <a:pt x="626" y="1198"/>
                    <a:pt x="0" y="2591"/>
                    <a:pt x="42" y="3794"/>
                  </a:cubicBezTo>
                  <a:cubicBezTo>
                    <a:pt x="100" y="5469"/>
                    <a:pt x="2082" y="6575"/>
                    <a:pt x="2082" y="6575"/>
                  </a:cubicBezTo>
                  <a:cubicBezTo>
                    <a:pt x="2417" y="5152"/>
                    <a:pt x="3433" y="4681"/>
                    <a:pt x="3023" y="2908"/>
                  </a:cubicBezTo>
                  <a:cubicBezTo>
                    <a:pt x="2613" y="1135"/>
                    <a:pt x="640" y="1"/>
                    <a:pt x="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2" name="Google Shape;1962;p49"/>
            <p:cNvSpPr/>
            <p:nvPr/>
          </p:nvSpPr>
          <p:spPr>
            <a:xfrm>
              <a:off x="5726383" y="4183249"/>
              <a:ext cx="158496" cy="375851"/>
            </a:xfrm>
            <a:custGeom>
              <a:avLst/>
              <a:gdLst/>
              <a:ahLst/>
              <a:cxnLst/>
              <a:rect l="l" t="t" r="r" b="b"/>
              <a:pathLst>
                <a:path w="2466" h="5848" extrusionOk="0">
                  <a:moveTo>
                    <a:pt x="415" y="0"/>
                  </a:moveTo>
                  <a:cubicBezTo>
                    <a:pt x="399" y="0"/>
                    <a:pt x="383" y="17"/>
                    <a:pt x="393" y="34"/>
                  </a:cubicBezTo>
                  <a:cubicBezTo>
                    <a:pt x="597" y="362"/>
                    <a:pt x="759" y="724"/>
                    <a:pt x="906" y="1081"/>
                  </a:cubicBezTo>
                  <a:cubicBezTo>
                    <a:pt x="1054" y="1436"/>
                    <a:pt x="1181" y="1800"/>
                    <a:pt x="1286" y="2171"/>
                  </a:cubicBezTo>
                  <a:cubicBezTo>
                    <a:pt x="1317" y="2282"/>
                    <a:pt x="1346" y="2395"/>
                    <a:pt x="1372" y="2507"/>
                  </a:cubicBezTo>
                  <a:cubicBezTo>
                    <a:pt x="1337" y="2484"/>
                    <a:pt x="1301" y="2462"/>
                    <a:pt x="1266" y="2439"/>
                  </a:cubicBezTo>
                  <a:cubicBezTo>
                    <a:pt x="1137" y="2362"/>
                    <a:pt x="1010" y="2286"/>
                    <a:pt x="880" y="2212"/>
                  </a:cubicBezTo>
                  <a:cubicBezTo>
                    <a:pt x="624" y="2067"/>
                    <a:pt x="362" y="1931"/>
                    <a:pt x="115" y="1773"/>
                  </a:cubicBezTo>
                  <a:cubicBezTo>
                    <a:pt x="111" y="1771"/>
                    <a:pt x="107" y="1769"/>
                    <a:pt x="103" y="1769"/>
                  </a:cubicBezTo>
                  <a:cubicBezTo>
                    <a:pt x="86" y="1769"/>
                    <a:pt x="74" y="1795"/>
                    <a:pt x="92" y="1808"/>
                  </a:cubicBezTo>
                  <a:cubicBezTo>
                    <a:pt x="338" y="1970"/>
                    <a:pt x="567" y="2154"/>
                    <a:pt x="803" y="2329"/>
                  </a:cubicBezTo>
                  <a:cubicBezTo>
                    <a:pt x="920" y="2414"/>
                    <a:pt x="1038" y="2497"/>
                    <a:pt x="1156" y="2581"/>
                  </a:cubicBezTo>
                  <a:cubicBezTo>
                    <a:pt x="1215" y="2623"/>
                    <a:pt x="1275" y="2662"/>
                    <a:pt x="1336" y="2702"/>
                  </a:cubicBezTo>
                  <a:lnTo>
                    <a:pt x="1426" y="2762"/>
                  </a:lnTo>
                  <a:cubicBezTo>
                    <a:pt x="1428" y="2763"/>
                    <a:pt x="1429" y="2764"/>
                    <a:pt x="1431" y="2765"/>
                  </a:cubicBezTo>
                  <a:cubicBezTo>
                    <a:pt x="1525" y="3207"/>
                    <a:pt x="1580" y="3657"/>
                    <a:pt x="1594" y="4109"/>
                  </a:cubicBezTo>
                  <a:cubicBezTo>
                    <a:pt x="1078" y="3886"/>
                    <a:pt x="543" y="3711"/>
                    <a:pt x="29" y="3484"/>
                  </a:cubicBezTo>
                  <a:cubicBezTo>
                    <a:pt x="26" y="3483"/>
                    <a:pt x="24" y="3482"/>
                    <a:pt x="22" y="3482"/>
                  </a:cubicBezTo>
                  <a:cubicBezTo>
                    <a:pt x="6" y="3482"/>
                    <a:pt x="1" y="3508"/>
                    <a:pt x="18" y="3516"/>
                  </a:cubicBezTo>
                  <a:cubicBezTo>
                    <a:pt x="554" y="3771"/>
                    <a:pt x="1059" y="4080"/>
                    <a:pt x="1596" y="4333"/>
                  </a:cubicBezTo>
                  <a:cubicBezTo>
                    <a:pt x="1596" y="4383"/>
                    <a:pt x="1595" y="4432"/>
                    <a:pt x="1594" y="4482"/>
                  </a:cubicBezTo>
                  <a:cubicBezTo>
                    <a:pt x="1584" y="4768"/>
                    <a:pt x="1550" y="5054"/>
                    <a:pt x="1507" y="5337"/>
                  </a:cubicBezTo>
                  <a:cubicBezTo>
                    <a:pt x="1453" y="5305"/>
                    <a:pt x="1388" y="5283"/>
                    <a:pt x="1334" y="5258"/>
                  </a:cubicBezTo>
                  <a:cubicBezTo>
                    <a:pt x="1256" y="5221"/>
                    <a:pt x="1177" y="5185"/>
                    <a:pt x="1099" y="5150"/>
                  </a:cubicBezTo>
                  <a:cubicBezTo>
                    <a:pt x="938" y="5076"/>
                    <a:pt x="776" y="5004"/>
                    <a:pt x="619" y="4925"/>
                  </a:cubicBezTo>
                  <a:cubicBezTo>
                    <a:pt x="615" y="4924"/>
                    <a:pt x="612" y="4923"/>
                    <a:pt x="609" y="4923"/>
                  </a:cubicBezTo>
                  <a:cubicBezTo>
                    <a:pt x="591" y="4923"/>
                    <a:pt x="577" y="4947"/>
                    <a:pt x="597" y="4959"/>
                  </a:cubicBezTo>
                  <a:cubicBezTo>
                    <a:pt x="747" y="5045"/>
                    <a:pt x="893" y="5138"/>
                    <a:pt x="1039" y="5231"/>
                  </a:cubicBezTo>
                  <a:cubicBezTo>
                    <a:pt x="1112" y="5276"/>
                    <a:pt x="1186" y="5323"/>
                    <a:pt x="1259" y="5368"/>
                  </a:cubicBezTo>
                  <a:lnTo>
                    <a:pt x="1371" y="5436"/>
                  </a:lnTo>
                  <a:cubicBezTo>
                    <a:pt x="1406" y="5458"/>
                    <a:pt x="1442" y="5486"/>
                    <a:pt x="1483" y="5497"/>
                  </a:cubicBezTo>
                  <a:cubicBezTo>
                    <a:pt x="1467" y="5593"/>
                    <a:pt x="1452" y="5689"/>
                    <a:pt x="1435" y="5785"/>
                  </a:cubicBezTo>
                  <a:cubicBezTo>
                    <a:pt x="1428" y="5824"/>
                    <a:pt x="1463" y="5848"/>
                    <a:pt x="1497" y="5848"/>
                  </a:cubicBezTo>
                  <a:cubicBezTo>
                    <a:pt x="1521" y="5848"/>
                    <a:pt x="1545" y="5835"/>
                    <a:pt x="1552" y="5808"/>
                  </a:cubicBezTo>
                  <a:cubicBezTo>
                    <a:pt x="1580" y="5701"/>
                    <a:pt x="1604" y="5593"/>
                    <a:pt x="1626" y="5485"/>
                  </a:cubicBezTo>
                  <a:cubicBezTo>
                    <a:pt x="1698" y="5393"/>
                    <a:pt x="1747" y="5277"/>
                    <a:pt x="1793" y="5170"/>
                  </a:cubicBezTo>
                  <a:cubicBezTo>
                    <a:pt x="1839" y="5064"/>
                    <a:pt x="1888" y="4958"/>
                    <a:pt x="1944" y="4855"/>
                  </a:cubicBezTo>
                  <a:cubicBezTo>
                    <a:pt x="1959" y="4828"/>
                    <a:pt x="1936" y="4801"/>
                    <a:pt x="1913" y="4801"/>
                  </a:cubicBezTo>
                  <a:cubicBezTo>
                    <a:pt x="1904" y="4801"/>
                    <a:pt x="1895" y="4806"/>
                    <a:pt x="1888" y="4817"/>
                  </a:cubicBezTo>
                  <a:cubicBezTo>
                    <a:pt x="1824" y="4919"/>
                    <a:pt x="1754" y="5015"/>
                    <a:pt x="1684" y="5110"/>
                  </a:cubicBezTo>
                  <a:cubicBezTo>
                    <a:pt x="1713" y="4860"/>
                    <a:pt x="1729" y="4610"/>
                    <a:pt x="1733" y="4358"/>
                  </a:cubicBezTo>
                  <a:cubicBezTo>
                    <a:pt x="1737" y="4355"/>
                    <a:pt x="1741" y="4352"/>
                    <a:pt x="1745" y="4349"/>
                  </a:cubicBezTo>
                  <a:cubicBezTo>
                    <a:pt x="1792" y="4308"/>
                    <a:pt x="1820" y="4252"/>
                    <a:pt x="1851" y="4200"/>
                  </a:cubicBezTo>
                  <a:cubicBezTo>
                    <a:pt x="1882" y="4148"/>
                    <a:pt x="1913" y="4094"/>
                    <a:pt x="1944" y="4041"/>
                  </a:cubicBezTo>
                  <a:cubicBezTo>
                    <a:pt x="2003" y="3942"/>
                    <a:pt x="2056" y="3839"/>
                    <a:pt x="2110" y="3739"/>
                  </a:cubicBezTo>
                  <a:cubicBezTo>
                    <a:pt x="2224" y="3529"/>
                    <a:pt x="2337" y="3319"/>
                    <a:pt x="2453" y="3111"/>
                  </a:cubicBezTo>
                  <a:cubicBezTo>
                    <a:pt x="2465" y="3088"/>
                    <a:pt x="2446" y="3066"/>
                    <a:pt x="2426" y="3066"/>
                  </a:cubicBezTo>
                  <a:cubicBezTo>
                    <a:pt x="2418" y="3066"/>
                    <a:pt x="2409" y="3070"/>
                    <a:pt x="2402" y="3080"/>
                  </a:cubicBezTo>
                  <a:cubicBezTo>
                    <a:pt x="2268" y="3276"/>
                    <a:pt x="2131" y="3470"/>
                    <a:pt x="1995" y="3664"/>
                  </a:cubicBezTo>
                  <a:cubicBezTo>
                    <a:pt x="1929" y="3759"/>
                    <a:pt x="1861" y="3850"/>
                    <a:pt x="1798" y="3946"/>
                  </a:cubicBezTo>
                  <a:lnTo>
                    <a:pt x="1728" y="4053"/>
                  </a:lnTo>
                  <a:cubicBezTo>
                    <a:pt x="1726" y="3851"/>
                    <a:pt x="1718" y="3650"/>
                    <a:pt x="1706" y="3450"/>
                  </a:cubicBezTo>
                  <a:cubicBezTo>
                    <a:pt x="1690" y="3218"/>
                    <a:pt x="1662" y="2986"/>
                    <a:pt x="1622" y="2756"/>
                  </a:cubicBezTo>
                  <a:cubicBezTo>
                    <a:pt x="1624" y="2747"/>
                    <a:pt x="1626" y="2736"/>
                    <a:pt x="1624" y="2726"/>
                  </a:cubicBezTo>
                  <a:cubicBezTo>
                    <a:pt x="1648" y="2675"/>
                    <a:pt x="1651" y="2617"/>
                    <a:pt x="1660" y="2562"/>
                  </a:cubicBezTo>
                  <a:cubicBezTo>
                    <a:pt x="1669" y="2507"/>
                    <a:pt x="1678" y="2447"/>
                    <a:pt x="1687" y="2391"/>
                  </a:cubicBezTo>
                  <a:cubicBezTo>
                    <a:pt x="1703" y="2282"/>
                    <a:pt x="1716" y="2172"/>
                    <a:pt x="1730" y="2063"/>
                  </a:cubicBezTo>
                  <a:cubicBezTo>
                    <a:pt x="1760" y="1833"/>
                    <a:pt x="1785" y="1601"/>
                    <a:pt x="1834" y="1375"/>
                  </a:cubicBezTo>
                  <a:cubicBezTo>
                    <a:pt x="1838" y="1357"/>
                    <a:pt x="1824" y="1345"/>
                    <a:pt x="1810" y="1345"/>
                  </a:cubicBezTo>
                  <a:cubicBezTo>
                    <a:pt x="1802" y="1345"/>
                    <a:pt x="1794" y="1350"/>
                    <a:pt x="1792" y="1360"/>
                  </a:cubicBezTo>
                  <a:cubicBezTo>
                    <a:pt x="1735" y="1587"/>
                    <a:pt x="1662" y="1811"/>
                    <a:pt x="1599" y="2037"/>
                  </a:cubicBezTo>
                  <a:cubicBezTo>
                    <a:pt x="1574" y="2127"/>
                    <a:pt x="1550" y="2217"/>
                    <a:pt x="1528" y="2309"/>
                  </a:cubicBezTo>
                  <a:cubicBezTo>
                    <a:pt x="1431" y="1910"/>
                    <a:pt x="1296" y="1523"/>
                    <a:pt x="1123" y="1150"/>
                  </a:cubicBezTo>
                  <a:cubicBezTo>
                    <a:pt x="932" y="742"/>
                    <a:pt x="690" y="375"/>
                    <a:pt x="432" y="9"/>
                  </a:cubicBezTo>
                  <a:cubicBezTo>
                    <a:pt x="427" y="3"/>
                    <a:pt x="421" y="0"/>
                    <a:pt x="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3" name="Google Shape;1963;p49"/>
            <p:cNvSpPr/>
            <p:nvPr/>
          </p:nvSpPr>
          <p:spPr>
            <a:xfrm>
              <a:off x="5743608" y="4586479"/>
              <a:ext cx="168587" cy="64"/>
            </a:xfrm>
            <a:custGeom>
              <a:avLst/>
              <a:gdLst/>
              <a:ahLst/>
              <a:cxnLst/>
              <a:rect l="l" t="t" r="r" b="b"/>
              <a:pathLst>
                <a:path w="2623" h="1" fill="none" extrusionOk="0">
                  <a:moveTo>
                    <a:pt x="0" y="1"/>
                  </a:moveTo>
                  <a:lnTo>
                    <a:pt x="26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4" name="Google Shape;1964;p49"/>
            <p:cNvSpPr/>
            <p:nvPr/>
          </p:nvSpPr>
          <p:spPr>
            <a:xfrm>
              <a:off x="5961878" y="4586479"/>
              <a:ext cx="168587" cy="64"/>
            </a:xfrm>
            <a:custGeom>
              <a:avLst/>
              <a:gdLst/>
              <a:ahLst/>
              <a:cxnLst/>
              <a:rect l="l" t="t" r="r" b="b"/>
              <a:pathLst>
                <a:path w="2623" h="1" fill="none" extrusionOk="0">
                  <a:moveTo>
                    <a:pt x="0" y="1"/>
                  </a:moveTo>
                  <a:lnTo>
                    <a:pt x="26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5" name="Google Shape;1965;p49"/>
            <p:cNvSpPr/>
            <p:nvPr/>
          </p:nvSpPr>
          <p:spPr>
            <a:xfrm>
              <a:off x="5793034" y="4640080"/>
              <a:ext cx="69736" cy="376558"/>
            </a:xfrm>
            <a:custGeom>
              <a:avLst/>
              <a:gdLst/>
              <a:ahLst/>
              <a:cxnLst/>
              <a:rect l="l" t="t" r="r" b="b"/>
              <a:pathLst>
                <a:path w="1085" h="5859" extrusionOk="0">
                  <a:moveTo>
                    <a:pt x="1" y="1"/>
                  </a:moveTo>
                  <a:lnTo>
                    <a:pt x="1" y="5316"/>
                  </a:lnTo>
                  <a:cubicBezTo>
                    <a:pt x="1" y="5615"/>
                    <a:pt x="243" y="5858"/>
                    <a:pt x="542" y="5858"/>
                  </a:cubicBezTo>
                  <a:cubicBezTo>
                    <a:pt x="841" y="5858"/>
                    <a:pt x="1085" y="5615"/>
                    <a:pt x="1085" y="5316"/>
                  </a:cubicBez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6" name="Google Shape;1966;p49"/>
            <p:cNvSpPr/>
            <p:nvPr/>
          </p:nvSpPr>
          <p:spPr>
            <a:xfrm>
              <a:off x="6011303" y="4893626"/>
              <a:ext cx="69736" cy="123013"/>
            </a:xfrm>
            <a:custGeom>
              <a:avLst/>
              <a:gdLst/>
              <a:ahLst/>
              <a:cxnLst/>
              <a:rect l="l" t="t" r="r" b="b"/>
              <a:pathLst>
                <a:path w="1085" h="1914" extrusionOk="0">
                  <a:moveTo>
                    <a:pt x="1" y="1"/>
                  </a:moveTo>
                  <a:lnTo>
                    <a:pt x="1" y="1371"/>
                  </a:lnTo>
                  <a:cubicBezTo>
                    <a:pt x="1" y="1670"/>
                    <a:pt x="243" y="1913"/>
                    <a:pt x="543" y="1913"/>
                  </a:cubicBezTo>
                  <a:cubicBezTo>
                    <a:pt x="843" y="1913"/>
                    <a:pt x="1085" y="1670"/>
                    <a:pt x="1085" y="1371"/>
                  </a:cubicBez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7" name="Google Shape;1967;p49"/>
            <p:cNvSpPr/>
            <p:nvPr/>
          </p:nvSpPr>
          <p:spPr>
            <a:xfrm>
              <a:off x="5617184" y="4711549"/>
              <a:ext cx="852510" cy="57072"/>
            </a:xfrm>
            <a:custGeom>
              <a:avLst/>
              <a:gdLst/>
              <a:ahLst/>
              <a:cxnLst/>
              <a:rect l="l" t="t" r="r" b="b"/>
              <a:pathLst>
                <a:path w="13264" h="888" extrusionOk="0">
                  <a:moveTo>
                    <a:pt x="1" y="1"/>
                  </a:moveTo>
                  <a:lnTo>
                    <a:pt x="1" y="888"/>
                  </a:lnTo>
                  <a:lnTo>
                    <a:pt x="13263" y="888"/>
                  </a:lnTo>
                  <a:lnTo>
                    <a:pt x="13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8" name="Google Shape;1968;p49"/>
            <p:cNvSpPr/>
            <p:nvPr/>
          </p:nvSpPr>
          <p:spPr>
            <a:xfrm>
              <a:off x="5617184" y="5024479"/>
              <a:ext cx="852510" cy="119028"/>
            </a:xfrm>
            <a:custGeom>
              <a:avLst/>
              <a:gdLst/>
              <a:ahLst/>
              <a:cxnLst/>
              <a:rect l="l" t="t" r="r" b="b"/>
              <a:pathLst>
                <a:path w="13264" h="1852" extrusionOk="0">
                  <a:moveTo>
                    <a:pt x="1" y="0"/>
                  </a:moveTo>
                  <a:lnTo>
                    <a:pt x="1" y="1851"/>
                  </a:lnTo>
                  <a:lnTo>
                    <a:pt x="13263" y="1851"/>
                  </a:lnTo>
                  <a:lnTo>
                    <a:pt x="132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9" name="Google Shape;1969;p49"/>
            <p:cNvSpPr/>
            <p:nvPr/>
          </p:nvSpPr>
          <p:spPr>
            <a:xfrm>
              <a:off x="7911905" y="3984398"/>
              <a:ext cx="387499" cy="992329"/>
            </a:xfrm>
            <a:custGeom>
              <a:avLst/>
              <a:gdLst/>
              <a:ahLst/>
              <a:cxnLst/>
              <a:rect l="l" t="t" r="r" b="b"/>
              <a:pathLst>
                <a:path w="6029" h="15440" extrusionOk="0">
                  <a:moveTo>
                    <a:pt x="1535" y="1"/>
                  </a:moveTo>
                  <a:cubicBezTo>
                    <a:pt x="1498" y="1"/>
                    <a:pt x="1458" y="18"/>
                    <a:pt x="1430" y="58"/>
                  </a:cubicBezTo>
                  <a:cubicBezTo>
                    <a:pt x="748" y="1010"/>
                    <a:pt x="1034" y="2343"/>
                    <a:pt x="1663" y="3244"/>
                  </a:cubicBezTo>
                  <a:cubicBezTo>
                    <a:pt x="2390" y="4287"/>
                    <a:pt x="3484" y="4980"/>
                    <a:pt x="4294" y="5946"/>
                  </a:cubicBezTo>
                  <a:cubicBezTo>
                    <a:pt x="4643" y="6362"/>
                    <a:pt x="4931" y="6850"/>
                    <a:pt x="5042" y="7385"/>
                  </a:cubicBezTo>
                  <a:cubicBezTo>
                    <a:pt x="5167" y="7985"/>
                    <a:pt x="4988" y="8572"/>
                    <a:pt x="4668" y="9080"/>
                  </a:cubicBezTo>
                  <a:cubicBezTo>
                    <a:pt x="3972" y="10190"/>
                    <a:pt x="2745" y="10812"/>
                    <a:pt x="1804" y="11681"/>
                  </a:cubicBezTo>
                  <a:cubicBezTo>
                    <a:pt x="840" y="12571"/>
                    <a:pt x="0" y="14011"/>
                    <a:pt x="696" y="15303"/>
                  </a:cubicBezTo>
                  <a:cubicBezTo>
                    <a:pt x="748" y="15399"/>
                    <a:pt x="829" y="15439"/>
                    <a:pt x="911" y="15439"/>
                  </a:cubicBezTo>
                  <a:cubicBezTo>
                    <a:pt x="1073" y="15439"/>
                    <a:pt x="1239" y="15284"/>
                    <a:pt x="1199" y="15090"/>
                  </a:cubicBezTo>
                  <a:cubicBezTo>
                    <a:pt x="948" y="13915"/>
                    <a:pt x="1649" y="12850"/>
                    <a:pt x="2491" y="12108"/>
                  </a:cubicBezTo>
                  <a:cubicBezTo>
                    <a:pt x="3443" y="11269"/>
                    <a:pt x="4559" y="10638"/>
                    <a:pt x="5284" y="9565"/>
                  </a:cubicBezTo>
                  <a:cubicBezTo>
                    <a:pt x="5987" y="8525"/>
                    <a:pt x="6028" y="7293"/>
                    <a:pt x="5411" y="6204"/>
                  </a:cubicBezTo>
                  <a:cubicBezTo>
                    <a:pt x="4803" y="5130"/>
                    <a:pt x="3789" y="4452"/>
                    <a:pt x="2896" y="3643"/>
                  </a:cubicBezTo>
                  <a:cubicBezTo>
                    <a:pt x="1966" y="2801"/>
                    <a:pt x="993" y="1474"/>
                    <a:pt x="1643" y="176"/>
                  </a:cubicBezTo>
                  <a:cubicBezTo>
                    <a:pt x="1691" y="78"/>
                    <a:pt x="1616" y="1"/>
                    <a:pt x="1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0" name="Google Shape;1970;p49"/>
            <p:cNvSpPr/>
            <p:nvPr/>
          </p:nvSpPr>
          <p:spPr>
            <a:xfrm>
              <a:off x="7983890" y="4016726"/>
              <a:ext cx="311207" cy="45825"/>
            </a:xfrm>
            <a:custGeom>
              <a:avLst/>
              <a:gdLst/>
              <a:ahLst/>
              <a:cxnLst/>
              <a:rect l="l" t="t" r="r" b="b"/>
              <a:pathLst>
                <a:path w="4842" h="713" extrusionOk="0">
                  <a:moveTo>
                    <a:pt x="222" y="1"/>
                  </a:moveTo>
                  <a:cubicBezTo>
                    <a:pt x="52" y="1"/>
                    <a:pt x="0" y="256"/>
                    <a:pt x="182" y="280"/>
                  </a:cubicBezTo>
                  <a:cubicBezTo>
                    <a:pt x="948" y="377"/>
                    <a:pt x="1714" y="457"/>
                    <a:pt x="2483" y="528"/>
                  </a:cubicBezTo>
                  <a:lnTo>
                    <a:pt x="3615" y="632"/>
                  </a:lnTo>
                  <a:lnTo>
                    <a:pt x="4180" y="684"/>
                  </a:lnTo>
                  <a:cubicBezTo>
                    <a:pt x="4289" y="694"/>
                    <a:pt x="4396" y="712"/>
                    <a:pt x="4502" y="712"/>
                  </a:cubicBezTo>
                  <a:cubicBezTo>
                    <a:pt x="4569" y="712"/>
                    <a:pt x="4636" y="705"/>
                    <a:pt x="4702" y="684"/>
                  </a:cubicBezTo>
                  <a:cubicBezTo>
                    <a:pt x="4841" y="640"/>
                    <a:pt x="4831" y="452"/>
                    <a:pt x="4714" y="391"/>
                  </a:cubicBezTo>
                  <a:cubicBezTo>
                    <a:pt x="4550" y="305"/>
                    <a:pt x="4341" y="317"/>
                    <a:pt x="4159" y="300"/>
                  </a:cubicBezTo>
                  <a:lnTo>
                    <a:pt x="3636" y="256"/>
                  </a:lnTo>
                  <a:lnTo>
                    <a:pt x="2503" y="159"/>
                  </a:lnTo>
                  <a:cubicBezTo>
                    <a:pt x="1747" y="94"/>
                    <a:pt x="990" y="40"/>
                    <a:pt x="231" y="1"/>
                  </a:cubicBezTo>
                  <a:cubicBezTo>
                    <a:pt x="228" y="1"/>
                    <a:pt x="225"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1" name="Google Shape;1971;p49"/>
            <p:cNvSpPr/>
            <p:nvPr/>
          </p:nvSpPr>
          <p:spPr>
            <a:xfrm>
              <a:off x="7975856" y="4081446"/>
              <a:ext cx="288776" cy="44796"/>
            </a:xfrm>
            <a:custGeom>
              <a:avLst/>
              <a:gdLst/>
              <a:ahLst/>
              <a:cxnLst/>
              <a:rect l="l" t="t" r="r" b="b"/>
              <a:pathLst>
                <a:path w="4493" h="697" extrusionOk="0">
                  <a:moveTo>
                    <a:pt x="230" y="1"/>
                  </a:moveTo>
                  <a:cubicBezTo>
                    <a:pt x="54" y="1"/>
                    <a:pt x="1" y="250"/>
                    <a:pt x="188" y="289"/>
                  </a:cubicBezTo>
                  <a:cubicBezTo>
                    <a:pt x="897" y="436"/>
                    <a:pt x="1619" y="508"/>
                    <a:pt x="2339" y="573"/>
                  </a:cubicBezTo>
                  <a:cubicBezTo>
                    <a:pt x="2687" y="604"/>
                    <a:pt x="3033" y="631"/>
                    <a:pt x="3381" y="656"/>
                  </a:cubicBezTo>
                  <a:cubicBezTo>
                    <a:pt x="3568" y="668"/>
                    <a:pt x="3756" y="679"/>
                    <a:pt x="3944" y="688"/>
                  </a:cubicBezTo>
                  <a:cubicBezTo>
                    <a:pt x="4010" y="692"/>
                    <a:pt x="4071" y="697"/>
                    <a:pt x="4129" y="697"/>
                  </a:cubicBezTo>
                  <a:cubicBezTo>
                    <a:pt x="4219" y="697"/>
                    <a:pt x="4304" y="685"/>
                    <a:pt x="4397" y="635"/>
                  </a:cubicBezTo>
                  <a:cubicBezTo>
                    <a:pt x="4489" y="587"/>
                    <a:pt x="4492" y="425"/>
                    <a:pt x="4408" y="369"/>
                  </a:cubicBezTo>
                  <a:cubicBezTo>
                    <a:pt x="4257" y="268"/>
                    <a:pt x="4114" y="281"/>
                    <a:pt x="3936" y="270"/>
                  </a:cubicBezTo>
                  <a:cubicBezTo>
                    <a:pt x="3775" y="262"/>
                    <a:pt x="3614" y="252"/>
                    <a:pt x="3454" y="241"/>
                  </a:cubicBezTo>
                  <a:cubicBezTo>
                    <a:pt x="3092" y="219"/>
                    <a:pt x="2730" y="195"/>
                    <a:pt x="2369" y="166"/>
                  </a:cubicBezTo>
                  <a:cubicBezTo>
                    <a:pt x="1659" y="109"/>
                    <a:pt x="950" y="34"/>
                    <a:pt x="238" y="1"/>
                  </a:cubicBezTo>
                  <a:cubicBezTo>
                    <a:pt x="235" y="1"/>
                    <a:pt x="233" y="1"/>
                    <a:pt x="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2" name="Google Shape;1972;p49"/>
            <p:cNvSpPr/>
            <p:nvPr/>
          </p:nvSpPr>
          <p:spPr>
            <a:xfrm>
              <a:off x="8027403" y="4167696"/>
              <a:ext cx="183305" cy="36698"/>
            </a:xfrm>
            <a:custGeom>
              <a:avLst/>
              <a:gdLst/>
              <a:ahLst/>
              <a:cxnLst/>
              <a:rect l="l" t="t" r="r" b="b"/>
              <a:pathLst>
                <a:path w="2852" h="571" extrusionOk="0">
                  <a:moveTo>
                    <a:pt x="222" y="1"/>
                  </a:moveTo>
                  <a:cubicBezTo>
                    <a:pt x="50" y="1"/>
                    <a:pt x="0" y="249"/>
                    <a:pt x="183" y="283"/>
                  </a:cubicBezTo>
                  <a:cubicBezTo>
                    <a:pt x="580" y="357"/>
                    <a:pt x="976" y="423"/>
                    <a:pt x="1378" y="468"/>
                  </a:cubicBezTo>
                  <a:cubicBezTo>
                    <a:pt x="1780" y="513"/>
                    <a:pt x="2182" y="544"/>
                    <a:pt x="2584" y="569"/>
                  </a:cubicBezTo>
                  <a:cubicBezTo>
                    <a:pt x="2592" y="570"/>
                    <a:pt x="2600" y="570"/>
                    <a:pt x="2609" y="570"/>
                  </a:cubicBezTo>
                  <a:cubicBezTo>
                    <a:pt x="2673" y="570"/>
                    <a:pt x="2745" y="554"/>
                    <a:pt x="2781" y="497"/>
                  </a:cubicBezTo>
                  <a:cubicBezTo>
                    <a:pt x="2822" y="431"/>
                    <a:pt x="2852" y="371"/>
                    <a:pt x="2816" y="293"/>
                  </a:cubicBezTo>
                  <a:cubicBezTo>
                    <a:pt x="2788" y="230"/>
                    <a:pt x="2732" y="163"/>
                    <a:pt x="2655" y="158"/>
                  </a:cubicBezTo>
                  <a:cubicBezTo>
                    <a:pt x="1847" y="109"/>
                    <a:pt x="1040" y="49"/>
                    <a:pt x="231" y="1"/>
                  </a:cubicBezTo>
                  <a:cubicBezTo>
                    <a:pt x="228" y="1"/>
                    <a:pt x="225"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3" name="Google Shape;1973;p49"/>
            <p:cNvSpPr/>
            <p:nvPr/>
          </p:nvSpPr>
          <p:spPr>
            <a:xfrm>
              <a:off x="7970779" y="4321751"/>
              <a:ext cx="238965" cy="26736"/>
            </a:xfrm>
            <a:custGeom>
              <a:avLst/>
              <a:gdLst/>
              <a:ahLst/>
              <a:cxnLst/>
              <a:rect l="l" t="t" r="r" b="b"/>
              <a:pathLst>
                <a:path w="3718" h="416" extrusionOk="0">
                  <a:moveTo>
                    <a:pt x="3180" y="0"/>
                  </a:moveTo>
                  <a:cubicBezTo>
                    <a:pt x="3023" y="0"/>
                    <a:pt x="2863" y="15"/>
                    <a:pt x="2721" y="15"/>
                  </a:cubicBezTo>
                  <a:cubicBezTo>
                    <a:pt x="2659" y="15"/>
                    <a:pt x="2597" y="14"/>
                    <a:pt x="2536" y="14"/>
                  </a:cubicBezTo>
                  <a:cubicBezTo>
                    <a:pt x="2322" y="14"/>
                    <a:pt x="2109" y="16"/>
                    <a:pt x="1896" y="20"/>
                  </a:cubicBezTo>
                  <a:cubicBezTo>
                    <a:pt x="1324" y="32"/>
                    <a:pt x="753" y="61"/>
                    <a:pt x="181" y="100"/>
                  </a:cubicBezTo>
                  <a:cubicBezTo>
                    <a:pt x="0" y="113"/>
                    <a:pt x="21" y="385"/>
                    <a:pt x="197" y="385"/>
                  </a:cubicBezTo>
                  <a:cubicBezTo>
                    <a:pt x="200" y="385"/>
                    <a:pt x="203" y="384"/>
                    <a:pt x="206" y="384"/>
                  </a:cubicBezTo>
                  <a:cubicBezTo>
                    <a:pt x="667" y="361"/>
                    <a:pt x="1129" y="349"/>
                    <a:pt x="1591" y="349"/>
                  </a:cubicBezTo>
                  <a:cubicBezTo>
                    <a:pt x="1692" y="349"/>
                    <a:pt x="1792" y="350"/>
                    <a:pt x="1892" y="351"/>
                  </a:cubicBezTo>
                  <a:cubicBezTo>
                    <a:pt x="2168" y="353"/>
                    <a:pt x="2445" y="358"/>
                    <a:pt x="2720" y="369"/>
                  </a:cubicBezTo>
                  <a:cubicBezTo>
                    <a:pt x="2905" y="377"/>
                    <a:pt x="3114" y="416"/>
                    <a:pt x="3312" y="416"/>
                  </a:cubicBezTo>
                  <a:cubicBezTo>
                    <a:pt x="3398" y="416"/>
                    <a:pt x="3482" y="408"/>
                    <a:pt x="3561" y="388"/>
                  </a:cubicBezTo>
                  <a:cubicBezTo>
                    <a:pt x="3709" y="349"/>
                    <a:pt x="3717" y="107"/>
                    <a:pt x="3574" y="55"/>
                  </a:cubicBezTo>
                  <a:cubicBezTo>
                    <a:pt x="3455" y="12"/>
                    <a:pt x="3319" y="0"/>
                    <a:pt x="3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4" name="Google Shape;1974;p49"/>
            <p:cNvSpPr/>
            <p:nvPr/>
          </p:nvSpPr>
          <p:spPr>
            <a:xfrm>
              <a:off x="7907663" y="4412693"/>
              <a:ext cx="356455" cy="28986"/>
            </a:xfrm>
            <a:custGeom>
              <a:avLst/>
              <a:gdLst/>
              <a:ahLst/>
              <a:cxnLst/>
              <a:rect l="l" t="t" r="r" b="b"/>
              <a:pathLst>
                <a:path w="5546" h="451" extrusionOk="0">
                  <a:moveTo>
                    <a:pt x="3254" y="1"/>
                  </a:moveTo>
                  <a:cubicBezTo>
                    <a:pt x="3116" y="1"/>
                    <a:pt x="2978" y="1"/>
                    <a:pt x="2840" y="2"/>
                  </a:cubicBezTo>
                  <a:cubicBezTo>
                    <a:pt x="1960" y="9"/>
                    <a:pt x="1082" y="40"/>
                    <a:pt x="206" y="96"/>
                  </a:cubicBezTo>
                  <a:cubicBezTo>
                    <a:pt x="1" y="109"/>
                    <a:pt x="28" y="415"/>
                    <a:pt x="228" y="415"/>
                  </a:cubicBezTo>
                  <a:cubicBezTo>
                    <a:pt x="230" y="415"/>
                    <a:pt x="231" y="415"/>
                    <a:pt x="233" y="415"/>
                  </a:cubicBezTo>
                  <a:cubicBezTo>
                    <a:pt x="1053" y="395"/>
                    <a:pt x="1874" y="385"/>
                    <a:pt x="2695" y="385"/>
                  </a:cubicBezTo>
                  <a:cubicBezTo>
                    <a:pt x="2739" y="385"/>
                    <a:pt x="2782" y="385"/>
                    <a:pt x="2825" y="385"/>
                  </a:cubicBezTo>
                  <a:cubicBezTo>
                    <a:pt x="3241" y="386"/>
                    <a:pt x="3656" y="391"/>
                    <a:pt x="4072" y="400"/>
                  </a:cubicBezTo>
                  <a:cubicBezTo>
                    <a:pt x="4295" y="405"/>
                    <a:pt x="4520" y="409"/>
                    <a:pt x="4744" y="419"/>
                  </a:cubicBezTo>
                  <a:cubicBezTo>
                    <a:pt x="4885" y="426"/>
                    <a:pt x="5021" y="451"/>
                    <a:pt x="5157" y="451"/>
                  </a:cubicBezTo>
                  <a:cubicBezTo>
                    <a:pt x="5227" y="451"/>
                    <a:pt x="5298" y="444"/>
                    <a:pt x="5369" y="426"/>
                  </a:cubicBezTo>
                  <a:cubicBezTo>
                    <a:pt x="5531" y="385"/>
                    <a:pt x="5546" y="110"/>
                    <a:pt x="5385" y="56"/>
                  </a:cubicBezTo>
                  <a:cubicBezTo>
                    <a:pt x="5283" y="22"/>
                    <a:pt x="5186" y="14"/>
                    <a:pt x="5087" y="14"/>
                  </a:cubicBezTo>
                  <a:cubicBezTo>
                    <a:pt x="4998" y="14"/>
                    <a:pt x="4908" y="21"/>
                    <a:pt x="4815" y="21"/>
                  </a:cubicBezTo>
                  <a:cubicBezTo>
                    <a:pt x="4811" y="21"/>
                    <a:pt x="4808" y="21"/>
                    <a:pt x="4804" y="21"/>
                  </a:cubicBezTo>
                  <a:cubicBezTo>
                    <a:pt x="4581" y="18"/>
                    <a:pt x="4357" y="10"/>
                    <a:pt x="4133" y="7"/>
                  </a:cubicBezTo>
                  <a:cubicBezTo>
                    <a:pt x="3840" y="3"/>
                    <a:pt x="3547" y="1"/>
                    <a:pt x="3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5" name="Google Shape;1975;p49"/>
            <p:cNvSpPr/>
            <p:nvPr/>
          </p:nvSpPr>
          <p:spPr>
            <a:xfrm>
              <a:off x="7908563" y="4494766"/>
              <a:ext cx="377022" cy="39847"/>
            </a:xfrm>
            <a:custGeom>
              <a:avLst/>
              <a:gdLst/>
              <a:ahLst/>
              <a:cxnLst/>
              <a:rect l="l" t="t" r="r" b="b"/>
              <a:pathLst>
                <a:path w="5866" h="620" extrusionOk="0">
                  <a:moveTo>
                    <a:pt x="5210" y="0"/>
                  </a:moveTo>
                  <a:cubicBezTo>
                    <a:pt x="4888" y="0"/>
                    <a:pt x="4558" y="39"/>
                    <a:pt x="4246" y="56"/>
                  </a:cubicBezTo>
                  <a:cubicBezTo>
                    <a:pt x="3796" y="82"/>
                    <a:pt x="3346" y="100"/>
                    <a:pt x="2896" y="134"/>
                  </a:cubicBezTo>
                  <a:cubicBezTo>
                    <a:pt x="1998" y="201"/>
                    <a:pt x="1098" y="255"/>
                    <a:pt x="199" y="313"/>
                  </a:cubicBezTo>
                  <a:cubicBezTo>
                    <a:pt x="0" y="325"/>
                    <a:pt x="29" y="619"/>
                    <a:pt x="223" y="619"/>
                  </a:cubicBezTo>
                  <a:cubicBezTo>
                    <a:pt x="224" y="619"/>
                    <a:pt x="224" y="619"/>
                    <a:pt x="225" y="619"/>
                  </a:cubicBezTo>
                  <a:cubicBezTo>
                    <a:pt x="1033" y="609"/>
                    <a:pt x="1842" y="590"/>
                    <a:pt x="2650" y="590"/>
                  </a:cubicBezTo>
                  <a:cubicBezTo>
                    <a:pt x="2729" y="590"/>
                    <a:pt x="2808" y="590"/>
                    <a:pt x="2886" y="590"/>
                  </a:cubicBezTo>
                  <a:cubicBezTo>
                    <a:pt x="2912" y="590"/>
                    <a:pt x="2937" y="590"/>
                    <a:pt x="2962" y="590"/>
                  </a:cubicBezTo>
                  <a:cubicBezTo>
                    <a:pt x="3372" y="590"/>
                    <a:pt x="3783" y="575"/>
                    <a:pt x="4193" y="566"/>
                  </a:cubicBezTo>
                  <a:cubicBezTo>
                    <a:pt x="4254" y="565"/>
                    <a:pt x="4317" y="565"/>
                    <a:pt x="4380" y="565"/>
                  </a:cubicBezTo>
                  <a:cubicBezTo>
                    <a:pt x="4500" y="565"/>
                    <a:pt x="4621" y="566"/>
                    <a:pt x="4743" y="566"/>
                  </a:cubicBezTo>
                  <a:cubicBezTo>
                    <a:pt x="5015" y="566"/>
                    <a:pt x="5289" y="558"/>
                    <a:pt x="5543" y="507"/>
                  </a:cubicBezTo>
                  <a:cubicBezTo>
                    <a:pt x="5796" y="457"/>
                    <a:pt x="5865" y="56"/>
                    <a:pt x="5565" y="20"/>
                  </a:cubicBezTo>
                  <a:cubicBezTo>
                    <a:pt x="5449" y="6"/>
                    <a:pt x="5330" y="0"/>
                    <a:pt x="5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6" name="Google Shape;1976;p49"/>
            <p:cNvSpPr/>
            <p:nvPr/>
          </p:nvSpPr>
          <p:spPr>
            <a:xfrm>
              <a:off x="7975406" y="4597598"/>
              <a:ext cx="229131" cy="33742"/>
            </a:xfrm>
            <a:custGeom>
              <a:avLst/>
              <a:gdLst/>
              <a:ahLst/>
              <a:cxnLst/>
              <a:rect l="l" t="t" r="r" b="b"/>
              <a:pathLst>
                <a:path w="3565" h="525" extrusionOk="0">
                  <a:moveTo>
                    <a:pt x="3259" y="1"/>
                  </a:moveTo>
                  <a:cubicBezTo>
                    <a:pt x="3019" y="1"/>
                    <a:pt x="2775" y="48"/>
                    <a:pt x="2538" y="68"/>
                  </a:cubicBezTo>
                  <a:cubicBezTo>
                    <a:pt x="2279" y="89"/>
                    <a:pt x="2018" y="105"/>
                    <a:pt x="1758" y="117"/>
                  </a:cubicBezTo>
                  <a:cubicBezTo>
                    <a:pt x="1401" y="133"/>
                    <a:pt x="1045" y="140"/>
                    <a:pt x="688" y="140"/>
                  </a:cubicBezTo>
                  <a:cubicBezTo>
                    <a:pt x="524" y="140"/>
                    <a:pt x="361" y="139"/>
                    <a:pt x="198" y="136"/>
                  </a:cubicBezTo>
                  <a:cubicBezTo>
                    <a:pt x="197" y="136"/>
                    <a:pt x="196" y="136"/>
                    <a:pt x="195" y="136"/>
                  </a:cubicBezTo>
                  <a:cubicBezTo>
                    <a:pt x="14" y="136"/>
                    <a:pt x="1" y="443"/>
                    <a:pt x="185" y="458"/>
                  </a:cubicBezTo>
                  <a:cubicBezTo>
                    <a:pt x="719" y="503"/>
                    <a:pt x="1255" y="525"/>
                    <a:pt x="1792" y="525"/>
                  </a:cubicBezTo>
                  <a:cubicBezTo>
                    <a:pt x="2054" y="524"/>
                    <a:pt x="2315" y="518"/>
                    <a:pt x="2576" y="508"/>
                  </a:cubicBezTo>
                  <a:cubicBezTo>
                    <a:pt x="2853" y="498"/>
                    <a:pt x="3141" y="500"/>
                    <a:pt x="3413" y="436"/>
                  </a:cubicBezTo>
                  <a:cubicBezTo>
                    <a:pt x="3487" y="419"/>
                    <a:pt x="3548" y="335"/>
                    <a:pt x="3558" y="263"/>
                  </a:cubicBezTo>
                  <a:cubicBezTo>
                    <a:pt x="3564" y="225"/>
                    <a:pt x="3560" y="185"/>
                    <a:pt x="3547" y="150"/>
                  </a:cubicBezTo>
                  <a:cubicBezTo>
                    <a:pt x="3510" y="47"/>
                    <a:pt x="3417" y="5"/>
                    <a:pt x="3317" y="2"/>
                  </a:cubicBezTo>
                  <a:cubicBezTo>
                    <a:pt x="3298" y="1"/>
                    <a:pt x="3279" y="1"/>
                    <a:pt x="3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7" name="Google Shape;1977;p49"/>
            <p:cNvSpPr/>
            <p:nvPr/>
          </p:nvSpPr>
          <p:spPr>
            <a:xfrm>
              <a:off x="7995588" y="4768428"/>
              <a:ext cx="233695" cy="41261"/>
            </a:xfrm>
            <a:custGeom>
              <a:avLst/>
              <a:gdLst/>
              <a:ahLst/>
              <a:cxnLst/>
              <a:rect l="l" t="t" r="r" b="b"/>
              <a:pathLst>
                <a:path w="3636" h="642" extrusionOk="0">
                  <a:moveTo>
                    <a:pt x="3265" y="0"/>
                  </a:moveTo>
                  <a:cubicBezTo>
                    <a:pt x="3173" y="0"/>
                    <a:pt x="3078" y="16"/>
                    <a:pt x="2990" y="22"/>
                  </a:cubicBezTo>
                  <a:lnTo>
                    <a:pt x="2626" y="49"/>
                  </a:lnTo>
                  <a:lnTo>
                    <a:pt x="1836" y="108"/>
                  </a:lnTo>
                  <a:cubicBezTo>
                    <a:pt x="1309" y="148"/>
                    <a:pt x="783" y="190"/>
                    <a:pt x="257" y="237"/>
                  </a:cubicBezTo>
                  <a:cubicBezTo>
                    <a:pt x="0" y="260"/>
                    <a:pt x="30" y="642"/>
                    <a:pt x="278" y="642"/>
                  </a:cubicBezTo>
                  <a:cubicBezTo>
                    <a:pt x="282" y="642"/>
                    <a:pt x="286" y="642"/>
                    <a:pt x="291" y="641"/>
                  </a:cubicBezTo>
                  <a:cubicBezTo>
                    <a:pt x="819" y="612"/>
                    <a:pt x="1345" y="580"/>
                    <a:pt x="1873" y="544"/>
                  </a:cubicBezTo>
                  <a:lnTo>
                    <a:pt x="2663" y="490"/>
                  </a:lnTo>
                  <a:lnTo>
                    <a:pt x="3028" y="465"/>
                  </a:lnTo>
                  <a:cubicBezTo>
                    <a:pt x="3165" y="456"/>
                    <a:pt x="3315" y="464"/>
                    <a:pt x="3442" y="408"/>
                  </a:cubicBezTo>
                  <a:cubicBezTo>
                    <a:pt x="3635" y="323"/>
                    <a:pt x="3604" y="73"/>
                    <a:pt x="3409" y="18"/>
                  </a:cubicBezTo>
                  <a:cubicBezTo>
                    <a:pt x="3363" y="5"/>
                    <a:pt x="3314" y="0"/>
                    <a:pt x="3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8" name="Google Shape;1978;p49"/>
            <p:cNvSpPr/>
            <p:nvPr/>
          </p:nvSpPr>
          <p:spPr>
            <a:xfrm>
              <a:off x="7952461" y="4862455"/>
              <a:ext cx="368410" cy="37469"/>
            </a:xfrm>
            <a:custGeom>
              <a:avLst/>
              <a:gdLst/>
              <a:ahLst/>
              <a:cxnLst/>
              <a:rect l="l" t="t" r="r" b="b"/>
              <a:pathLst>
                <a:path w="5732" h="583" extrusionOk="0">
                  <a:moveTo>
                    <a:pt x="5272" y="0"/>
                  </a:moveTo>
                  <a:cubicBezTo>
                    <a:pt x="5149" y="0"/>
                    <a:pt x="5025" y="11"/>
                    <a:pt x="4905" y="13"/>
                  </a:cubicBezTo>
                  <a:cubicBezTo>
                    <a:pt x="4677" y="16"/>
                    <a:pt x="4450" y="21"/>
                    <a:pt x="4224" y="28"/>
                  </a:cubicBezTo>
                  <a:cubicBezTo>
                    <a:pt x="3786" y="40"/>
                    <a:pt x="3349" y="48"/>
                    <a:pt x="2911" y="65"/>
                  </a:cubicBezTo>
                  <a:cubicBezTo>
                    <a:pt x="2024" y="101"/>
                    <a:pt x="1126" y="108"/>
                    <a:pt x="243" y="207"/>
                  </a:cubicBezTo>
                  <a:cubicBezTo>
                    <a:pt x="0" y="234"/>
                    <a:pt x="43" y="566"/>
                    <a:pt x="275" y="574"/>
                  </a:cubicBezTo>
                  <a:cubicBezTo>
                    <a:pt x="444" y="580"/>
                    <a:pt x="614" y="583"/>
                    <a:pt x="784" y="583"/>
                  </a:cubicBezTo>
                  <a:cubicBezTo>
                    <a:pt x="1505" y="583"/>
                    <a:pt x="2229" y="538"/>
                    <a:pt x="2949" y="513"/>
                  </a:cubicBezTo>
                  <a:cubicBezTo>
                    <a:pt x="3385" y="497"/>
                    <a:pt x="3822" y="472"/>
                    <a:pt x="4259" y="451"/>
                  </a:cubicBezTo>
                  <a:cubicBezTo>
                    <a:pt x="4485" y="440"/>
                    <a:pt x="4711" y="429"/>
                    <a:pt x="4938" y="414"/>
                  </a:cubicBezTo>
                  <a:cubicBezTo>
                    <a:pt x="5146" y="401"/>
                    <a:pt x="5361" y="412"/>
                    <a:pt x="5561" y="351"/>
                  </a:cubicBezTo>
                  <a:cubicBezTo>
                    <a:pt x="5731" y="298"/>
                    <a:pt x="5688" y="60"/>
                    <a:pt x="5534" y="25"/>
                  </a:cubicBezTo>
                  <a:cubicBezTo>
                    <a:pt x="5448" y="6"/>
                    <a:pt x="5360" y="0"/>
                    <a:pt x="5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9" name="Google Shape;1979;p49"/>
            <p:cNvSpPr/>
            <p:nvPr/>
          </p:nvSpPr>
          <p:spPr>
            <a:xfrm>
              <a:off x="7849240" y="3923791"/>
              <a:ext cx="64" cy="1145099"/>
            </a:xfrm>
            <a:custGeom>
              <a:avLst/>
              <a:gdLst/>
              <a:ahLst/>
              <a:cxnLst/>
              <a:rect l="l" t="t" r="r" b="b"/>
              <a:pathLst>
                <a:path w="1" h="17817" fill="none" extrusionOk="0">
                  <a:moveTo>
                    <a:pt x="1" y="0"/>
                  </a:moveTo>
                  <a:lnTo>
                    <a:pt x="1" y="17817"/>
                  </a:lnTo>
                </a:path>
              </a:pathLst>
            </a:custGeom>
            <a:noFill/>
            <a:ln w="952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0" name="Google Shape;1980;p49"/>
            <p:cNvSpPr/>
            <p:nvPr/>
          </p:nvSpPr>
          <p:spPr>
            <a:xfrm>
              <a:off x="7866786" y="4005221"/>
              <a:ext cx="521186" cy="997727"/>
            </a:xfrm>
            <a:custGeom>
              <a:avLst/>
              <a:gdLst/>
              <a:ahLst/>
              <a:cxnLst/>
              <a:rect l="l" t="t" r="r" b="b"/>
              <a:pathLst>
                <a:path w="8109" h="15524" extrusionOk="0">
                  <a:moveTo>
                    <a:pt x="6530" y="1"/>
                  </a:moveTo>
                  <a:cubicBezTo>
                    <a:pt x="6465" y="1"/>
                    <a:pt x="6404" y="39"/>
                    <a:pt x="6393" y="127"/>
                  </a:cubicBezTo>
                  <a:cubicBezTo>
                    <a:pt x="6301" y="847"/>
                    <a:pt x="5979" y="1548"/>
                    <a:pt x="5536" y="2122"/>
                  </a:cubicBezTo>
                  <a:cubicBezTo>
                    <a:pt x="5105" y="2679"/>
                    <a:pt x="4532" y="3074"/>
                    <a:pt x="3928" y="3424"/>
                  </a:cubicBezTo>
                  <a:cubicBezTo>
                    <a:pt x="2734" y="4114"/>
                    <a:pt x="1416" y="4678"/>
                    <a:pt x="691" y="5926"/>
                  </a:cubicBezTo>
                  <a:cubicBezTo>
                    <a:pt x="1" y="7116"/>
                    <a:pt x="353" y="8501"/>
                    <a:pt x="1227" y="9487"/>
                  </a:cubicBezTo>
                  <a:cubicBezTo>
                    <a:pt x="2205" y="10588"/>
                    <a:pt x="3575" y="11090"/>
                    <a:pt x="4822" y="11809"/>
                  </a:cubicBezTo>
                  <a:cubicBezTo>
                    <a:pt x="5461" y="12177"/>
                    <a:pt x="6044" y="12629"/>
                    <a:pt x="6453" y="13251"/>
                  </a:cubicBezTo>
                  <a:cubicBezTo>
                    <a:pt x="6842" y="13845"/>
                    <a:pt x="6939" y="14477"/>
                    <a:pt x="6885" y="15177"/>
                  </a:cubicBezTo>
                  <a:cubicBezTo>
                    <a:pt x="6868" y="15388"/>
                    <a:pt x="7025" y="15524"/>
                    <a:pt x="7188" y="15524"/>
                  </a:cubicBezTo>
                  <a:cubicBezTo>
                    <a:pt x="7289" y="15524"/>
                    <a:pt x="7392" y="15472"/>
                    <a:pt x="7458" y="15354"/>
                  </a:cubicBezTo>
                  <a:cubicBezTo>
                    <a:pt x="8108" y="14188"/>
                    <a:pt x="7200" y="12724"/>
                    <a:pt x="6345" y="11938"/>
                  </a:cubicBezTo>
                  <a:cubicBezTo>
                    <a:pt x="5245" y="10928"/>
                    <a:pt x="3749" y="10533"/>
                    <a:pt x="2562" y="9655"/>
                  </a:cubicBezTo>
                  <a:cubicBezTo>
                    <a:pt x="1635" y="8970"/>
                    <a:pt x="742" y="7793"/>
                    <a:pt x="1223" y="6586"/>
                  </a:cubicBezTo>
                  <a:cubicBezTo>
                    <a:pt x="1736" y="5300"/>
                    <a:pt x="3146" y="4699"/>
                    <a:pt x="4247" y="4020"/>
                  </a:cubicBezTo>
                  <a:cubicBezTo>
                    <a:pt x="4922" y="3605"/>
                    <a:pt x="5545" y="3104"/>
                    <a:pt x="5986" y="2437"/>
                  </a:cubicBezTo>
                  <a:cubicBezTo>
                    <a:pt x="6438" y="1752"/>
                    <a:pt x="6653" y="997"/>
                    <a:pt x="6702" y="181"/>
                  </a:cubicBezTo>
                  <a:cubicBezTo>
                    <a:pt x="6709" y="69"/>
                    <a:pt x="6616" y="1"/>
                    <a:pt x="65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1" name="Google Shape;1981;p49"/>
            <p:cNvSpPr/>
            <p:nvPr/>
          </p:nvSpPr>
          <p:spPr>
            <a:xfrm>
              <a:off x="7811126" y="5048902"/>
              <a:ext cx="619651" cy="91713"/>
            </a:xfrm>
            <a:custGeom>
              <a:avLst/>
              <a:gdLst/>
              <a:ahLst/>
              <a:cxnLst/>
              <a:rect l="l" t="t" r="r" b="b"/>
              <a:pathLst>
                <a:path w="9641" h="1427" extrusionOk="0">
                  <a:moveTo>
                    <a:pt x="0" y="1"/>
                  </a:moveTo>
                  <a:lnTo>
                    <a:pt x="0" y="1426"/>
                  </a:lnTo>
                  <a:lnTo>
                    <a:pt x="9641" y="1426"/>
                  </a:lnTo>
                  <a:lnTo>
                    <a:pt x="96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2" name="Google Shape;1982;p49"/>
            <p:cNvSpPr/>
            <p:nvPr/>
          </p:nvSpPr>
          <p:spPr>
            <a:xfrm>
              <a:off x="7811126" y="3855922"/>
              <a:ext cx="619651" cy="91585"/>
            </a:xfrm>
            <a:custGeom>
              <a:avLst/>
              <a:gdLst/>
              <a:ahLst/>
              <a:cxnLst/>
              <a:rect l="l" t="t" r="r" b="b"/>
              <a:pathLst>
                <a:path w="9641" h="1425" extrusionOk="0">
                  <a:moveTo>
                    <a:pt x="0" y="1"/>
                  </a:moveTo>
                  <a:lnTo>
                    <a:pt x="0" y="1425"/>
                  </a:lnTo>
                  <a:lnTo>
                    <a:pt x="9641" y="1425"/>
                  </a:lnTo>
                  <a:lnTo>
                    <a:pt x="96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3" name="Google Shape;1983;p49"/>
            <p:cNvSpPr/>
            <p:nvPr/>
          </p:nvSpPr>
          <p:spPr>
            <a:xfrm>
              <a:off x="7880412" y="5048902"/>
              <a:ext cx="147441" cy="91713"/>
            </a:xfrm>
            <a:custGeom>
              <a:avLst/>
              <a:gdLst/>
              <a:ahLst/>
              <a:cxnLst/>
              <a:rect l="l" t="t" r="r" b="b"/>
              <a:pathLst>
                <a:path w="2294" h="1427" extrusionOk="0">
                  <a:moveTo>
                    <a:pt x="1" y="1"/>
                  </a:moveTo>
                  <a:lnTo>
                    <a:pt x="1" y="1426"/>
                  </a:lnTo>
                  <a:lnTo>
                    <a:pt x="2294" y="1426"/>
                  </a:lnTo>
                  <a:lnTo>
                    <a:pt x="2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4" name="Google Shape;1984;p49"/>
            <p:cNvSpPr/>
            <p:nvPr/>
          </p:nvSpPr>
          <p:spPr>
            <a:xfrm>
              <a:off x="7880412" y="3855922"/>
              <a:ext cx="147441" cy="91585"/>
            </a:xfrm>
            <a:custGeom>
              <a:avLst/>
              <a:gdLst/>
              <a:ahLst/>
              <a:cxnLst/>
              <a:rect l="l" t="t" r="r" b="b"/>
              <a:pathLst>
                <a:path w="2294" h="1425" extrusionOk="0">
                  <a:moveTo>
                    <a:pt x="1" y="1"/>
                  </a:moveTo>
                  <a:lnTo>
                    <a:pt x="1" y="1425"/>
                  </a:lnTo>
                  <a:lnTo>
                    <a:pt x="2294" y="1425"/>
                  </a:lnTo>
                  <a:lnTo>
                    <a:pt x="2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5" name="Google Shape;1985;p49"/>
            <p:cNvSpPr/>
            <p:nvPr/>
          </p:nvSpPr>
          <p:spPr>
            <a:xfrm>
              <a:off x="8273438" y="4211657"/>
              <a:ext cx="70186" cy="54437"/>
            </a:xfrm>
            <a:custGeom>
              <a:avLst/>
              <a:gdLst/>
              <a:ahLst/>
              <a:cxnLst/>
              <a:rect l="l" t="t" r="r" b="b"/>
              <a:pathLst>
                <a:path w="1092" h="847" extrusionOk="0">
                  <a:moveTo>
                    <a:pt x="546" y="0"/>
                  </a:moveTo>
                  <a:cubicBezTo>
                    <a:pt x="1" y="0"/>
                    <a:pt x="0" y="846"/>
                    <a:pt x="546" y="846"/>
                  </a:cubicBezTo>
                  <a:cubicBezTo>
                    <a:pt x="1092" y="846"/>
                    <a:pt x="1092" y="0"/>
                    <a:pt x="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6" name="Google Shape;1986;p49"/>
            <p:cNvSpPr/>
            <p:nvPr/>
          </p:nvSpPr>
          <p:spPr>
            <a:xfrm>
              <a:off x="7886132" y="4009270"/>
              <a:ext cx="70186" cy="54501"/>
            </a:xfrm>
            <a:custGeom>
              <a:avLst/>
              <a:gdLst/>
              <a:ahLst/>
              <a:cxnLst/>
              <a:rect l="l" t="t" r="r" b="b"/>
              <a:pathLst>
                <a:path w="1092" h="848" extrusionOk="0">
                  <a:moveTo>
                    <a:pt x="546" y="0"/>
                  </a:moveTo>
                  <a:cubicBezTo>
                    <a:pt x="0" y="0"/>
                    <a:pt x="0" y="848"/>
                    <a:pt x="546" y="848"/>
                  </a:cubicBezTo>
                  <a:cubicBezTo>
                    <a:pt x="1092" y="848"/>
                    <a:pt x="1092" y="0"/>
                    <a:pt x="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7" name="Google Shape;1987;p49"/>
            <p:cNvSpPr/>
            <p:nvPr/>
          </p:nvSpPr>
          <p:spPr>
            <a:xfrm>
              <a:off x="8159740" y="4955453"/>
              <a:ext cx="70186" cy="54437"/>
            </a:xfrm>
            <a:custGeom>
              <a:avLst/>
              <a:gdLst/>
              <a:ahLst/>
              <a:cxnLst/>
              <a:rect l="l" t="t" r="r" b="b"/>
              <a:pathLst>
                <a:path w="1092" h="847" extrusionOk="0">
                  <a:moveTo>
                    <a:pt x="546" y="0"/>
                  </a:moveTo>
                  <a:cubicBezTo>
                    <a:pt x="2" y="0"/>
                    <a:pt x="1" y="846"/>
                    <a:pt x="546" y="846"/>
                  </a:cubicBezTo>
                  <a:cubicBezTo>
                    <a:pt x="1092" y="846"/>
                    <a:pt x="1092" y="0"/>
                    <a:pt x="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8" name="Google Shape;1988;p49"/>
            <p:cNvSpPr/>
            <p:nvPr/>
          </p:nvSpPr>
          <p:spPr>
            <a:xfrm>
              <a:off x="7955353" y="4229909"/>
              <a:ext cx="28151" cy="21788"/>
            </a:xfrm>
            <a:custGeom>
              <a:avLst/>
              <a:gdLst/>
              <a:ahLst/>
              <a:cxnLst/>
              <a:rect l="l" t="t" r="r" b="b"/>
              <a:pathLst>
                <a:path w="438" h="339" extrusionOk="0">
                  <a:moveTo>
                    <a:pt x="219" y="0"/>
                  </a:moveTo>
                  <a:cubicBezTo>
                    <a:pt x="1" y="0"/>
                    <a:pt x="1" y="338"/>
                    <a:pt x="219" y="338"/>
                  </a:cubicBezTo>
                  <a:cubicBezTo>
                    <a:pt x="437" y="338"/>
                    <a:pt x="437" y="0"/>
                    <a:pt x="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9" name="Google Shape;1989;p49"/>
            <p:cNvSpPr/>
            <p:nvPr/>
          </p:nvSpPr>
          <p:spPr>
            <a:xfrm>
              <a:off x="8326977" y="4017883"/>
              <a:ext cx="47947" cy="37277"/>
            </a:xfrm>
            <a:custGeom>
              <a:avLst/>
              <a:gdLst/>
              <a:ahLst/>
              <a:cxnLst/>
              <a:rect l="l" t="t" r="r" b="b"/>
              <a:pathLst>
                <a:path w="746" h="580" extrusionOk="0">
                  <a:moveTo>
                    <a:pt x="373" y="0"/>
                  </a:moveTo>
                  <a:cubicBezTo>
                    <a:pt x="0" y="0"/>
                    <a:pt x="0" y="580"/>
                    <a:pt x="373" y="580"/>
                  </a:cubicBezTo>
                  <a:cubicBezTo>
                    <a:pt x="746" y="580"/>
                    <a:pt x="746" y="0"/>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0" name="Google Shape;1990;p49"/>
            <p:cNvSpPr/>
            <p:nvPr/>
          </p:nvSpPr>
          <p:spPr>
            <a:xfrm>
              <a:off x="8302168" y="4647986"/>
              <a:ext cx="28216" cy="21916"/>
            </a:xfrm>
            <a:custGeom>
              <a:avLst/>
              <a:gdLst/>
              <a:ahLst/>
              <a:cxnLst/>
              <a:rect l="l" t="t" r="r" b="b"/>
              <a:pathLst>
                <a:path w="439" h="341" extrusionOk="0">
                  <a:moveTo>
                    <a:pt x="219" y="1"/>
                  </a:moveTo>
                  <a:cubicBezTo>
                    <a:pt x="2" y="1"/>
                    <a:pt x="1" y="340"/>
                    <a:pt x="219" y="340"/>
                  </a:cubicBezTo>
                  <a:cubicBezTo>
                    <a:pt x="437" y="340"/>
                    <a:pt x="438" y="1"/>
                    <a:pt x="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1" name="Google Shape;1991;p49"/>
            <p:cNvSpPr/>
            <p:nvPr/>
          </p:nvSpPr>
          <p:spPr>
            <a:xfrm>
              <a:off x="7914862" y="4719325"/>
              <a:ext cx="28151" cy="21788"/>
            </a:xfrm>
            <a:custGeom>
              <a:avLst/>
              <a:gdLst/>
              <a:ahLst/>
              <a:cxnLst/>
              <a:rect l="l" t="t" r="r" b="b"/>
              <a:pathLst>
                <a:path w="438" h="339" extrusionOk="0">
                  <a:moveTo>
                    <a:pt x="219" y="1"/>
                  </a:moveTo>
                  <a:cubicBezTo>
                    <a:pt x="1" y="1"/>
                    <a:pt x="1" y="339"/>
                    <a:pt x="219" y="339"/>
                  </a:cubicBezTo>
                  <a:cubicBezTo>
                    <a:pt x="437" y="339"/>
                    <a:pt x="437" y="1"/>
                    <a:pt x="2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2" name="Google Shape;1992;p49"/>
            <p:cNvSpPr/>
            <p:nvPr/>
          </p:nvSpPr>
          <p:spPr>
            <a:xfrm>
              <a:off x="8331155" y="4457232"/>
              <a:ext cx="28087" cy="21788"/>
            </a:xfrm>
            <a:custGeom>
              <a:avLst/>
              <a:gdLst/>
              <a:ahLst/>
              <a:cxnLst/>
              <a:rect l="l" t="t" r="r" b="b"/>
              <a:pathLst>
                <a:path w="437" h="339" extrusionOk="0">
                  <a:moveTo>
                    <a:pt x="219" y="1"/>
                  </a:moveTo>
                  <a:cubicBezTo>
                    <a:pt x="0" y="1"/>
                    <a:pt x="0" y="339"/>
                    <a:pt x="219" y="339"/>
                  </a:cubicBezTo>
                  <a:cubicBezTo>
                    <a:pt x="437" y="339"/>
                    <a:pt x="437" y="1"/>
                    <a:pt x="2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3" name="Google Shape;1993;p49"/>
            <p:cNvSpPr/>
            <p:nvPr/>
          </p:nvSpPr>
          <p:spPr>
            <a:xfrm>
              <a:off x="8055490" y="4931288"/>
              <a:ext cx="28216" cy="21852"/>
            </a:xfrm>
            <a:custGeom>
              <a:avLst/>
              <a:gdLst/>
              <a:ahLst/>
              <a:cxnLst/>
              <a:rect l="l" t="t" r="r" b="b"/>
              <a:pathLst>
                <a:path w="439" h="340" extrusionOk="0">
                  <a:moveTo>
                    <a:pt x="219" y="0"/>
                  </a:moveTo>
                  <a:cubicBezTo>
                    <a:pt x="1" y="0"/>
                    <a:pt x="1" y="340"/>
                    <a:pt x="219" y="340"/>
                  </a:cubicBezTo>
                  <a:cubicBezTo>
                    <a:pt x="437" y="340"/>
                    <a:pt x="438" y="0"/>
                    <a:pt x="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4" name="Google Shape;1994;p49"/>
            <p:cNvSpPr/>
            <p:nvPr/>
          </p:nvSpPr>
          <p:spPr>
            <a:xfrm>
              <a:off x="7874370" y="4322394"/>
              <a:ext cx="28151" cy="21788"/>
            </a:xfrm>
            <a:custGeom>
              <a:avLst/>
              <a:gdLst/>
              <a:ahLst/>
              <a:cxnLst/>
              <a:rect l="l" t="t" r="r" b="b"/>
              <a:pathLst>
                <a:path w="438" h="339" extrusionOk="0">
                  <a:moveTo>
                    <a:pt x="219" y="0"/>
                  </a:moveTo>
                  <a:cubicBezTo>
                    <a:pt x="1" y="0"/>
                    <a:pt x="1" y="339"/>
                    <a:pt x="219" y="339"/>
                  </a:cubicBezTo>
                  <a:cubicBezTo>
                    <a:pt x="437" y="339"/>
                    <a:pt x="437" y="0"/>
                    <a:pt x="2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5" name="Google Shape;1995;p49"/>
            <p:cNvSpPr/>
            <p:nvPr/>
          </p:nvSpPr>
          <p:spPr>
            <a:xfrm>
              <a:off x="7718702" y="2292940"/>
              <a:ext cx="66715" cy="282081"/>
            </a:xfrm>
            <a:custGeom>
              <a:avLst/>
              <a:gdLst/>
              <a:ahLst/>
              <a:cxnLst/>
              <a:rect l="l" t="t" r="r" b="b"/>
              <a:pathLst>
                <a:path w="1038" h="4389" extrusionOk="0">
                  <a:moveTo>
                    <a:pt x="175" y="0"/>
                  </a:moveTo>
                  <a:cubicBezTo>
                    <a:pt x="121" y="0"/>
                    <a:pt x="69" y="38"/>
                    <a:pt x="58" y="105"/>
                  </a:cubicBezTo>
                  <a:cubicBezTo>
                    <a:pt x="0" y="443"/>
                    <a:pt x="103" y="811"/>
                    <a:pt x="166" y="1143"/>
                  </a:cubicBezTo>
                  <a:cubicBezTo>
                    <a:pt x="233" y="1499"/>
                    <a:pt x="303" y="1856"/>
                    <a:pt x="381" y="2210"/>
                  </a:cubicBezTo>
                  <a:cubicBezTo>
                    <a:pt x="536" y="2910"/>
                    <a:pt x="695" y="3610"/>
                    <a:pt x="840" y="4313"/>
                  </a:cubicBezTo>
                  <a:cubicBezTo>
                    <a:pt x="851" y="4365"/>
                    <a:pt x="891" y="4388"/>
                    <a:pt x="931" y="4388"/>
                  </a:cubicBezTo>
                  <a:cubicBezTo>
                    <a:pt x="984" y="4388"/>
                    <a:pt x="1038" y="4348"/>
                    <a:pt x="1027" y="4279"/>
                  </a:cubicBezTo>
                  <a:cubicBezTo>
                    <a:pt x="915" y="3570"/>
                    <a:pt x="819" y="2859"/>
                    <a:pt x="719" y="2148"/>
                  </a:cubicBezTo>
                  <a:cubicBezTo>
                    <a:pt x="669" y="1797"/>
                    <a:pt x="612" y="1448"/>
                    <a:pt x="550" y="1099"/>
                  </a:cubicBezTo>
                  <a:cubicBezTo>
                    <a:pt x="491" y="760"/>
                    <a:pt x="459" y="368"/>
                    <a:pt x="283" y="65"/>
                  </a:cubicBezTo>
                  <a:cubicBezTo>
                    <a:pt x="257" y="21"/>
                    <a:pt x="215"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6" name="Google Shape;1996;p49"/>
            <p:cNvSpPr/>
            <p:nvPr/>
          </p:nvSpPr>
          <p:spPr>
            <a:xfrm>
              <a:off x="7714653" y="2124745"/>
              <a:ext cx="204194" cy="212991"/>
            </a:xfrm>
            <a:custGeom>
              <a:avLst/>
              <a:gdLst/>
              <a:ahLst/>
              <a:cxnLst/>
              <a:rect l="l" t="t" r="r" b="b"/>
              <a:pathLst>
                <a:path w="3177" h="3314" extrusionOk="0">
                  <a:moveTo>
                    <a:pt x="3033" y="0"/>
                  </a:moveTo>
                  <a:cubicBezTo>
                    <a:pt x="3013" y="0"/>
                    <a:pt x="2993" y="5"/>
                    <a:pt x="2972" y="16"/>
                  </a:cubicBezTo>
                  <a:cubicBezTo>
                    <a:pt x="2666" y="171"/>
                    <a:pt x="2433" y="474"/>
                    <a:pt x="2204" y="721"/>
                  </a:cubicBezTo>
                  <a:cubicBezTo>
                    <a:pt x="1957" y="987"/>
                    <a:pt x="1713" y="1256"/>
                    <a:pt x="1475" y="1532"/>
                  </a:cubicBezTo>
                  <a:cubicBezTo>
                    <a:pt x="1007" y="2074"/>
                    <a:pt x="540" y="2619"/>
                    <a:pt x="62" y="3154"/>
                  </a:cubicBezTo>
                  <a:cubicBezTo>
                    <a:pt x="0" y="3224"/>
                    <a:pt x="63" y="3314"/>
                    <a:pt x="135" y="3314"/>
                  </a:cubicBezTo>
                  <a:cubicBezTo>
                    <a:pt x="157" y="3314"/>
                    <a:pt x="180" y="3305"/>
                    <a:pt x="200" y="3284"/>
                  </a:cubicBezTo>
                  <a:cubicBezTo>
                    <a:pt x="703" y="2771"/>
                    <a:pt x="1215" y="2271"/>
                    <a:pt x="1726" y="1765"/>
                  </a:cubicBezTo>
                  <a:cubicBezTo>
                    <a:pt x="1978" y="1516"/>
                    <a:pt x="2224" y="1261"/>
                    <a:pt x="2467" y="1004"/>
                  </a:cubicBezTo>
                  <a:cubicBezTo>
                    <a:pt x="2705" y="754"/>
                    <a:pt x="3000" y="494"/>
                    <a:pt x="3138" y="172"/>
                  </a:cubicBezTo>
                  <a:cubicBezTo>
                    <a:pt x="3177" y="82"/>
                    <a:pt x="3115" y="0"/>
                    <a:pt x="3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7" name="Google Shape;1997;p49"/>
            <p:cNvSpPr/>
            <p:nvPr/>
          </p:nvSpPr>
          <p:spPr>
            <a:xfrm>
              <a:off x="7411544" y="2293840"/>
              <a:ext cx="341994" cy="157911"/>
            </a:xfrm>
            <a:custGeom>
              <a:avLst/>
              <a:gdLst/>
              <a:ahLst/>
              <a:cxnLst/>
              <a:rect l="l" t="t" r="r" b="b"/>
              <a:pathLst>
                <a:path w="5321" h="2457" extrusionOk="0">
                  <a:moveTo>
                    <a:pt x="5153" y="0"/>
                  </a:moveTo>
                  <a:cubicBezTo>
                    <a:pt x="5140" y="0"/>
                    <a:pt x="5127" y="3"/>
                    <a:pt x="5113" y="7"/>
                  </a:cubicBezTo>
                  <a:cubicBezTo>
                    <a:pt x="4463" y="212"/>
                    <a:pt x="3820" y="438"/>
                    <a:pt x="3170" y="644"/>
                  </a:cubicBezTo>
                  <a:cubicBezTo>
                    <a:pt x="2849" y="746"/>
                    <a:pt x="2530" y="850"/>
                    <a:pt x="2212" y="963"/>
                  </a:cubicBezTo>
                  <a:cubicBezTo>
                    <a:pt x="2186" y="973"/>
                    <a:pt x="2161" y="983"/>
                    <a:pt x="2135" y="992"/>
                  </a:cubicBezTo>
                  <a:cubicBezTo>
                    <a:pt x="1972" y="561"/>
                    <a:pt x="1562" y="294"/>
                    <a:pt x="1125" y="294"/>
                  </a:cubicBezTo>
                  <a:cubicBezTo>
                    <a:pt x="1007" y="294"/>
                    <a:pt x="888" y="313"/>
                    <a:pt x="771" y="354"/>
                  </a:cubicBezTo>
                  <a:cubicBezTo>
                    <a:pt x="384" y="488"/>
                    <a:pt x="106" y="829"/>
                    <a:pt x="53" y="1234"/>
                  </a:cubicBezTo>
                  <a:cubicBezTo>
                    <a:pt x="0" y="1641"/>
                    <a:pt x="181" y="2042"/>
                    <a:pt x="520" y="2271"/>
                  </a:cubicBezTo>
                  <a:cubicBezTo>
                    <a:pt x="703" y="2394"/>
                    <a:pt x="914" y="2457"/>
                    <a:pt x="1127" y="2457"/>
                  </a:cubicBezTo>
                  <a:cubicBezTo>
                    <a:pt x="1308" y="2457"/>
                    <a:pt x="1491" y="2411"/>
                    <a:pt x="1655" y="2318"/>
                  </a:cubicBezTo>
                  <a:cubicBezTo>
                    <a:pt x="2012" y="2118"/>
                    <a:pt x="2225" y="1734"/>
                    <a:pt x="2207" y="1325"/>
                  </a:cubicBezTo>
                  <a:cubicBezTo>
                    <a:pt x="2238" y="1314"/>
                    <a:pt x="2270" y="1306"/>
                    <a:pt x="2301" y="1295"/>
                  </a:cubicBezTo>
                  <a:cubicBezTo>
                    <a:pt x="2629" y="1185"/>
                    <a:pt x="2951" y="1064"/>
                    <a:pt x="3273" y="941"/>
                  </a:cubicBezTo>
                  <a:cubicBezTo>
                    <a:pt x="3911" y="698"/>
                    <a:pt x="4554" y="476"/>
                    <a:pt x="5191" y="233"/>
                  </a:cubicBezTo>
                  <a:cubicBezTo>
                    <a:pt x="5321" y="183"/>
                    <a:pt x="5271" y="0"/>
                    <a:pt x="5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8" name="Google Shape;1998;p49"/>
            <p:cNvSpPr/>
            <p:nvPr/>
          </p:nvSpPr>
          <p:spPr>
            <a:xfrm>
              <a:off x="7516244" y="2152381"/>
              <a:ext cx="226368" cy="164660"/>
            </a:xfrm>
            <a:custGeom>
              <a:avLst/>
              <a:gdLst/>
              <a:ahLst/>
              <a:cxnLst/>
              <a:rect l="l" t="t" r="r" b="b"/>
              <a:pathLst>
                <a:path w="3522" h="2562" extrusionOk="0">
                  <a:moveTo>
                    <a:pt x="245" y="1"/>
                  </a:moveTo>
                  <a:cubicBezTo>
                    <a:pt x="99" y="1"/>
                    <a:pt x="1" y="191"/>
                    <a:pt x="140" y="313"/>
                  </a:cubicBezTo>
                  <a:cubicBezTo>
                    <a:pt x="619" y="732"/>
                    <a:pt x="1156" y="1085"/>
                    <a:pt x="1674" y="1453"/>
                  </a:cubicBezTo>
                  <a:cubicBezTo>
                    <a:pt x="2193" y="1819"/>
                    <a:pt x="2728" y="2170"/>
                    <a:pt x="3250" y="2535"/>
                  </a:cubicBezTo>
                  <a:cubicBezTo>
                    <a:pt x="3275" y="2553"/>
                    <a:pt x="3302" y="2561"/>
                    <a:pt x="3326" y="2561"/>
                  </a:cubicBezTo>
                  <a:cubicBezTo>
                    <a:pt x="3438" y="2561"/>
                    <a:pt x="3522" y="2404"/>
                    <a:pt x="3408" y="2318"/>
                  </a:cubicBezTo>
                  <a:cubicBezTo>
                    <a:pt x="2902" y="1931"/>
                    <a:pt x="2407" y="1530"/>
                    <a:pt x="1898" y="1146"/>
                  </a:cubicBezTo>
                  <a:cubicBezTo>
                    <a:pt x="1389" y="762"/>
                    <a:pt x="890" y="359"/>
                    <a:pt x="346" y="31"/>
                  </a:cubicBezTo>
                  <a:cubicBezTo>
                    <a:pt x="312" y="10"/>
                    <a:pt x="277"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9" name="Google Shape;1999;p49"/>
            <p:cNvSpPr/>
            <p:nvPr/>
          </p:nvSpPr>
          <p:spPr>
            <a:xfrm>
              <a:off x="7651023" y="2239981"/>
              <a:ext cx="161260" cy="146471"/>
            </a:xfrm>
            <a:custGeom>
              <a:avLst/>
              <a:gdLst/>
              <a:ahLst/>
              <a:cxnLst/>
              <a:rect l="l" t="t" r="r" b="b"/>
              <a:pathLst>
                <a:path w="2509" h="2279" extrusionOk="0">
                  <a:moveTo>
                    <a:pt x="1283" y="0"/>
                  </a:moveTo>
                  <a:cubicBezTo>
                    <a:pt x="1158" y="0"/>
                    <a:pt x="1031" y="21"/>
                    <a:pt x="908" y="64"/>
                  </a:cubicBezTo>
                  <a:cubicBezTo>
                    <a:pt x="314" y="271"/>
                    <a:pt x="1" y="921"/>
                    <a:pt x="207" y="1515"/>
                  </a:cubicBezTo>
                  <a:cubicBezTo>
                    <a:pt x="360" y="1949"/>
                    <a:pt x="758" y="2251"/>
                    <a:pt x="1217" y="2277"/>
                  </a:cubicBezTo>
                  <a:cubicBezTo>
                    <a:pt x="1240" y="2278"/>
                    <a:pt x="1262" y="2279"/>
                    <a:pt x="1284" y="2279"/>
                  </a:cubicBezTo>
                  <a:cubicBezTo>
                    <a:pt x="1719" y="2279"/>
                    <a:pt x="2118" y="2030"/>
                    <a:pt x="2309" y="1635"/>
                  </a:cubicBezTo>
                  <a:cubicBezTo>
                    <a:pt x="2509" y="1221"/>
                    <a:pt x="2440" y="726"/>
                    <a:pt x="2134" y="381"/>
                  </a:cubicBezTo>
                  <a:cubicBezTo>
                    <a:pt x="1913" y="135"/>
                    <a:pt x="1602" y="0"/>
                    <a:pt x="1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0" name="Google Shape;2000;p49"/>
            <p:cNvSpPr/>
            <p:nvPr/>
          </p:nvSpPr>
          <p:spPr>
            <a:xfrm>
              <a:off x="7459620" y="2107521"/>
              <a:ext cx="136322" cy="123848"/>
            </a:xfrm>
            <a:custGeom>
              <a:avLst/>
              <a:gdLst/>
              <a:ahLst/>
              <a:cxnLst/>
              <a:rect l="l" t="t" r="r" b="b"/>
              <a:pathLst>
                <a:path w="2121" h="1927" extrusionOk="0">
                  <a:moveTo>
                    <a:pt x="1085" y="1"/>
                  </a:moveTo>
                  <a:cubicBezTo>
                    <a:pt x="979" y="1"/>
                    <a:pt x="872" y="18"/>
                    <a:pt x="768" y="54"/>
                  </a:cubicBezTo>
                  <a:cubicBezTo>
                    <a:pt x="266" y="230"/>
                    <a:pt x="1" y="778"/>
                    <a:pt x="176" y="1280"/>
                  </a:cubicBezTo>
                  <a:cubicBezTo>
                    <a:pt x="303" y="1648"/>
                    <a:pt x="641" y="1902"/>
                    <a:pt x="1030" y="1925"/>
                  </a:cubicBezTo>
                  <a:cubicBezTo>
                    <a:pt x="1048" y="1926"/>
                    <a:pt x="1066" y="1926"/>
                    <a:pt x="1083" y="1926"/>
                  </a:cubicBezTo>
                  <a:cubicBezTo>
                    <a:pt x="1452" y="1926"/>
                    <a:pt x="1789" y="1716"/>
                    <a:pt x="1951" y="1382"/>
                  </a:cubicBezTo>
                  <a:cubicBezTo>
                    <a:pt x="2121" y="1031"/>
                    <a:pt x="2063" y="613"/>
                    <a:pt x="1803" y="322"/>
                  </a:cubicBezTo>
                  <a:cubicBezTo>
                    <a:pt x="1617" y="114"/>
                    <a:pt x="135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1" name="Google Shape;2001;p49"/>
            <p:cNvSpPr/>
            <p:nvPr/>
          </p:nvSpPr>
          <p:spPr>
            <a:xfrm>
              <a:off x="7702891" y="2489285"/>
              <a:ext cx="159974" cy="145250"/>
            </a:xfrm>
            <a:custGeom>
              <a:avLst/>
              <a:gdLst/>
              <a:ahLst/>
              <a:cxnLst/>
              <a:rect l="l" t="t" r="r" b="b"/>
              <a:pathLst>
                <a:path w="2489" h="2260" extrusionOk="0">
                  <a:moveTo>
                    <a:pt x="1274" y="0"/>
                  </a:moveTo>
                  <a:cubicBezTo>
                    <a:pt x="1149" y="0"/>
                    <a:pt x="1023" y="21"/>
                    <a:pt x="901" y="64"/>
                  </a:cubicBezTo>
                  <a:cubicBezTo>
                    <a:pt x="312" y="268"/>
                    <a:pt x="1" y="912"/>
                    <a:pt x="206" y="1501"/>
                  </a:cubicBezTo>
                  <a:cubicBezTo>
                    <a:pt x="356" y="1933"/>
                    <a:pt x="752" y="2231"/>
                    <a:pt x="1208" y="2257"/>
                  </a:cubicBezTo>
                  <a:cubicBezTo>
                    <a:pt x="1229" y="2258"/>
                    <a:pt x="1251" y="2259"/>
                    <a:pt x="1272" y="2259"/>
                  </a:cubicBezTo>
                  <a:cubicBezTo>
                    <a:pt x="1704" y="2259"/>
                    <a:pt x="2100" y="2013"/>
                    <a:pt x="2289" y="1621"/>
                  </a:cubicBezTo>
                  <a:cubicBezTo>
                    <a:pt x="2488" y="1209"/>
                    <a:pt x="2419" y="720"/>
                    <a:pt x="2116" y="378"/>
                  </a:cubicBezTo>
                  <a:cubicBezTo>
                    <a:pt x="1898" y="133"/>
                    <a:pt x="159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2" name="Google Shape;2002;p49"/>
            <p:cNvSpPr/>
            <p:nvPr/>
          </p:nvSpPr>
          <p:spPr>
            <a:xfrm>
              <a:off x="7839599" y="2100708"/>
              <a:ext cx="120704" cy="109580"/>
            </a:xfrm>
            <a:custGeom>
              <a:avLst/>
              <a:gdLst/>
              <a:ahLst/>
              <a:cxnLst/>
              <a:rect l="l" t="t" r="r" b="b"/>
              <a:pathLst>
                <a:path w="1878" h="1705" extrusionOk="0">
                  <a:moveTo>
                    <a:pt x="960" y="1"/>
                  </a:moveTo>
                  <a:cubicBezTo>
                    <a:pt x="866" y="1"/>
                    <a:pt x="771" y="16"/>
                    <a:pt x="679" y="48"/>
                  </a:cubicBezTo>
                  <a:cubicBezTo>
                    <a:pt x="235" y="203"/>
                    <a:pt x="0" y="689"/>
                    <a:pt x="155" y="1133"/>
                  </a:cubicBezTo>
                  <a:cubicBezTo>
                    <a:pt x="268" y="1459"/>
                    <a:pt x="567" y="1684"/>
                    <a:pt x="911" y="1703"/>
                  </a:cubicBezTo>
                  <a:cubicBezTo>
                    <a:pt x="927" y="1704"/>
                    <a:pt x="944" y="1705"/>
                    <a:pt x="960" y="1705"/>
                  </a:cubicBezTo>
                  <a:cubicBezTo>
                    <a:pt x="1285" y="1705"/>
                    <a:pt x="1584" y="1519"/>
                    <a:pt x="1727" y="1224"/>
                  </a:cubicBezTo>
                  <a:cubicBezTo>
                    <a:pt x="1877" y="914"/>
                    <a:pt x="1825" y="543"/>
                    <a:pt x="1596" y="286"/>
                  </a:cubicBezTo>
                  <a:cubicBezTo>
                    <a:pt x="1431" y="101"/>
                    <a:pt x="1198" y="1"/>
                    <a:pt x="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3" name="Google Shape;2003;p49"/>
            <p:cNvSpPr/>
            <p:nvPr/>
          </p:nvSpPr>
          <p:spPr>
            <a:xfrm>
              <a:off x="5932891" y="2481637"/>
              <a:ext cx="195003" cy="108745"/>
            </a:xfrm>
            <a:custGeom>
              <a:avLst/>
              <a:gdLst/>
              <a:ahLst/>
              <a:cxnLst/>
              <a:rect l="l" t="t" r="r" b="b"/>
              <a:pathLst>
                <a:path w="3034" h="1692" extrusionOk="0">
                  <a:moveTo>
                    <a:pt x="122" y="0"/>
                  </a:moveTo>
                  <a:cubicBezTo>
                    <a:pt x="42" y="0"/>
                    <a:pt x="0" y="89"/>
                    <a:pt x="56" y="153"/>
                  </a:cubicBezTo>
                  <a:cubicBezTo>
                    <a:pt x="227" y="346"/>
                    <a:pt x="491" y="459"/>
                    <a:pt x="716" y="579"/>
                  </a:cubicBezTo>
                  <a:cubicBezTo>
                    <a:pt x="957" y="709"/>
                    <a:pt x="1199" y="837"/>
                    <a:pt x="1444" y="958"/>
                  </a:cubicBezTo>
                  <a:cubicBezTo>
                    <a:pt x="1929" y="1197"/>
                    <a:pt x="2415" y="1435"/>
                    <a:pt x="2896" y="1683"/>
                  </a:cubicBezTo>
                  <a:cubicBezTo>
                    <a:pt x="2907" y="1689"/>
                    <a:pt x="2919" y="1691"/>
                    <a:pt x="2930" y="1691"/>
                  </a:cubicBezTo>
                  <a:cubicBezTo>
                    <a:pt x="2994" y="1691"/>
                    <a:pt x="3033" y="1597"/>
                    <a:pt x="2965" y="1557"/>
                  </a:cubicBezTo>
                  <a:cubicBezTo>
                    <a:pt x="2495" y="1287"/>
                    <a:pt x="2032" y="1007"/>
                    <a:pt x="1568" y="731"/>
                  </a:cubicBezTo>
                  <a:cubicBezTo>
                    <a:pt x="1339" y="593"/>
                    <a:pt x="1106" y="463"/>
                    <a:pt x="873" y="333"/>
                  </a:cubicBezTo>
                  <a:cubicBezTo>
                    <a:pt x="645" y="208"/>
                    <a:pt x="400" y="41"/>
                    <a:pt x="138" y="1"/>
                  </a:cubicBezTo>
                  <a:cubicBezTo>
                    <a:pt x="133" y="0"/>
                    <a:pt x="127"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4" name="Google Shape;2004;p49"/>
            <p:cNvSpPr/>
            <p:nvPr/>
          </p:nvSpPr>
          <p:spPr>
            <a:xfrm>
              <a:off x="5948316" y="2343071"/>
              <a:ext cx="141400" cy="171151"/>
            </a:xfrm>
            <a:custGeom>
              <a:avLst/>
              <a:gdLst/>
              <a:ahLst/>
              <a:cxnLst/>
              <a:rect l="l" t="t" r="r" b="b"/>
              <a:pathLst>
                <a:path w="2200" h="2663" extrusionOk="0">
                  <a:moveTo>
                    <a:pt x="2096" y="1"/>
                  </a:moveTo>
                  <a:cubicBezTo>
                    <a:pt x="2079" y="1"/>
                    <a:pt x="2061" y="6"/>
                    <a:pt x="2043" y="17"/>
                  </a:cubicBezTo>
                  <a:cubicBezTo>
                    <a:pt x="1823" y="152"/>
                    <a:pt x="1665" y="392"/>
                    <a:pt x="1508" y="592"/>
                  </a:cubicBezTo>
                  <a:cubicBezTo>
                    <a:pt x="1338" y="807"/>
                    <a:pt x="1170" y="1023"/>
                    <a:pt x="1008" y="1243"/>
                  </a:cubicBezTo>
                  <a:cubicBezTo>
                    <a:pt x="687" y="1679"/>
                    <a:pt x="369" y="2116"/>
                    <a:pt x="42" y="2547"/>
                  </a:cubicBezTo>
                  <a:cubicBezTo>
                    <a:pt x="0" y="2601"/>
                    <a:pt x="49" y="2663"/>
                    <a:pt x="100" y="2663"/>
                  </a:cubicBezTo>
                  <a:cubicBezTo>
                    <a:pt x="119" y="2663"/>
                    <a:pt x="138" y="2655"/>
                    <a:pt x="153" y="2636"/>
                  </a:cubicBezTo>
                  <a:cubicBezTo>
                    <a:pt x="501" y="2221"/>
                    <a:pt x="855" y="1814"/>
                    <a:pt x="1210" y="1404"/>
                  </a:cubicBezTo>
                  <a:cubicBezTo>
                    <a:pt x="1385" y="1202"/>
                    <a:pt x="1555" y="997"/>
                    <a:pt x="1722" y="788"/>
                  </a:cubicBezTo>
                  <a:cubicBezTo>
                    <a:pt x="1885" y="586"/>
                    <a:pt x="2093" y="373"/>
                    <a:pt x="2177" y="124"/>
                  </a:cubicBezTo>
                  <a:cubicBezTo>
                    <a:pt x="2199" y="57"/>
                    <a:pt x="2154" y="1"/>
                    <a:pt x="2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5" name="Google Shape;2005;p49"/>
            <p:cNvSpPr/>
            <p:nvPr/>
          </p:nvSpPr>
          <p:spPr>
            <a:xfrm>
              <a:off x="5917272" y="2477523"/>
              <a:ext cx="112477" cy="260679"/>
            </a:xfrm>
            <a:custGeom>
              <a:avLst/>
              <a:gdLst/>
              <a:ahLst/>
              <a:cxnLst/>
              <a:rect l="l" t="t" r="r" b="b"/>
              <a:pathLst>
                <a:path w="1750" h="4056" extrusionOk="0">
                  <a:moveTo>
                    <a:pt x="464" y="1"/>
                  </a:moveTo>
                  <a:cubicBezTo>
                    <a:pt x="414" y="1"/>
                    <a:pt x="364" y="38"/>
                    <a:pt x="374" y="102"/>
                  </a:cubicBezTo>
                  <a:cubicBezTo>
                    <a:pt x="443" y="612"/>
                    <a:pt x="527" y="1119"/>
                    <a:pt x="597" y="1628"/>
                  </a:cubicBezTo>
                  <a:cubicBezTo>
                    <a:pt x="632" y="1878"/>
                    <a:pt x="667" y="2129"/>
                    <a:pt x="712" y="2380"/>
                  </a:cubicBezTo>
                  <a:cubicBezTo>
                    <a:pt x="715" y="2400"/>
                    <a:pt x="719" y="2420"/>
                    <a:pt x="723" y="2440"/>
                  </a:cubicBezTo>
                  <a:cubicBezTo>
                    <a:pt x="289" y="2525"/>
                    <a:pt x="1" y="2938"/>
                    <a:pt x="73" y="3374"/>
                  </a:cubicBezTo>
                  <a:cubicBezTo>
                    <a:pt x="123" y="3679"/>
                    <a:pt x="341" y="3928"/>
                    <a:pt x="636" y="4019"/>
                  </a:cubicBezTo>
                  <a:cubicBezTo>
                    <a:pt x="715" y="4044"/>
                    <a:pt x="797" y="4056"/>
                    <a:pt x="877" y="4056"/>
                  </a:cubicBezTo>
                  <a:cubicBezTo>
                    <a:pt x="1096" y="4056"/>
                    <a:pt x="1309" y="3968"/>
                    <a:pt x="1465" y="3806"/>
                  </a:cubicBezTo>
                  <a:cubicBezTo>
                    <a:pt x="1679" y="3583"/>
                    <a:pt x="1749" y="3259"/>
                    <a:pt x="1646" y="2969"/>
                  </a:cubicBezTo>
                  <a:cubicBezTo>
                    <a:pt x="1544" y="2678"/>
                    <a:pt x="1286" y="2469"/>
                    <a:pt x="979" y="2432"/>
                  </a:cubicBezTo>
                  <a:cubicBezTo>
                    <a:pt x="975" y="2407"/>
                    <a:pt x="973" y="2382"/>
                    <a:pt x="969" y="2357"/>
                  </a:cubicBezTo>
                  <a:cubicBezTo>
                    <a:pt x="929" y="2100"/>
                    <a:pt x="880" y="1844"/>
                    <a:pt x="831" y="1589"/>
                  </a:cubicBezTo>
                  <a:cubicBezTo>
                    <a:pt x="732" y="1084"/>
                    <a:pt x="649" y="577"/>
                    <a:pt x="551" y="73"/>
                  </a:cubicBezTo>
                  <a:cubicBezTo>
                    <a:pt x="541" y="23"/>
                    <a:pt x="502"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6" name="Google Shape;2006;p49"/>
            <p:cNvSpPr/>
            <p:nvPr/>
          </p:nvSpPr>
          <p:spPr>
            <a:xfrm>
              <a:off x="5775487" y="2380861"/>
              <a:ext cx="173921" cy="115750"/>
            </a:xfrm>
            <a:custGeom>
              <a:avLst/>
              <a:gdLst/>
              <a:ahLst/>
              <a:cxnLst/>
              <a:rect l="l" t="t" r="r" b="b"/>
              <a:pathLst>
                <a:path w="2706" h="1801" extrusionOk="0">
                  <a:moveTo>
                    <a:pt x="150" y="1"/>
                  </a:moveTo>
                  <a:cubicBezTo>
                    <a:pt x="106" y="1"/>
                    <a:pt x="64" y="22"/>
                    <a:pt x="38" y="61"/>
                  </a:cubicBezTo>
                  <a:cubicBezTo>
                    <a:pt x="0" y="120"/>
                    <a:pt x="14" y="199"/>
                    <a:pt x="73" y="240"/>
                  </a:cubicBezTo>
                  <a:cubicBezTo>
                    <a:pt x="451" y="535"/>
                    <a:pt x="869" y="779"/>
                    <a:pt x="1274" y="1034"/>
                  </a:cubicBezTo>
                  <a:cubicBezTo>
                    <a:pt x="1679" y="1288"/>
                    <a:pt x="2097" y="1530"/>
                    <a:pt x="2505" y="1784"/>
                  </a:cubicBezTo>
                  <a:cubicBezTo>
                    <a:pt x="2524" y="1796"/>
                    <a:pt x="2542" y="1801"/>
                    <a:pt x="2559" y="1801"/>
                  </a:cubicBezTo>
                  <a:cubicBezTo>
                    <a:pt x="2646" y="1801"/>
                    <a:pt x="2705" y="1676"/>
                    <a:pt x="2615" y="1615"/>
                  </a:cubicBezTo>
                  <a:cubicBezTo>
                    <a:pt x="2218" y="1345"/>
                    <a:pt x="1829" y="1063"/>
                    <a:pt x="1430" y="795"/>
                  </a:cubicBezTo>
                  <a:cubicBezTo>
                    <a:pt x="1031" y="527"/>
                    <a:pt x="639" y="245"/>
                    <a:pt x="215" y="19"/>
                  </a:cubicBezTo>
                  <a:cubicBezTo>
                    <a:pt x="195" y="7"/>
                    <a:pt x="172"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7" name="Google Shape;2007;p49"/>
            <p:cNvSpPr/>
            <p:nvPr/>
          </p:nvSpPr>
          <p:spPr>
            <a:xfrm>
              <a:off x="5887450" y="2436069"/>
              <a:ext cx="121732" cy="110416"/>
            </a:xfrm>
            <a:custGeom>
              <a:avLst/>
              <a:gdLst/>
              <a:ahLst/>
              <a:cxnLst/>
              <a:rect l="l" t="t" r="r" b="b"/>
              <a:pathLst>
                <a:path w="1894" h="1718" extrusionOk="0">
                  <a:moveTo>
                    <a:pt x="968" y="0"/>
                  </a:moveTo>
                  <a:cubicBezTo>
                    <a:pt x="954" y="0"/>
                    <a:pt x="939" y="1"/>
                    <a:pt x="925" y="1"/>
                  </a:cubicBezTo>
                  <a:cubicBezTo>
                    <a:pt x="578" y="19"/>
                    <a:pt x="277" y="243"/>
                    <a:pt x="160" y="571"/>
                  </a:cubicBezTo>
                  <a:cubicBezTo>
                    <a:pt x="0" y="1017"/>
                    <a:pt x="232" y="1509"/>
                    <a:pt x="680" y="1668"/>
                  </a:cubicBezTo>
                  <a:cubicBezTo>
                    <a:pt x="774" y="1701"/>
                    <a:pt x="872" y="1718"/>
                    <a:pt x="968" y="1718"/>
                  </a:cubicBezTo>
                  <a:cubicBezTo>
                    <a:pt x="1207" y="1718"/>
                    <a:pt x="1439" y="1618"/>
                    <a:pt x="1605" y="1435"/>
                  </a:cubicBezTo>
                  <a:cubicBezTo>
                    <a:pt x="1838" y="1178"/>
                    <a:pt x="1893" y="805"/>
                    <a:pt x="1744" y="492"/>
                  </a:cubicBezTo>
                  <a:cubicBezTo>
                    <a:pt x="1601" y="191"/>
                    <a:pt x="1298" y="0"/>
                    <a:pt x="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8" name="Google Shape;2008;p49"/>
            <p:cNvSpPr/>
            <p:nvPr/>
          </p:nvSpPr>
          <p:spPr>
            <a:xfrm>
              <a:off x="5730111" y="2347120"/>
              <a:ext cx="103286" cy="93320"/>
            </a:xfrm>
            <a:custGeom>
              <a:avLst/>
              <a:gdLst/>
              <a:ahLst/>
              <a:cxnLst/>
              <a:rect l="l" t="t" r="r" b="b"/>
              <a:pathLst>
                <a:path w="1607" h="1452" extrusionOk="0">
                  <a:moveTo>
                    <a:pt x="824" y="1"/>
                  </a:moveTo>
                  <a:cubicBezTo>
                    <a:pt x="731" y="1"/>
                    <a:pt x="638" y="19"/>
                    <a:pt x="549" y="55"/>
                  </a:cubicBezTo>
                  <a:cubicBezTo>
                    <a:pt x="178" y="208"/>
                    <a:pt x="1" y="631"/>
                    <a:pt x="153" y="1002"/>
                  </a:cubicBezTo>
                  <a:cubicBezTo>
                    <a:pt x="264" y="1274"/>
                    <a:pt x="529" y="1451"/>
                    <a:pt x="823" y="1451"/>
                  </a:cubicBezTo>
                  <a:cubicBezTo>
                    <a:pt x="824" y="1451"/>
                    <a:pt x="825" y="1451"/>
                    <a:pt x="826" y="1451"/>
                  </a:cubicBezTo>
                  <a:cubicBezTo>
                    <a:pt x="1118" y="1451"/>
                    <a:pt x="1381" y="1275"/>
                    <a:pt x="1494" y="1005"/>
                  </a:cubicBezTo>
                  <a:cubicBezTo>
                    <a:pt x="1606" y="735"/>
                    <a:pt x="1546" y="423"/>
                    <a:pt x="1338" y="214"/>
                  </a:cubicBezTo>
                  <a:cubicBezTo>
                    <a:pt x="1199" y="75"/>
                    <a:pt x="1013" y="1"/>
                    <a:pt x="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9" name="Google Shape;2009;p49"/>
            <p:cNvSpPr/>
            <p:nvPr/>
          </p:nvSpPr>
          <p:spPr>
            <a:xfrm>
              <a:off x="6058158" y="2524119"/>
              <a:ext cx="120575" cy="109452"/>
            </a:xfrm>
            <a:custGeom>
              <a:avLst/>
              <a:gdLst/>
              <a:ahLst/>
              <a:cxnLst/>
              <a:rect l="l" t="t" r="r" b="b"/>
              <a:pathLst>
                <a:path w="1876" h="1703" extrusionOk="0">
                  <a:moveTo>
                    <a:pt x="960" y="0"/>
                  </a:moveTo>
                  <a:cubicBezTo>
                    <a:pt x="946" y="0"/>
                    <a:pt x="932" y="1"/>
                    <a:pt x="917" y="2"/>
                  </a:cubicBezTo>
                  <a:cubicBezTo>
                    <a:pt x="574" y="19"/>
                    <a:pt x="275" y="241"/>
                    <a:pt x="159" y="566"/>
                  </a:cubicBezTo>
                  <a:cubicBezTo>
                    <a:pt x="0" y="1009"/>
                    <a:pt x="231" y="1495"/>
                    <a:pt x="674" y="1654"/>
                  </a:cubicBezTo>
                  <a:cubicBezTo>
                    <a:pt x="767" y="1687"/>
                    <a:pt x="864" y="1703"/>
                    <a:pt x="959" y="1703"/>
                  </a:cubicBezTo>
                  <a:cubicBezTo>
                    <a:pt x="1195" y="1703"/>
                    <a:pt x="1426" y="1604"/>
                    <a:pt x="1591" y="1422"/>
                  </a:cubicBezTo>
                  <a:cubicBezTo>
                    <a:pt x="1822" y="1167"/>
                    <a:pt x="1876" y="798"/>
                    <a:pt x="1729" y="487"/>
                  </a:cubicBezTo>
                  <a:cubicBezTo>
                    <a:pt x="1587" y="189"/>
                    <a:pt x="128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0" name="Google Shape;2010;p49"/>
            <p:cNvSpPr/>
            <p:nvPr/>
          </p:nvSpPr>
          <p:spPr>
            <a:xfrm>
              <a:off x="6031035" y="2325396"/>
              <a:ext cx="91588" cy="82587"/>
            </a:xfrm>
            <a:custGeom>
              <a:avLst/>
              <a:gdLst/>
              <a:ahLst/>
              <a:cxnLst/>
              <a:rect l="l" t="t" r="r" b="b"/>
              <a:pathLst>
                <a:path w="1425" h="1285" extrusionOk="0">
                  <a:moveTo>
                    <a:pt x="732" y="0"/>
                  </a:moveTo>
                  <a:cubicBezTo>
                    <a:pt x="645" y="0"/>
                    <a:pt x="557" y="18"/>
                    <a:pt x="474" y="54"/>
                  </a:cubicBezTo>
                  <a:cubicBezTo>
                    <a:pt x="149" y="197"/>
                    <a:pt x="1" y="576"/>
                    <a:pt x="144" y="901"/>
                  </a:cubicBezTo>
                  <a:cubicBezTo>
                    <a:pt x="246" y="1135"/>
                    <a:pt x="478" y="1285"/>
                    <a:pt x="733" y="1285"/>
                  </a:cubicBezTo>
                  <a:cubicBezTo>
                    <a:pt x="737" y="1285"/>
                    <a:pt x="742" y="1285"/>
                    <a:pt x="746" y="1285"/>
                  </a:cubicBezTo>
                  <a:cubicBezTo>
                    <a:pt x="1006" y="1279"/>
                    <a:pt x="1237" y="1118"/>
                    <a:pt x="1331" y="876"/>
                  </a:cubicBezTo>
                  <a:cubicBezTo>
                    <a:pt x="1425" y="634"/>
                    <a:pt x="1364" y="359"/>
                    <a:pt x="1176" y="179"/>
                  </a:cubicBezTo>
                  <a:cubicBezTo>
                    <a:pt x="1055" y="62"/>
                    <a:pt x="894" y="0"/>
                    <a:pt x="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000">
        <p:wipe/>
        <p:sndAc>
          <p:stSnd>
            <p:snd r:embed="rId1" name="suction.wav"/>
          </p:stSnd>
        </p:sndAc>
      </p:transition>
    </mc:Choice>
    <mc:Fallback>
      <p:transition spd="slow">
        <p:wipe/>
        <p:sndAc>
          <p:stSnd>
            <p:snd r:embed="rId1"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63"/>
                                        </p:tgtEl>
                                        <p:attrNameLst>
                                          <p:attrName>style.visibility</p:attrName>
                                        </p:attrNameLst>
                                      </p:cBhvr>
                                      <p:to>
                                        <p:strVal val="visible"/>
                                      </p:to>
                                    </p:set>
                                    <p:anim calcmode="lin" valueType="num">
                                      <p:cBhvr additive="base">
                                        <p:cTn id="7" dur="500"/>
                                        <p:tgtEl>
                                          <p:spTgt spid="1863"/>
                                        </p:tgtEl>
                                        <p:attrNameLst>
                                          <p:attrName>ppt_y</p:attrName>
                                        </p:attrNameLst>
                                      </p:cBhvr>
                                      <p:tavLst>
                                        <p:tav tm="0">
                                          <p:val>
                                            <p:strVal val="#ppt_y+#ppt_h*1.125000"/>
                                          </p:val>
                                        </p:tav>
                                        <p:tav tm="100000">
                                          <p:val>
                                            <p:strVal val="#ppt_y"/>
                                          </p:val>
                                        </p:tav>
                                      </p:tavLst>
                                    </p:anim>
                                    <p:animEffect transition="in" filter="wipe(up)">
                                      <p:cBhvr>
                                        <p:cTn id="8" dur="500"/>
                                        <p:tgtEl>
                                          <p:spTgt spid="1863"/>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62"/>
                                        </p:tgtEl>
                                        <p:attrNameLst>
                                          <p:attrName>style.visibility</p:attrName>
                                        </p:attrNameLst>
                                      </p:cBhvr>
                                      <p:to>
                                        <p:strVal val="visible"/>
                                      </p:to>
                                    </p:set>
                                    <p:anim calcmode="lin" valueType="num">
                                      <p:cBhvr additive="base">
                                        <p:cTn id="13" dur="500" fill="hold"/>
                                        <p:tgtEl>
                                          <p:spTgt spid="1862"/>
                                        </p:tgtEl>
                                        <p:attrNameLst>
                                          <p:attrName>ppt_x</p:attrName>
                                        </p:attrNameLst>
                                      </p:cBhvr>
                                      <p:tavLst>
                                        <p:tav tm="0">
                                          <p:val>
                                            <p:strVal val="#ppt_x"/>
                                          </p:val>
                                        </p:tav>
                                        <p:tav tm="100000">
                                          <p:val>
                                            <p:strVal val="#ppt_x"/>
                                          </p:val>
                                        </p:tav>
                                      </p:tavLst>
                                    </p:anim>
                                    <p:anim calcmode="lin" valueType="num">
                                      <p:cBhvr additive="base">
                                        <p:cTn id="14" dur="500" fill="hold"/>
                                        <p:tgtEl>
                                          <p:spTgt spid="186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875"/>
                                        </p:tgtEl>
                                        <p:attrNameLst>
                                          <p:attrName>style.visibility</p:attrName>
                                        </p:attrNameLst>
                                      </p:cBhvr>
                                      <p:to>
                                        <p:strVal val="visible"/>
                                      </p:to>
                                    </p:set>
                                    <p:animEffect transition="in" filter="dissolve">
                                      <p:cBhvr>
                                        <p:cTn id="19" dur="500"/>
                                        <p:tgtEl>
                                          <p:spTgt spid="1875"/>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864">
                                            <p:txEl>
                                              <p:pRg st="0" end="0"/>
                                            </p:txEl>
                                          </p:spTgt>
                                        </p:tgtEl>
                                        <p:attrNameLst>
                                          <p:attrName>style.visibility</p:attrName>
                                        </p:attrNameLst>
                                      </p:cBhvr>
                                      <p:to>
                                        <p:strVal val="visible"/>
                                      </p:to>
                                    </p:set>
                                    <p:anim calcmode="discrete" valueType="clr">
                                      <p:cBhvr override="childStyle">
                                        <p:cTn id="24" dur="80"/>
                                        <p:tgtEl>
                                          <p:spTgt spid="186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864">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186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 grpId="0"/>
      <p:bldP spid="1863" grpId="1"/>
      <p:bldP spid="1862" grpId="0"/>
      <p:bldP spid="1862" grpId="1"/>
      <p:bldP spid="1864" grpId="0" build="p"/>
      <p:bldP spid="1864"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33" name="Shape 333"/>
        <p:cNvGrpSpPr/>
        <p:nvPr/>
      </p:nvGrpSpPr>
      <p:grpSpPr>
        <a:xfrm>
          <a:off x="0" y="0"/>
          <a:ext cx="0" cy="0"/>
          <a:chOff x="0" y="0"/>
          <a:chExt cx="0" cy="0"/>
        </a:xfrm>
      </p:grpSpPr>
      <p:pic>
        <p:nvPicPr>
          <p:cNvPr id="100" name="Picture 99"/>
          <p:cNvPicPr/>
          <p:nvPr/>
        </p:nvPicPr>
        <p:blipFill>
          <a:blip r:embed="rId1"/>
          <a:srcRect r="-1395" b="6442"/>
          <a:stretch>
            <a:fillRect/>
          </a:stretch>
        </p:blipFill>
        <p:spPr>
          <a:xfrm>
            <a:off x="1331595" y="3075940"/>
            <a:ext cx="3600450" cy="1871980"/>
          </a:xfrm>
          <a:prstGeom prst="rect">
            <a:avLst/>
          </a:prstGeom>
          <a:noFill/>
          <a:ln w="9525">
            <a:noFill/>
          </a:ln>
        </p:spPr>
      </p:pic>
      <p:sp>
        <p:nvSpPr>
          <p:cNvPr id="334" name="Google Shape;334;p44"/>
          <p:cNvSpPr/>
          <p:nvPr/>
        </p:nvSpPr>
        <p:spPr>
          <a:xfrm>
            <a:off x="6372307" y="1582175"/>
            <a:ext cx="2579700" cy="2579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44"/>
          <p:cNvSpPr txBox="1"/>
          <p:nvPr>
            <p:ph type="title"/>
          </p:nvPr>
        </p:nvSpPr>
        <p:spPr>
          <a:xfrm>
            <a:off x="755560" y="330090"/>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tx1">
                    <a:lumMod val="75000"/>
                    <a:lumOff val="25000"/>
                  </a:schemeClr>
                </a:solidFill>
                <a:latin typeface="Bahnschrift Light" panose="020B0502040204020203" charset="0"/>
                <a:cs typeface="Bahnschrift Light" panose="020B0502040204020203" charset="0"/>
                <a:sym typeface="+mn-ea"/>
              </a:rPr>
              <a:t>Monosaccharide</a:t>
            </a:r>
            <a:endParaRPr lang="en-GB"/>
          </a:p>
        </p:txBody>
      </p:sp>
      <p:sp>
        <p:nvSpPr>
          <p:cNvPr id="336" name="Google Shape;336;p44"/>
          <p:cNvSpPr txBox="1"/>
          <p:nvPr>
            <p:ph type="subTitle" idx="1"/>
          </p:nvPr>
        </p:nvSpPr>
        <p:spPr>
          <a:xfrm>
            <a:off x="309880" y="915670"/>
            <a:ext cx="5528945" cy="2298065"/>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Clr>
                <a:schemeClr val="dk1"/>
              </a:buClr>
              <a:buSzPts val="1100"/>
            </a:pPr>
            <a:r>
              <a:rPr lang="en-US" altLang="en-GB" sz="2000"/>
              <a:t>Được gọi l</a:t>
            </a:r>
            <a:r>
              <a:rPr lang="en-GB" sz="2000"/>
              <a:t>à đường đơn</a:t>
            </a:r>
            <a:r>
              <a:rPr lang="en-US" altLang="en-GB" sz="2000"/>
              <a:t>, l</a:t>
            </a:r>
            <a:r>
              <a:rPr lang="en-GB" sz="2000"/>
              <a:t>à loại carbohydrate đơn vị cơ bản nh</a:t>
            </a:r>
            <a:r>
              <a:rPr lang="en-US" altLang="en-GB" sz="2000"/>
              <a:t>ất. </a:t>
            </a:r>
            <a:r>
              <a:rPr lang="en-US" altLang="en-GB" sz="2000">
                <a:sym typeface="+mn-ea"/>
              </a:rPr>
              <a:t>Phổ biến là các triose, pentose và heose</a:t>
            </a:r>
            <a:r>
              <a:rPr lang="en-US" altLang="en-GB" sz="2000"/>
              <a:t>.</a:t>
            </a:r>
            <a:endParaRPr lang="en-GB" sz="2000"/>
          </a:p>
          <a:p>
            <a:pPr marL="342900" lvl="0" indent="-342900" algn="l" rtl="0">
              <a:spcBef>
                <a:spcPts val="0"/>
              </a:spcBef>
              <a:spcAft>
                <a:spcPts val="0"/>
              </a:spcAft>
              <a:buClr>
                <a:schemeClr val="dk1"/>
              </a:buClr>
              <a:buSzPts val="1100"/>
            </a:pPr>
            <a:r>
              <a:rPr lang="en-GB" sz="2000"/>
              <a:t>Công thức phân tử là C</a:t>
            </a:r>
            <a:r>
              <a:rPr lang="en-US" altLang="en-GB" sz="2000" baseline="-25000"/>
              <a:t>n</a:t>
            </a:r>
            <a:r>
              <a:rPr lang="en-GB" sz="2000"/>
              <a:t>H</a:t>
            </a:r>
            <a:r>
              <a:rPr lang="en-US" altLang="en-GB" sz="2000" baseline="-25000"/>
              <a:t>2n</a:t>
            </a:r>
            <a:r>
              <a:rPr lang="en-GB" sz="2000"/>
              <a:t>O</a:t>
            </a:r>
            <a:r>
              <a:rPr lang="en-US" altLang="en-GB" sz="2000" baseline="-25000"/>
              <a:t>n</a:t>
            </a:r>
            <a:r>
              <a:rPr lang="en-GB" sz="2000"/>
              <a:t> (thường có từ 3 đến 7 nguyên tử carbon).</a:t>
            </a:r>
            <a:endParaRPr lang="en-GB" sz="2000"/>
          </a:p>
          <a:p>
            <a:pPr marL="342900" lvl="0" indent="-342900" algn="l" rtl="0">
              <a:spcBef>
                <a:spcPts val="0"/>
              </a:spcBef>
              <a:spcAft>
                <a:spcPts val="0"/>
              </a:spcAft>
              <a:buClr>
                <a:schemeClr val="dk1"/>
              </a:buClr>
              <a:buSzPts val="1100"/>
            </a:pPr>
            <a:r>
              <a:rPr lang="en-US" altLang="en-GB" sz="2000"/>
              <a:t>Các Monosaccharide  đều là chất khử nên còn được gọi là đường khử.</a:t>
            </a:r>
            <a:endParaRPr lang="en-US" altLang="en-GB" sz="2000"/>
          </a:p>
        </p:txBody>
      </p:sp>
      <p:pic>
        <p:nvPicPr>
          <p:cNvPr id="337" name="Google Shape;337;p44"/>
          <p:cNvPicPr preferRelativeResize="0"/>
          <p:nvPr/>
        </p:nvPicPr>
        <p:blipFill>
          <a:blip r:embed="rId2"/>
          <a:stretch>
            <a:fillRect/>
          </a:stretch>
        </p:blipFill>
        <p:spPr>
          <a:xfrm flipH="1">
            <a:off x="5724365" y="2241996"/>
            <a:ext cx="3395174" cy="2901201"/>
          </a:xfrm>
          <a:prstGeom prst="rect">
            <a:avLst/>
          </a:prstGeom>
          <a:noFill/>
          <a:ln>
            <a:noFill/>
          </a:ln>
        </p:spPr>
      </p:pic>
      <p:pic>
        <p:nvPicPr>
          <p:cNvPr id="338" name="Google Shape;338;p44"/>
          <p:cNvPicPr preferRelativeResize="0"/>
          <p:nvPr/>
        </p:nvPicPr>
        <p:blipFill>
          <a:blip r:embed="rId3"/>
          <a:stretch>
            <a:fillRect/>
          </a:stretch>
        </p:blipFill>
        <p:spPr>
          <a:xfrm rot="2888758">
            <a:off x="6763951" y="893899"/>
            <a:ext cx="207900" cy="519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50">
        <p:newsflash/>
        <p:sndAc>
          <p:stSnd>
            <p:snd r:embed="rId4" name="suction.wav"/>
          </p:stSnd>
        </p:sndAc>
      </p:transition>
    </mc:Choice>
    <mc:Fallback>
      <p:transition spd="med">
        <p:newsflash/>
        <p:sndAc>
          <p:stSnd>
            <p:snd r:embed="rId4"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4"/>
                                        </p:tgtEl>
                                        <p:attrNameLst>
                                          <p:attrName>style.visibility</p:attrName>
                                        </p:attrNameLst>
                                      </p:cBhvr>
                                      <p:to>
                                        <p:strVal val="visible"/>
                                      </p:to>
                                    </p:set>
                                    <p:anim calcmode="lin" valueType="num">
                                      <p:cBhvr>
                                        <p:cTn id="7" dur="500" fill="hold"/>
                                        <p:tgtEl>
                                          <p:spTgt spid="334"/>
                                        </p:tgtEl>
                                        <p:attrNameLst>
                                          <p:attrName>ppt_w</p:attrName>
                                        </p:attrNameLst>
                                      </p:cBhvr>
                                      <p:tavLst>
                                        <p:tav tm="0">
                                          <p:val>
                                            <p:fltVal val="0"/>
                                          </p:val>
                                        </p:tav>
                                        <p:tav tm="100000">
                                          <p:val>
                                            <p:strVal val="#ppt_w"/>
                                          </p:val>
                                        </p:tav>
                                      </p:tavLst>
                                    </p:anim>
                                    <p:anim calcmode="lin" valueType="num">
                                      <p:cBhvr>
                                        <p:cTn id="8" dur="500" fill="hold"/>
                                        <p:tgtEl>
                                          <p:spTgt spid="334"/>
                                        </p:tgtEl>
                                        <p:attrNameLst>
                                          <p:attrName>ppt_h</p:attrName>
                                        </p:attrNameLst>
                                      </p:cBhvr>
                                      <p:tavLst>
                                        <p:tav tm="0">
                                          <p:val>
                                            <p:fltVal val="0"/>
                                          </p:val>
                                        </p:tav>
                                        <p:tav tm="100000">
                                          <p:val>
                                            <p:strVal val="#ppt_h"/>
                                          </p:val>
                                        </p:tav>
                                      </p:tavLst>
                                    </p:anim>
                                    <p:animEffect transition="in" filter="fade">
                                      <p:cBhvr>
                                        <p:cTn id="9" dur="500"/>
                                        <p:tgtEl>
                                          <p:spTgt spid="33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37"/>
                                        </p:tgtEl>
                                        <p:attrNameLst>
                                          <p:attrName>style.visibility</p:attrName>
                                        </p:attrNameLst>
                                      </p:cBhvr>
                                      <p:to>
                                        <p:strVal val="visible"/>
                                      </p:to>
                                    </p:set>
                                    <p:animEffect transition="in" filter="dissolve">
                                      <p:cBhvr>
                                        <p:cTn id="14" dur="500"/>
                                        <p:tgtEl>
                                          <p:spTgt spid="33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35"/>
                                        </p:tgtEl>
                                        <p:attrNameLst>
                                          <p:attrName>style.visibility</p:attrName>
                                        </p:attrNameLst>
                                      </p:cBhvr>
                                      <p:to>
                                        <p:strVal val="visible"/>
                                      </p:to>
                                    </p:set>
                                    <p:animEffect transition="in" filter="circle(in)">
                                      <p:cBhvr>
                                        <p:cTn id="19" dur="2000"/>
                                        <p:tgtEl>
                                          <p:spTgt spid="33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36">
                                            <p:txEl>
                                              <p:pRg st="0" end="0"/>
                                            </p:txEl>
                                          </p:spTgt>
                                        </p:tgtEl>
                                        <p:attrNameLst>
                                          <p:attrName>style.visibility</p:attrName>
                                        </p:attrNameLst>
                                      </p:cBhvr>
                                      <p:to>
                                        <p:strVal val="visible"/>
                                      </p:to>
                                    </p:set>
                                    <p:anim calcmode="lin" valueType="num">
                                      <p:cBhvr>
                                        <p:cTn id="24" dur="500" fill="hold"/>
                                        <p:tgtEl>
                                          <p:spTgt spid="336">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36">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33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36">
                                            <p:txEl>
                                              <p:pRg st="1" end="1"/>
                                            </p:txEl>
                                          </p:spTgt>
                                        </p:tgtEl>
                                        <p:attrNameLst>
                                          <p:attrName>style.visibility</p:attrName>
                                        </p:attrNameLst>
                                      </p:cBhvr>
                                      <p:to>
                                        <p:strVal val="visible"/>
                                      </p:to>
                                    </p:set>
                                    <p:anim calcmode="lin" valueType="num">
                                      <p:cBhvr>
                                        <p:cTn id="31" dur="500" fill="hold"/>
                                        <p:tgtEl>
                                          <p:spTgt spid="336">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336">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33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36">
                                            <p:txEl>
                                              <p:pRg st="2" end="2"/>
                                            </p:txEl>
                                          </p:spTgt>
                                        </p:tgtEl>
                                        <p:attrNameLst>
                                          <p:attrName>style.visibility</p:attrName>
                                        </p:attrNameLst>
                                      </p:cBhvr>
                                      <p:to>
                                        <p:strVal val="visible"/>
                                      </p:to>
                                    </p:set>
                                    <p:anim calcmode="lin" valueType="num">
                                      <p:cBhvr>
                                        <p:cTn id="38" dur="500" fill="hold"/>
                                        <p:tgtEl>
                                          <p:spTgt spid="336">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336">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33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dissolv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animBg="1"/>
      <p:bldP spid="334" grpId="1" animBg="1"/>
      <p:bldP spid="335" grpId="0"/>
      <p:bldP spid="335" grpId="1"/>
      <p:bldP spid="336" grpId="0" build="p"/>
      <p:bldP spid="336"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496" name="Shape 2496"/>
        <p:cNvGrpSpPr/>
        <p:nvPr/>
      </p:nvGrpSpPr>
      <p:grpSpPr>
        <a:xfrm>
          <a:off x="0" y="0"/>
          <a:ext cx="0" cy="0"/>
          <a:chOff x="0" y="0"/>
          <a:chExt cx="0" cy="0"/>
        </a:xfrm>
      </p:grpSpPr>
      <p:sp>
        <p:nvSpPr>
          <p:cNvPr id="2498" name="Google Shape;2498;p63"/>
          <p:cNvSpPr txBox="1"/>
          <p:nvPr>
            <p:ph type="subTitle" idx="1"/>
          </p:nvPr>
        </p:nvSpPr>
        <p:spPr>
          <a:xfrm>
            <a:off x="2123440" y="628015"/>
            <a:ext cx="5149215" cy="891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GB" sz="3600"/>
              <a:t>Vai trò và ứng dụng của Monosaccharide?</a:t>
            </a:r>
            <a:endParaRPr lang="en-US" altLang="en-GB" sz="3600"/>
          </a:p>
        </p:txBody>
      </p:sp>
      <p:cxnSp>
        <p:nvCxnSpPr>
          <p:cNvPr id="2499" name="Google Shape;2499;p63"/>
          <p:cNvCxnSpPr/>
          <p:nvPr/>
        </p:nvCxnSpPr>
        <p:spPr>
          <a:xfrm rot="10800000">
            <a:off x="2843500" y="2068100"/>
            <a:ext cx="3444300" cy="0"/>
          </a:xfrm>
          <a:prstGeom prst="straightConnector1">
            <a:avLst/>
          </a:prstGeom>
          <a:noFill/>
          <a:ln w="19050" cap="flat" cmpd="sng">
            <a:solidFill>
              <a:schemeClr val="dk1"/>
            </a:solidFill>
            <a:prstDash val="solid"/>
            <a:round/>
            <a:headEnd type="none" w="med" len="med"/>
            <a:tailEnd type="none" w="med" len="med"/>
          </a:ln>
        </p:spPr>
      </p:cxnSp>
      <p:pic>
        <p:nvPicPr>
          <p:cNvPr id="102" name="Picture 101"/>
          <p:cNvPicPr/>
          <p:nvPr/>
        </p:nvPicPr>
        <p:blipFill>
          <a:blip r:embed="rId1"/>
          <a:stretch>
            <a:fillRect/>
          </a:stretch>
        </p:blipFill>
        <p:spPr>
          <a:xfrm>
            <a:off x="1115060" y="2139950"/>
            <a:ext cx="6991350" cy="198056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dissolve/>
        <p:sndAc>
          <p:stSnd>
            <p:snd r:embed="rId2" name="suction.wav"/>
          </p:stSnd>
        </p:sndAc>
      </p:transition>
    </mc:Choice>
    <mc:Fallback>
      <p:transition spd="slow">
        <p:dissolv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250" fill="hold">
                                          <p:stCondLst>
                                            <p:cond delay="0"/>
                                          </p:stCondLst>
                                        </p:cTn>
                                        <p:tgtEl>
                                          <p:spTgt spid="102"/>
                                        </p:tgtEl>
                                        <p:attrNameLst>
                                          <p:attrName>style.visibility</p:attrName>
                                        </p:attrNameLst>
                                      </p:cBhvr>
                                      <p:to>
                                        <p:strVal val="visible"/>
                                      </p:to>
                                    </p:set>
                                    <p:anim calcmode="lin" valueType="num">
                                      <p:cBhvr additive="base">
                                        <p:cTn id="7" dur="250" fill="hold"/>
                                        <p:tgtEl>
                                          <p:spTgt spid="102"/>
                                        </p:tgtEl>
                                        <p:attrNameLst>
                                          <p:attrName>ppt_x</p:attrName>
                                        </p:attrNameLst>
                                      </p:cBhvr>
                                      <p:tavLst>
                                        <p:tav tm="0">
                                          <p:val>
                                            <p:strVal val="#ppt_x"/>
                                          </p:val>
                                        </p:tav>
                                        <p:tav tm="100000">
                                          <p:val>
                                            <p:strVal val="#ppt_x"/>
                                          </p:val>
                                        </p:tav>
                                      </p:tavLst>
                                    </p:anim>
                                    <p:anim calcmode="lin" valueType="num">
                                      <p:cBhvr additive="base">
                                        <p:cTn id="8" dur="25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499"/>
                                        </p:tgtEl>
                                        <p:attrNameLst>
                                          <p:attrName>style.visibility</p:attrName>
                                        </p:attrNameLst>
                                      </p:cBhvr>
                                      <p:to>
                                        <p:strVal val="visible"/>
                                      </p:to>
                                    </p:set>
                                    <p:anim calcmode="lin" valueType="num">
                                      <p:cBhvr>
                                        <p:cTn id="13" dur="500" fill="hold"/>
                                        <p:tgtEl>
                                          <p:spTgt spid="2499"/>
                                        </p:tgtEl>
                                        <p:attrNameLst>
                                          <p:attrName>ppt_w</p:attrName>
                                        </p:attrNameLst>
                                      </p:cBhvr>
                                      <p:tavLst>
                                        <p:tav tm="0">
                                          <p:val>
                                            <p:fltVal val="0"/>
                                          </p:val>
                                        </p:tav>
                                        <p:tav tm="100000">
                                          <p:val>
                                            <p:strVal val="#ppt_w"/>
                                          </p:val>
                                        </p:tav>
                                      </p:tavLst>
                                    </p:anim>
                                    <p:anim calcmode="lin" valueType="num">
                                      <p:cBhvr>
                                        <p:cTn id="14" dur="500" fill="hold"/>
                                        <p:tgtEl>
                                          <p:spTgt spid="2499"/>
                                        </p:tgtEl>
                                        <p:attrNameLst>
                                          <p:attrName>ppt_h</p:attrName>
                                        </p:attrNameLst>
                                      </p:cBhvr>
                                      <p:tavLst>
                                        <p:tav tm="0">
                                          <p:val>
                                            <p:fltVal val="0"/>
                                          </p:val>
                                        </p:tav>
                                        <p:tav tm="100000">
                                          <p:val>
                                            <p:strVal val="#ppt_h"/>
                                          </p:val>
                                        </p:tav>
                                      </p:tavLst>
                                    </p:anim>
                                    <p:animEffect transition="in" filter="fade">
                                      <p:cBhvr>
                                        <p:cTn id="15" dur="500"/>
                                        <p:tgtEl>
                                          <p:spTgt spid="2499"/>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498">
                                            <p:txEl>
                                              <p:pRg st="0" end="0"/>
                                            </p:txEl>
                                          </p:spTgt>
                                        </p:tgtEl>
                                        <p:attrNameLst>
                                          <p:attrName>style.visibility</p:attrName>
                                        </p:attrNameLst>
                                      </p:cBhvr>
                                      <p:to>
                                        <p:strVal val="visible"/>
                                      </p:to>
                                    </p:set>
                                    <p:anim calcmode="discrete" valueType="clr">
                                      <p:cBhvr override="childStyle">
                                        <p:cTn id="20" dur="80"/>
                                        <p:tgtEl>
                                          <p:spTgt spid="24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4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24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 grpId="0" build="p"/>
      <p:bldP spid="2498"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503" name="Shape 2503"/>
        <p:cNvGrpSpPr/>
        <p:nvPr/>
      </p:nvGrpSpPr>
      <p:grpSpPr>
        <a:xfrm>
          <a:off x="0" y="0"/>
          <a:ext cx="0" cy="0"/>
          <a:chOff x="0" y="0"/>
          <a:chExt cx="0" cy="0"/>
        </a:xfrm>
      </p:grpSpPr>
      <p:sp>
        <p:nvSpPr>
          <p:cNvPr id="2504" name="Google Shape;2504;p64"/>
          <p:cNvSpPr txBox="1"/>
          <p:nvPr>
            <p:ph type="title"/>
          </p:nvPr>
        </p:nvSpPr>
        <p:spPr>
          <a:xfrm>
            <a:off x="720000" y="41137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4800">
                <a:solidFill>
                  <a:schemeClr val="accent3">
                    <a:lumMod val="75000"/>
                  </a:schemeClr>
                </a:solidFill>
                <a:latin typeface="Bahnschrift Light" panose="020B0502040204020203" charset="0"/>
                <a:cs typeface="Bahnschrift Light" panose="020B0502040204020203" charset="0"/>
              </a:rPr>
              <a:t>Vai trò và ứng dụng</a:t>
            </a:r>
            <a:endParaRPr lang="en-US" altLang="en-GB" sz="4800">
              <a:solidFill>
                <a:schemeClr val="accent3">
                  <a:lumMod val="75000"/>
                </a:schemeClr>
              </a:solidFill>
              <a:latin typeface="Bahnschrift Light" panose="020B0502040204020203" charset="0"/>
              <a:cs typeface="Bahnschrift Light" panose="020B0502040204020203" charset="0"/>
            </a:endParaRPr>
          </a:p>
        </p:txBody>
      </p:sp>
      <p:sp>
        <p:nvSpPr>
          <p:cNvPr id="2511" name="Google Shape;2511;p64"/>
          <p:cNvSpPr txBox="1"/>
          <p:nvPr>
            <p:ph type="subTitle" idx="7"/>
          </p:nvPr>
        </p:nvSpPr>
        <p:spPr>
          <a:xfrm>
            <a:off x="4067175" y="1635125"/>
            <a:ext cx="4692015" cy="57277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2000">
                <a:solidFill>
                  <a:schemeClr val="tx1">
                    <a:lumMod val="75000"/>
                    <a:lumOff val="25000"/>
                  </a:schemeClr>
                </a:solidFill>
                <a:latin typeface="Bahnschrift Light" panose="020B0502040204020203" charset="0"/>
                <a:cs typeface="Bahnschrift Light" panose="020B0502040204020203" charset="0"/>
              </a:rPr>
              <a:t>Monosaccharide là nguồn nhiên liệu chính trong quá trình trao đổi chất, được sử dụng làm nguồn năng lượng  cũng như trong quang hợp.</a:t>
            </a:r>
            <a:endParaRPr lang="en-GB" sz="2000">
              <a:solidFill>
                <a:schemeClr val="tx1">
                  <a:lumMod val="75000"/>
                  <a:lumOff val="25000"/>
                </a:schemeClr>
              </a:solidFill>
              <a:latin typeface="Bahnschrift Light" panose="020B0502040204020203" charset="0"/>
              <a:cs typeface="Bahnschrift Light" panose="020B0502040204020203" charset="0"/>
            </a:endParaRPr>
          </a:p>
        </p:txBody>
      </p:sp>
      <p:pic>
        <p:nvPicPr>
          <p:cNvPr id="101" name="Picture 100"/>
          <p:cNvPicPr/>
          <p:nvPr/>
        </p:nvPicPr>
        <p:blipFill>
          <a:blip r:embed="rId1"/>
          <a:srcRect b="1144"/>
          <a:stretch>
            <a:fillRect/>
          </a:stretch>
        </p:blipFill>
        <p:spPr>
          <a:xfrm>
            <a:off x="1196975" y="2643505"/>
            <a:ext cx="6765290" cy="2304415"/>
          </a:xfrm>
          <a:prstGeom prst="rect">
            <a:avLst/>
          </a:prstGeom>
          <a:noFill/>
          <a:ln w="9525">
            <a:noFill/>
          </a:ln>
        </p:spPr>
      </p:pic>
      <p:sp>
        <p:nvSpPr>
          <p:cNvPr id="2512" name="Google Shape;2512;p64"/>
          <p:cNvSpPr txBox="1"/>
          <p:nvPr>
            <p:ph type="subTitle" idx="8"/>
          </p:nvPr>
        </p:nvSpPr>
        <p:spPr>
          <a:xfrm>
            <a:off x="4067810" y="1203325"/>
            <a:ext cx="4812665" cy="57340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ltLang="en-GB" sz="3200">
                <a:latin typeface="Bahnschrift Light" panose="020B0502040204020203" charset="0"/>
                <a:cs typeface="Bahnschrift Light" panose="020B0502040204020203" charset="0"/>
              </a:rPr>
              <a:t>Ứ</a:t>
            </a:r>
            <a:r>
              <a:rPr lang="en-GB" sz="3200">
                <a:latin typeface="Bahnschrift Light" panose="020B0502040204020203" charset="0"/>
                <a:cs typeface="Bahnschrift Light" panose="020B0502040204020203" charset="0"/>
              </a:rPr>
              <a:t>ng dụng  trong </a:t>
            </a:r>
            <a:r>
              <a:rPr lang="en-GB" sz="3200">
                <a:latin typeface="Bahnschrift Light" panose="020B0502040204020203" charset="0"/>
                <a:cs typeface="Bahnschrift Light" panose="020B0502040204020203" charset="0"/>
              </a:rPr>
              <a:t>sinh vật </a:t>
            </a:r>
            <a:endParaRPr lang="en-GB" sz="3200">
              <a:latin typeface="Bahnschrift Light" panose="020B0502040204020203" charset="0"/>
              <a:cs typeface="Bahnschrift Light" panose="020B0502040204020203" charset="0"/>
            </a:endParaRPr>
          </a:p>
        </p:txBody>
      </p:sp>
      <p:sp>
        <p:nvSpPr>
          <p:cNvPr id="2514" name="Google Shape;2514;p64"/>
          <p:cNvSpPr txBox="1"/>
          <p:nvPr>
            <p:ph type="subTitle" idx="13"/>
          </p:nvPr>
        </p:nvSpPr>
        <p:spPr>
          <a:xfrm>
            <a:off x="516800" y="1203435"/>
            <a:ext cx="1856700"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200">
                <a:latin typeface="Bahnschrift Light" panose="020B0502040204020203" charset="0"/>
                <a:cs typeface="Bahnschrift Light" panose="020B0502040204020203" charset="0"/>
              </a:rPr>
              <a:t>Vai trò</a:t>
            </a:r>
            <a:endParaRPr lang="en-GB" sz="3200">
              <a:latin typeface="Bahnschrift Light" panose="020B0502040204020203" charset="0"/>
              <a:cs typeface="Bahnschrift Light" panose="020B0502040204020203" charset="0"/>
            </a:endParaRPr>
          </a:p>
        </p:txBody>
      </p:sp>
      <p:cxnSp>
        <p:nvCxnSpPr>
          <p:cNvPr id="2521" name="Google Shape;2521;p64"/>
          <p:cNvCxnSpPr/>
          <p:nvPr/>
        </p:nvCxnSpPr>
        <p:spPr>
          <a:xfrm>
            <a:off x="517085" y="1203619"/>
            <a:ext cx="0" cy="1336800"/>
          </a:xfrm>
          <a:prstGeom prst="straightConnector1">
            <a:avLst/>
          </a:prstGeom>
          <a:noFill/>
          <a:ln w="19050" cap="flat" cmpd="sng">
            <a:solidFill>
              <a:schemeClr val="dk1"/>
            </a:solidFill>
            <a:prstDash val="solid"/>
            <a:round/>
            <a:headEnd type="none" w="med" len="med"/>
            <a:tailEnd type="none" w="med" len="med"/>
          </a:ln>
        </p:spPr>
      </p:cxnSp>
      <p:cxnSp>
        <p:nvCxnSpPr>
          <p:cNvPr id="2522" name="Google Shape;2522;p64"/>
          <p:cNvCxnSpPr/>
          <p:nvPr/>
        </p:nvCxnSpPr>
        <p:spPr>
          <a:xfrm>
            <a:off x="4067741" y="1275374"/>
            <a:ext cx="0" cy="1336800"/>
          </a:xfrm>
          <a:prstGeom prst="straightConnector1">
            <a:avLst/>
          </a:prstGeom>
          <a:noFill/>
          <a:ln w="19050" cap="flat" cmpd="sng">
            <a:solidFill>
              <a:schemeClr val="dk1"/>
            </a:solidFill>
            <a:prstDash val="solid"/>
            <a:round/>
            <a:headEnd type="none" w="med" len="med"/>
            <a:tailEnd type="none" w="med" len="med"/>
          </a:ln>
        </p:spPr>
      </p:cxnSp>
      <p:sp>
        <p:nvSpPr>
          <p:cNvPr id="13" name="Subtitle 12"/>
          <p:cNvSpPr/>
          <p:nvPr>
            <p:ph type="subTitle" idx="9"/>
          </p:nvPr>
        </p:nvSpPr>
        <p:spPr>
          <a:xfrm>
            <a:off x="539750" y="1635125"/>
            <a:ext cx="3227705" cy="572770"/>
          </a:xfrm>
        </p:spPr>
        <p:txBody>
          <a:bodyPr/>
          <a:p>
            <a:pPr algn="just"/>
            <a:r>
              <a:rPr lang="en-US" sz="1800">
                <a:solidFill>
                  <a:schemeClr val="tx1">
                    <a:lumMod val="75000"/>
                    <a:lumOff val="25000"/>
                  </a:schemeClr>
                </a:solidFill>
                <a:latin typeface="Bahnschrift Light" panose="020B0502040204020203" charset="0"/>
                <a:cs typeface="Bahnschrift Light" panose="020B0502040204020203" charset="0"/>
              </a:rPr>
              <a:t>Trong đó, Glucose là nguồn cung cấp năng lượng chính cho tế bào.</a:t>
            </a:r>
            <a:endParaRPr lang="en-US" sz="1800">
              <a:solidFill>
                <a:schemeClr val="tx1">
                  <a:lumMod val="75000"/>
                  <a:lumOff val="25000"/>
                </a:schemeClr>
              </a:solidFill>
              <a:latin typeface="Bahnschrift Light" panose="020B0502040204020203" charset="0"/>
              <a:cs typeface="Bahnschrift Light" panose="020B0502040204020203"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sndAc>
          <p:stSnd>
            <p:snd r:embed="rId2" name="suction.wav"/>
          </p:stSnd>
        </p:sndAc>
      </p:transition>
    </mc:Choice>
    <mc:Fallback>
      <p:transition spd="slow">
        <p:wedg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04"/>
                                        </p:tgtEl>
                                        <p:attrNameLst>
                                          <p:attrName>style.visibility</p:attrName>
                                        </p:attrNameLst>
                                      </p:cBhvr>
                                      <p:to>
                                        <p:strVal val="visible"/>
                                      </p:to>
                                    </p:set>
                                    <p:anim calcmode="discrete" valueType="clr">
                                      <p:cBhvr override="childStyle">
                                        <p:cTn id="7" dur="80"/>
                                        <p:tgtEl>
                                          <p:spTgt spid="25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04"/>
                                        </p:tgtEl>
                                        <p:attrNameLst>
                                          <p:attrName>fillcolor</p:attrName>
                                        </p:attrNameLst>
                                      </p:cBhvr>
                                      <p:tavLst>
                                        <p:tav tm="0">
                                          <p:val>
                                            <p:clrVal>
                                              <a:schemeClr val="accent2"/>
                                            </p:clrVal>
                                          </p:val>
                                        </p:tav>
                                        <p:tav tm="50000">
                                          <p:val>
                                            <p:clrVal>
                                              <a:schemeClr val="hlink"/>
                                            </p:clrVal>
                                          </p:val>
                                        </p:tav>
                                      </p:tavLst>
                                    </p:anim>
                                    <p:set>
                                      <p:cBhvr>
                                        <p:cTn id="9" dur="80"/>
                                        <p:tgtEl>
                                          <p:spTgt spid="250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514">
                                            <p:txEl>
                                              <p:pRg st="0" end="0"/>
                                            </p:txEl>
                                          </p:spTgt>
                                        </p:tgtEl>
                                        <p:attrNameLst>
                                          <p:attrName>style.visibility</p:attrName>
                                        </p:attrNameLst>
                                      </p:cBhvr>
                                      <p:to>
                                        <p:strVal val="visible"/>
                                      </p:to>
                                    </p:set>
                                    <p:animEffect transition="in" filter="circle(in)">
                                      <p:cBhvr>
                                        <p:cTn id="14" dur="2000"/>
                                        <p:tgtEl>
                                          <p:spTgt spid="25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19"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13">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512">
                                            <p:txEl>
                                              <p:pRg st="0" end="0"/>
                                            </p:txEl>
                                          </p:spTgt>
                                        </p:tgtEl>
                                        <p:attrNameLst>
                                          <p:attrName>style.visibility</p:attrName>
                                        </p:attrNameLst>
                                      </p:cBhvr>
                                      <p:to>
                                        <p:strVal val="visible"/>
                                      </p:to>
                                    </p:set>
                                    <p:animEffect transition="in" filter="circle(in)">
                                      <p:cBhvr>
                                        <p:cTn id="26" dur="2000"/>
                                        <p:tgtEl>
                                          <p:spTgt spid="25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2511">
                                            <p:txEl>
                                              <p:pRg st="0" end="0"/>
                                            </p:txEl>
                                          </p:spTgt>
                                        </p:tgtEl>
                                        <p:attrNameLst>
                                          <p:attrName>style.visibility</p:attrName>
                                        </p:attrNameLst>
                                      </p:cBhvr>
                                      <p:to>
                                        <p:strVal val="visible"/>
                                      </p:to>
                                    </p:set>
                                    <p:anim calcmode="discrete" valueType="clr">
                                      <p:cBhvr override="childStyle">
                                        <p:cTn id="31" dur="80"/>
                                        <p:tgtEl>
                                          <p:spTgt spid="25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511">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2511">
                                            <p:txEl>
                                              <p:pRg st="0" end="0"/>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01"/>
                                        </p:tgtEl>
                                        <p:attrNameLst>
                                          <p:attrName>style.visibility</p:attrName>
                                        </p:attrNameLst>
                                      </p:cBhvr>
                                      <p:to>
                                        <p:strVal val="visible"/>
                                      </p:to>
                                    </p:set>
                                    <p:animEffect transition="in" filter="dissolve">
                                      <p:cBhvr>
                                        <p:cTn id="3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4" grpId="0"/>
      <p:bldP spid="2504" grpId="1"/>
      <p:bldP spid="2514" grpId="0" build="p"/>
      <p:bldP spid="2514" grpId="1" build="p"/>
      <p:bldP spid="13" grpId="0" build="p"/>
      <p:bldP spid="13" grpId="1" build="p"/>
      <p:bldP spid="2512" grpId="0" build="p"/>
      <p:bldP spid="2512" grpId="1" build="p"/>
      <p:bldP spid="2511" grpId="0" build="p"/>
      <p:bldP spid="2511"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240" name="Shape 2240"/>
        <p:cNvGrpSpPr/>
        <p:nvPr/>
      </p:nvGrpSpPr>
      <p:grpSpPr>
        <a:xfrm>
          <a:off x="0" y="0"/>
          <a:ext cx="0" cy="0"/>
          <a:chOff x="0" y="0"/>
          <a:chExt cx="0" cy="0"/>
        </a:xfrm>
      </p:grpSpPr>
      <p:sp>
        <p:nvSpPr>
          <p:cNvPr id="2241" name="Google Shape;2241;p57"/>
          <p:cNvSpPr txBox="1"/>
          <p:nvPr>
            <p:ph type="title"/>
          </p:nvPr>
        </p:nvSpPr>
        <p:spPr>
          <a:xfrm>
            <a:off x="3617875" y="1448250"/>
            <a:ext cx="4812900" cy="841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sz="5400">
                <a:solidFill>
                  <a:schemeClr val="tx1">
                    <a:lumMod val="75000"/>
                    <a:lumOff val="25000"/>
                  </a:schemeClr>
                </a:solidFill>
                <a:latin typeface="Bahnschrift Light" panose="020B0502040204020203" charset="0"/>
                <a:cs typeface="Bahnschrift Light" panose="020B0502040204020203" charset="0"/>
                <a:sym typeface="+mn-ea"/>
              </a:rPr>
              <a:t>Disaccharide</a:t>
            </a:r>
            <a:endParaRPr lang="en-GB" sz="5400">
              <a:solidFill>
                <a:schemeClr val="tx1">
                  <a:lumMod val="75000"/>
                  <a:lumOff val="25000"/>
                </a:schemeClr>
              </a:solidFill>
              <a:latin typeface="Bahnschrift Light" panose="020B0502040204020203" charset="0"/>
              <a:cs typeface="Bahnschrift Light" panose="020B0502040204020203" charset="0"/>
              <a:sym typeface="+mn-ea"/>
            </a:endParaRPr>
          </a:p>
        </p:txBody>
      </p:sp>
      <p:sp>
        <p:nvSpPr>
          <p:cNvPr id="2242" name="Google Shape;2242;p57"/>
          <p:cNvSpPr txBox="1"/>
          <p:nvPr>
            <p:ph type="title" idx="2"/>
          </p:nvPr>
        </p:nvSpPr>
        <p:spPr>
          <a:xfrm>
            <a:off x="6977875" y="539500"/>
            <a:ext cx="1452900" cy="947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a:t>02</a:t>
            </a:r>
            <a:endParaRPr lang="en-GB"/>
          </a:p>
        </p:txBody>
      </p:sp>
      <p:sp>
        <p:nvSpPr>
          <p:cNvPr id="2243" name="Google Shape;2243;p57"/>
          <p:cNvSpPr txBox="1"/>
          <p:nvPr>
            <p:ph type="subTitle" idx="1"/>
          </p:nvPr>
        </p:nvSpPr>
        <p:spPr>
          <a:xfrm>
            <a:off x="4312285" y="2446655"/>
            <a:ext cx="4117975" cy="37528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a:solidFill>
                  <a:schemeClr val="bg1">
                    <a:lumMod val="10000"/>
                  </a:schemeClr>
                </a:solidFill>
                <a:latin typeface="Bahnschrift Light" panose="020B0502040204020203" charset="0"/>
                <a:cs typeface="Bahnschrift Light" panose="020B0502040204020203" charset="0"/>
                <a:sym typeface="+mn-ea"/>
              </a:rPr>
              <a:t>Disaccharide</a:t>
            </a:r>
            <a:r>
              <a:rPr lang="en-US" altLang="en-GB" sz="2400">
                <a:solidFill>
                  <a:schemeClr val="bg1">
                    <a:lumMod val="10000"/>
                  </a:schemeClr>
                </a:solidFill>
                <a:latin typeface="Bahnschrift Light" panose="020B0502040204020203" charset="0"/>
                <a:cs typeface="Bahnschrift Light" panose="020B0502040204020203" charset="0"/>
                <a:sym typeface="+mn-ea"/>
              </a:rPr>
              <a:t> là gì?</a:t>
            </a:r>
            <a:endParaRPr lang="en-US" altLang="en-GB" sz="2400">
              <a:solidFill>
                <a:schemeClr val="bg1">
                  <a:lumMod val="10000"/>
                </a:schemeClr>
              </a:solidFill>
              <a:latin typeface="Bahnschrift Light" panose="020B0502040204020203" charset="0"/>
              <a:cs typeface="Bahnschrift Light" panose="020B0502040204020203" charset="0"/>
              <a:sym typeface="+mn-ea"/>
            </a:endParaRPr>
          </a:p>
        </p:txBody>
      </p:sp>
      <p:cxnSp>
        <p:nvCxnSpPr>
          <p:cNvPr id="2244" name="Google Shape;2244;p57"/>
          <p:cNvCxnSpPr/>
          <p:nvPr/>
        </p:nvCxnSpPr>
        <p:spPr>
          <a:xfrm rot="10800000">
            <a:off x="4186375" y="2346800"/>
            <a:ext cx="4244400" cy="0"/>
          </a:xfrm>
          <a:prstGeom prst="straightConnector1">
            <a:avLst/>
          </a:prstGeom>
          <a:noFill/>
          <a:ln w="19050" cap="flat" cmpd="sng">
            <a:solidFill>
              <a:schemeClr val="dk1"/>
            </a:solidFill>
            <a:prstDash val="solid"/>
            <a:round/>
            <a:headEnd type="none" w="med" len="med"/>
            <a:tailEnd type="none" w="med" len="med"/>
          </a:ln>
        </p:spPr>
      </p:cxnSp>
      <p:grpSp>
        <p:nvGrpSpPr>
          <p:cNvPr id="2245" name="Google Shape;2245;p57"/>
          <p:cNvGrpSpPr/>
          <p:nvPr/>
        </p:nvGrpSpPr>
        <p:grpSpPr>
          <a:xfrm>
            <a:off x="5219277" y="3601360"/>
            <a:ext cx="546184" cy="502678"/>
            <a:chOff x="-357900" y="2348840"/>
            <a:chExt cx="1101177" cy="1013464"/>
          </a:xfrm>
        </p:grpSpPr>
        <p:sp>
          <p:nvSpPr>
            <p:cNvPr id="2246" name="Google Shape;2246;p57"/>
            <p:cNvSpPr/>
            <p:nvPr/>
          </p:nvSpPr>
          <p:spPr>
            <a:xfrm>
              <a:off x="139680" y="2732201"/>
              <a:ext cx="478651" cy="267092"/>
            </a:xfrm>
            <a:custGeom>
              <a:avLst/>
              <a:gdLst/>
              <a:ahLst/>
              <a:cxnLst/>
              <a:rect l="l" t="t" r="r" b="b"/>
              <a:pathLst>
                <a:path w="3034" h="1693" extrusionOk="0">
                  <a:moveTo>
                    <a:pt x="123" y="0"/>
                  </a:moveTo>
                  <a:cubicBezTo>
                    <a:pt x="43" y="0"/>
                    <a:pt x="0" y="88"/>
                    <a:pt x="57" y="153"/>
                  </a:cubicBezTo>
                  <a:cubicBezTo>
                    <a:pt x="228" y="346"/>
                    <a:pt x="492" y="460"/>
                    <a:pt x="716" y="580"/>
                  </a:cubicBezTo>
                  <a:cubicBezTo>
                    <a:pt x="957" y="709"/>
                    <a:pt x="1199" y="837"/>
                    <a:pt x="1444" y="958"/>
                  </a:cubicBezTo>
                  <a:cubicBezTo>
                    <a:pt x="1929" y="1199"/>
                    <a:pt x="2415" y="1435"/>
                    <a:pt x="2896" y="1684"/>
                  </a:cubicBezTo>
                  <a:cubicBezTo>
                    <a:pt x="2908" y="1690"/>
                    <a:pt x="2920" y="1693"/>
                    <a:pt x="2930" y="1693"/>
                  </a:cubicBezTo>
                  <a:cubicBezTo>
                    <a:pt x="2994" y="1693"/>
                    <a:pt x="3033" y="1597"/>
                    <a:pt x="2965" y="1558"/>
                  </a:cubicBezTo>
                  <a:cubicBezTo>
                    <a:pt x="2496" y="1287"/>
                    <a:pt x="2033" y="1009"/>
                    <a:pt x="1568" y="731"/>
                  </a:cubicBezTo>
                  <a:cubicBezTo>
                    <a:pt x="1338" y="595"/>
                    <a:pt x="1106" y="463"/>
                    <a:pt x="873" y="334"/>
                  </a:cubicBezTo>
                  <a:cubicBezTo>
                    <a:pt x="645" y="208"/>
                    <a:pt x="400" y="42"/>
                    <a:pt x="139" y="2"/>
                  </a:cubicBezTo>
                  <a:cubicBezTo>
                    <a:pt x="133"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7" name="Google Shape;2247;p57"/>
            <p:cNvSpPr/>
            <p:nvPr/>
          </p:nvSpPr>
          <p:spPr>
            <a:xfrm>
              <a:off x="177542" y="2392225"/>
              <a:ext cx="347078" cy="419964"/>
            </a:xfrm>
            <a:custGeom>
              <a:avLst/>
              <a:gdLst/>
              <a:ahLst/>
              <a:cxnLst/>
              <a:rect l="l" t="t" r="r" b="b"/>
              <a:pathLst>
                <a:path w="2200" h="2662" extrusionOk="0">
                  <a:moveTo>
                    <a:pt x="2095" y="1"/>
                  </a:moveTo>
                  <a:cubicBezTo>
                    <a:pt x="2078" y="1"/>
                    <a:pt x="2060" y="5"/>
                    <a:pt x="2043" y="16"/>
                  </a:cubicBezTo>
                  <a:cubicBezTo>
                    <a:pt x="1822" y="151"/>
                    <a:pt x="1665" y="392"/>
                    <a:pt x="1508" y="591"/>
                  </a:cubicBezTo>
                  <a:cubicBezTo>
                    <a:pt x="1338" y="806"/>
                    <a:pt x="1171" y="1022"/>
                    <a:pt x="1009" y="1242"/>
                  </a:cubicBezTo>
                  <a:cubicBezTo>
                    <a:pt x="688" y="1679"/>
                    <a:pt x="369" y="2116"/>
                    <a:pt x="42" y="2547"/>
                  </a:cubicBezTo>
                  <a:cubicBezTo>
                    <a:pt x="0" y="2601"/>
                    <a:pt x="48" y="2662"/>
                    <a:pt x="101" y="2662"/>
                  </a:cubicBezTo>
                  <a:cubicBezTo>
                    <a:pt x="119" y="2662"/>
                    <a:pt x="138" y="2654"/>
                    <a:pt x="154" y="2635"/>
                  </a:cubicBezTo>
                  <a:cubicBezTo>
                    <a:pt x="501" y="2220"/>
                    <a:pt x="856" y="1814"/>
                    <a:pt x="1210" y="1405"/>
                  </a:cubicBezTo>
                  <a:cubicBezTo>
                    <a:pt x="1385" y="1201"/>
                    <a:pt x="1554" y="996"/>
                    <a:pt x="1722" y="789"/>
                  </a:cubicBezTo>
                  <a:cubicBezTo>
                    <a:pt x="1886" y="586"/>
                    <a:pt x="2092" y="374"/>
                    <a:pt x="2177" y="123"/>
                  </a:cubicBezTo>
                  <a:cubicBezTo>
                    <a:pt x="2199" y="57"/>
                    <a:pt x="2153"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8" name="Google Shape;2248;p57"/>
            <p:cNvSpPr/>
            <p:nvPr/>
          </p:nvSpPr>
          <p:spPr>
            <a:xfrm>
              <a:off x="101344" y="2722262"/>
              <a:ext cx="275927" cy="640042"/>
            </a:xfrm>
            <a:custGeom>
              <a:avLst/>
              <a:gdLst/>
              <a:ahLst/>
              <a:cxnLst/>
              <a:rect l="l" t="t" r="r" b="b"/>
              <a:pathLst>
                <a:path w="1749" h="4057" extrusionOk="0">
                  <a:moveTo>
                    <a:pt x="464" y="1"/>
                  </a:moveTo>
                  <a:cubicBezTo>
                    <a:pt x="415" y="1"/>
                    <a:pt x="365" y="38"/>
                    <a:pt x="373" y="102"/>
                  </a:cubicBezTo>
                  <a:cubicBezTo>
                    <a:pt x="442" y="611"/>
                    <a:pt x="528" y="1118"/>
                    <a:pt x="597" y="1627"/>
                  </a:cubicBezTo>
                  <a:cubicBezTo>
                    <a:pt x="632" y="1879"/>
                    <a:pt x="668" y="2129"/>
                    <a:pt x="712" y="2379"/>
                  </a:cubicBezTo>
                  <a:cubicBezTo>
                    <a:pt x="715" y="2401"/>
                    <a:pt x="719" y="2420"/>
                    <a:pt x="723" y="2441"/>
                  </a:cubicBezTo>
                  <a:cubicBezTo>
                    <a:pt x="289" y="2524"/>
                    <a:pt x="1" y="2938"/>
                    <a:pt x="73" y="3374"/>
                  </a:cubicBezTo>
                  <a:cubicBezTo>
                    <a:pt x="124" y="3678"/>
                    <a:pt x="341" y="3929"/>
                    <a:pt x="636" y="4019"/>
                  </a:cubicBezTo>
                  <a:cubicBezTo>
                    <a:pt x="715" y="4044"/>
                    <a:pt x="797" y="4056"/>
                    <a:pt x="878" y="4056"/>
                  </a:cubicBezTo>
                  <a:cubicBezTo>
                    <a:pt x="1096" y="4056"/>
                    <a:pt x="1310" y="3968"/>
                    <a:pt x="1466" y="3805"/>
                  </a:cubicBezTo>
                  <a:cubicBezTo>
                    <a:pt x="1679" y="3584"/>
                    <a:pt x="1749" y="3260"/>
                    <a:pt x="1646" y="2969"/>
                  </a:cubicBezTo>
                  <a:cubicBezTo>
                    <a:pt x="1544" y="2677"/>
                    <a:pt x="1285" y="2470"/>
                    <a:pt x="980" y="2432"/>
                  </a:cubicBezTo>
                  <a:cubicBezTo>
                    <a:pt x="975" y="2407"/>
                    <a:pt x="973" y="2382"/>
                    <a:pt x="969" y="2357"/>
                  </a:cubicBezTo>
                  <a:cubicBezTo>
                    <a:pt x="929" y="2099"/>
                    <a:pt x="880" y="1844"/>
                    <a:pt x="830" y="1589"/>
                  </a:cubicBezTo>
                  <a:cubicBezTo>
                    <a:pt x="732" y="1085"/>
                    <a:pt x="650" y="577"/>
                    <a:pt x="551" y="73"/>
                  </a:cubicBezTo>
                  <a:cubicBezTo>
                    <a:pt x="541" y="24"/>
                    <a:pt x="503"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9" name="Google Shape;2249;p57"/>
            <p:cNvSpPr/>
            <p:nvPr/>
          </p:nvSpPr>
          <p:spPr>
            <a:xfrm>
              <a:off x="-247309" y="2484831"/>
              <a:ext cx="427694" cy="284288"/>
            </a:xfrm>
            <a:custGeom>
              <a:avLst/>
              <a:gdLst/>
              <a:ahLst/>
              <a:cxnLst/>
              <a:rect l="l" t="t" r="r" b="b"/>
              <a:pathLst>
                <a:path w="2711" h="1802" extrusionOk="0">
                  <a:moveTo>
                    <a:pt x="150" y="0"/>
                  </a:moveTo>
                  <a:cubicBezTo>
                    <a:pt x="107" y="0"/>
                    <a:pt x="65" y="21"/>
                    <a:pt x="40" y="60"/>
                  </a:cubicBezTo>
                  <a:cubicBezTo>
                    <a:pt x="1" y="120"/>
                    <a:pt x="17" y="201"/>
                    <a:pt x="77" y="241"/>
                  </a:cubicBezTo>
                  <a:cubicBezTo>
                    <a:pt x="455" y="536"/>
                    <a:pt x="873" y="780"/>
                    <a:pt x="1278" y="1035"/>
                  </a:cubicBezTo>
                  <a:cubicBezTo>
                    <a:pt x="1683" y="1290"/>
                    <a:pt x="2101" y="1532"/>
                    <a:pt x="2509" y="1785"/>
                  </a:cubicBezTo>
                  <a:cubicBezTo>
                    <a:pt x="2527" y="1796"/>
                    <a:pt x="2546" y="1801"/>
                    <a:pt x="2563" y="1801"/>
                  </a:cubicBezTo>
                  <a:cubicBezTo>
                    <a:pt x="2650" y="1801"/>
                    <a:pt x="2710" y="1676"/>
                    <a:pt x="2620" y="1615"/>
                  </a:cubicBezTo>
                  <a:cubicBezTo>
                    <a:pt x="2222" y="1345"/>
                    <a:pt x="1832" y="1063"/>
                    <a:pt x="1434" y="795"/>
                  </a:cubicBezTo>
                  <a:cubicBezTo>
                    <a:pt x="1035" y="527"/>
                    <a:pt x="644" y="245"/>
                    <a:pt x="220" y="20"/>
                  </a:cubicBezTo>
                  <a:cubicBezTo>
                    <a:pt x="198" y="7"/>
                    <a:pt x="17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0" name="Google Shape;2250;p57"/>
            <p:cNvSpPr/>
            <p:nvPr/>
          </p:nvSpPr>
          <p:spPr>
            <a:xfrm>
              <a:off x="27985" y="2620348"/>
              <a:ext cx="298802" cy="271194"/>
            </a:xfrm>
            <a:custGeom>
              <a:avLst/>
              <a:gdLst/>
              <a:ahLst/>
              <a:cxnLst/>
              <a:rect l="l" t="t" r="r" b="b"/>
              <a:pathLst>
                <a:path w="1894" h="1719" extrusionOk="0">
                  <a:moveTo>
                    <a:pt x="970" y="1"/>
                  </a:moveTo>
                  <a:cubicBezTo>
                    <a:pt x="956" y="1"/>
                    <a:pt x="941" y="1"/>
                    <a:pt x="927" y="2"/>
                  </a:cubicBezTo>
                  <a:cubicBezTo>
                    <a:pt x="580" y="19"/>
                    <a:pt x="278" y="244"/>
                    <a:pt x="161" y="571"/>
                  </a:cubicBezTo>
                  <a:cubicBezTo>
                    <a:pt x="1" y="1017"/>
                    <a:pt x="234" y="1509"/>
                    <a:pt x="681" y="1669"/>
                  </a:cubicBezTo>
                  <a:cubicBezTo>
                    <a:pt x="775" y="1703"/>
                    <a:pt x="872" y="1719"/>
                    <a:pt x="969" y="1719"/>
                  </a:cubicBezTo>
                  <a:cubicBezTo>
                    <a:pt x="1208" y="1719"/>
                    <a:pt x="1440" y="1619"/>
                    <a:pt x="1607" y="1436"/>
                  </a:cubicBezTo>
                  <a:cubicBezTo>
                    <a:pt x="1839" y="1178"/>
                    <a:pt x="1894" y="806"/>
                    <a:pt x="1746" y="492"/>
                  </a:cubicBezTo>
                  <a:cubicBezTo>
                    <a:pt x="1603" y="191"/>
                    <a:pt x="1300"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1" name="Google Shape;2251;p57"/>
            <p:cNvSpPr/>
            <p:nvPr/>
          </p:nvSpPr>
          <p:spPr>
            <a:xfrm>
              <a:off x="-357900" y="2402164"/>
              <a:ext cx="253524" cy="229071"/>
            </a:xfrm>
            <a:custGeom>
              <a:avLst/>
              <a:gdLst/>
              <a:ahLst/>
              <a:cxnLst/>
              <a:rect l="l" t="t" r="r" b="b"/>
              <a:pathLst>
                <a:path w="1607" h="1452" extrusionOk="0">
                  <a:moveTo>
                    <a:pt x="823" y="0"/>
                  </a:moveTo>
                  <a:cubicBezTo>
                    <a:pt x="730" y="0"/>
                    <a:pt x="637" y="18"/>
                    <a:pt x="547" y="55"/>
                  </a:cubicBezTo>
                  <a:cubicBezTo>
                    <a:pt x="177" y="207"/>
                    <a:pt x="1" y="632"/>
                    <a:pt x="153" y="1002"/>
                  </a:cubicBezTo>
                  <a:cubicBezTo>
                    <a:pt x="264" y="1273"/>
                    <a:pt x="528" y="1451"/>
                    <a:pt x="822" y="1452"/>
                  </a:cubicBezTo>
                  <a:cubicBezTo>
                    <a:pt x="1116" y="1452"/>
                    <a:pt x="1380" y="1276"/>
                    <a:pt x="1493" y="1006"/>
                  </a:cubicBezTo>
                  <a:cubicBezTo>
                    <a:pt x="1606" y="734"/>
                    <a:pt x="1545" y="422"/>
                    <a:pt x="1338" y="213"/>
                  </a:cubicBezTo>
                  <a:cubicBezTo>
                    <a:pt x="1199" y="74"/>
                    <a:pt x="101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2" name="Google Shape;2252;p57"/>
            <p:cNvSpPr/>
            <p:nvPr/>
          </p:nvSpPr>
          <p:spPr>
            <a:xfrm>
              <a:off x="447157" y="2836481"/>
              <a:ext cx="296120" cy="268827"/>
            </a:xfrm>
            <a:custGeom>
              <a:avLst/>
              <a:gdLst/>
              <a:ahLst/>
              <a:cxnLst/>
              <a:rect l="l" t="t" r="r" b="b"/>
              <a:pathLst>
                <a:path w="1877" h="1704" extrusionOk="0">
                  <a:moveTo>
                    <a:pt x="958" y="1"/>
                  </a:moveTo>
                  <a:cubicBezTo>
                    <a:pt x="944" y="1"/>
                    <a:pt x="931" y="1"/>
                    <a:pt x="917" y="2"/>
                  </a:cubicBezTo>
                  <a:cubicBezTo>
                    <a:pt x="574" y="19"/>
                    <a:pt x="274" y="242"/>
                    <a:pt x="159" y="566"/>
                  </a:cubicBezTo>
                  <a:cubicBezTo>
                    <a:pt x="1" y="1009"/>
                    <a:pt x="231" y="1496"/>
                    <a:pt x="674" y="1654"/>
                  </a:cubicBezTo>
                  <a:cubicBezTo>
                    <a:pt x="767" y="1687"/>
                    <a:pt x="864" y="1703"/>
                    <a:pt x="959" y="1703"/>
                  </a:cubicBezTo>
                  <a:cubicBezTo>
                    <a:pt x="1196" y="1703"/>
                    <a:pt x="1427" y="1604"/>
                    <a:pt x="1591" y="1423"/>
                  </a:cubicBezTo>
                  <a:cubicBezTo>
                    <a:pt x="1822" y="1168"/>
                    <a:pt x="1877" y="799"/>
                    <a:pt x="1729" y="488"/>
                  </a:cubicBezTo>
                  <a:cubicBezTo>
                    <a:pt x="1587" y="189"/>
                    <a:pt x="1287"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3" name="Google Shape;2253;p57"/>
            <p:cNvSpPr/>
            <p:nvPr/>
          </p:nvSpPr>
          <p:spPr>
            <a:xfrm>
              <a:off x="380739" y="2348840"/>
              <a:ext cx="224812" cy="202883"/>
            </a:xfrm>
            <a:custGeom>
              <a:avLst/>
              <a:gdLst/>
              <a:ahLst/>
              <a:cxnLst/>
              <a:rect l="l" t="t" r="r" b="b"/>
              <a:pathLst>
                <a:path w="1425" h="1286" extrusionOk="0">
                  <a:moveTo>
                    <a:pt x="731" y="0"/>
                  </a:moveTo>
                  <a:cubicBezTo>
                    <a:pt x="644" y="0"/>
                    <a:pt x="556" y="18"/>
                    <a:pt x="473" y="54"/>
                  </a:cubicBezTo>
                  <a:cubicBezTo>
                    <a:pt x="149" y="197"/>
                    <a:pt x="1" y="576"/>
                    <a:pt x="143" y="902"/>
                  </a:cubicBezTo>
                  <a:cubicBezTo>
                    <a:pt x="246" y="1135"/>
                    <a:pt x="477" y="1285"/>
                    <a:pt x="732" y="1285"/>
                  </a:cubicBezTo>
                  <a:cubicBezTo>
                    <a:pt x="736" y="1285"/>
                    <a:pt x="741" y="1285"/>
                    <a:pt x="745" y="1285"/>
                  </a:cubicBezTo>
                  <a:cubicBezTo>
                    <a:pt x="1005" y="1280"/>
                    <a:pt x="1236" y="1118"/>
                    <a:pt x="1331" y="876"/>
                  </a:cubicBezTo>
                  <a:cubicBezTo>
                    <a:pt x="1425" y="634"/>
                    <a:pt x="1364" y="359"/>
                    <a:pt x="1176" y="179"/>
                  </a:cubicBezTo>
                  <a:cubicBezTo>
                    <a:pt x="1054" y="62"/>
                    <a:pt x="894"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54" name="Google Shape;2254;p57"/>
          <p:cNvGrpSpPr/>
          <p:nvPr/>
        </p:nvGrpSpPr>
        <p:grpSpPr>
          <a:xfrm>
            <a:off x="-5" y="1366163"/>
            <a:ext cx="3771703" cy="3777341"/>
            <a:chOff x="-5" y="1366163"/>
            <a:chExt cx="3771703" cy="3777341"/>
          </a:xfrm>
        </p:grpSpPr>
        <p:sp>
          <p:nvSpPr>
            <p:cNvPr id="2255" name="Google Shape;2255;p57"/>
            <p:cNvSpPr/>
            <p:nvPr/>
          </p:nvSpPr>
          <p:spPr>
            <a:xfrm>
              <a:off x="1084722" y="4122639"/>
              <a:ext cx="1307753" cy="1020865"/>
            </a:xfrm>
            <a:custGeom>
              <a:avLst/>
              <a:gdLst/>
              <a:ahLst/>
              <a:cxnLst/>
              <a:rect l="l" t="t" r="r" b="b"/>
              <a:pathLst>
                <a:path w="20347" h="15884" extrusionOk="0">
                  <a:moveTo>
                    <a:pt x="4607" y="1"/>
                  </a:moveTo>
                  <a:cubicBezTo>
                    <a:pt x="1157" y="5774"/>
                    <a:pt x="0" y="15883"/>
                    <a:pt x="0" y="15883"/>
                  </a:cubicBezTo>
                  <a:lnTo>
                    <a:pt x="19427" y="15883"/>
                  </a:lnTo>
                  <a:cubicBezTo>
                    <a:pt x="20347" y="4167"/>
                    <a:pt x="16133" y="1"/>
                    <a:pt x="16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6" name="Google Shape;2256;p57"/>
            <p:cNvSpPr/>
            <p:nvPr/>
          </p:nvSpPr>
          <p:spPr>
            <a:xfrm>
              <a:off x="1456924" y="4174377"/>
              <a:ext cx="592271" cy="295706"/>
            </a:xfrm>
            <a:custGeom>
              <a:avLst/>
              <a:gdLst/>
              <a:ahLst/>
              <a:cxnLst/>
              <a:rect l="l" t="t" r="r" b="b"/>
              <a:pathLst>
                <a:path w="9215" h="4601" extrusionOk="0">
                  <a:moveTo>
                    <a:pt x="5972" y="496"/>
                  </a:moveTo>
                  <a:cubicBezTo>
                    <a:pt x="5933" y="1738"/>
                    <a:pt x="5944" y="2983"/>
                    <a:pt x="5999" y="4226"/>
                  </a:cubicBezTo>
                  <a:cubicBezTo>
                    <a:pt x="5780" y="4132"/>
                    <a:pt x="5768" y="3677"/>
                    <a:pt x="5751" y="3496"/>
                  </a:cubicBezTo>
                  <a:cubicBezTo>
                    <a:pt x="5723" y="3174"/>
                    <a:pt x="5694" y="2851"/>
                    <a:pt x="5665" y="2529"/>
                  </a:cubicBezTo>
                  <a:cubicBezTo>
                    <a:pt x="5606" y="1858"/>
                    <a:pt x="5547" y="1188"/>
                    <a:pt x="5482" y="518"/>
                  </a:cubicBezTo>
                  <a:cubicBezTo>
                    <a:pt x="5480" y="512"/>
                    <a:pt x="5479" y="507"/>
                    <a:pt x="5477" y="501"/>
                  </a:cubicBezTo>
                  <a:cubicBezTo>
                    <a:pt x="5641" y="500"/>
                    <a:pt x="5807" y="497"/>
                    <a:pt x="5972" y="496"/>
                  </a:cubicBezTo>
                  <a:close/>
                  <a:moveTo>
                    <a:pt x="8984" y="0"/>
                  </a:moveTo>
                  <a:cubicBezTo>
                    <a:pt x="8979" y="0"/>
                    <a:pt x="8974" y="0"/>
                    <a:pt x="8968" y="1"/>
                  </a:cubicBezTo>
                  <a:cubicBezTo>
                    <a:pt x="7495" y="102"/>
                    <a:pt x="6028" y="193"/>
                    <a:pt x="4551" y="214"/>
                  </a:cubicBezTo>
                  <a:cubicBezTo>
                    <a:pt x="4206" y="219"/>
                    <a:pt x="3860" y="221"/>
                    <a:pt x="3515" y="221"/>
                  </a:cubicBezTo>
                  <a:cubicBezTo>
                    <a:pt x="2388" y="221"/>
                    <a:pt x="1260" y="195"/>
                    <a:pt x="134" y="142"/>
                  </a:cubicBezTo>
                  <a:cubicBezTo>
                    <a:pt x="132" y="142"/>
                    <a:pt x="130" y="142"/>
                    <a:pt x="128" y="142"/>
                  </a:cubicBezTo>
                  <a:cubicBezTo>
                    <a:pt x="0" y="142"/>
                    <a:pt x="4" y="339"/>
                    <a:pt x="134" y="348"/>
                  </a:cubicBezTo>
                  <a:cubicBezTo>
                    <a:pt x="1604" y="448"/>
                    <a:pt x="3076" y="501"/>
                    <a:pt x="4551" y="503"/>
                  </a:cubicBezTo>
                  <a:cubicBezTo>
                    <a:pt x="4749" y="503"/>
                    <a:pt x="4948" y="502"/>
                    <a:pt x="5145" y="501"/>
                  </a:cubicBezTo>
                  <a:lnTo>
                    <a:pt x="5145" y="501"/>
                  </a:lnTo>
                  <a:cubicBezTo>
                    <a:pt x="5145" y="508"/>
                    <a:pt x="5143" y="512"/>
                    <a:pt x="5143" y="518"/>
                  </a:cubicBezTo>
                  <a:cubicBezTo>
                    <a:pt x="5209" y="1362"/>
                    <a:pt x="5285" y="2206"/>
                    <a:pt x="5357" y="3050"/>
                  </a:cubicBezTo>
                  <a:cubicBezTo>
                    <a:pt x="5398" y="3538"/>
                    <a:pt x="5382" y="4600"/>
                    <a:pt x="6064" y="4600"/>
                  </a:cubicBezTo>
                  <a:cubicBezTo>
                    <a:pt x="6114" y="4600"/>
                    <a:pt x="6169" y="4595"/>
                    <a:pt x="6227" y="4582"/>
                  </a:cubicBezTo>
                  <a:cubicBezTo>
                    <a:pt x="6298" y="4567"/>
                    <a:pt x="6363" y="4486"/>
                    <a:pt x="6358" y="4412"/>
                  </a:cubicBezTo>
                  <a:cubicBezTo>
                    <a:pt x="6270" y="3107"/>
                    <a:pt x="6232" y="1799"/>
                    <a:pt x="6237" y="490"/>
                  </a:cubicBezTo>
                  <a:cubicBezTo>
                    <a:pt x="7149" y="476"/>
                    <a:pt x="8059" y="446"/>
                    <a:pt x="8967" y="382"/>
                  </a:cubicBezTo>
                  <a:cubicBezTo>
                    <a:pt x="9207" y="366"/>
                    <a:pt x="9214" y="0"/>
                    <a:pt x="89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7" name="Google Shape;2257;p57"/>
            <p:cNvSpPr/>
            <p:nvPr/>
          </p:nvSpPr>
          <p:spPr>
            <a:xfrm>
              <a:off x="1832340" y="4583520"/>
              <a:ext cx="108235" cy="559985"/>
            </a:xfrm>
            <a:custGeom>
              <a:avLst/>
              <a:gdLst/>
              <a:ahLst/>
              <a:cxnLst/>
              <a:rect l="l" t="t" r="r" b="b"/>
              <a:pathLst>
                <a:path w="1684" h="8713" extrusionOk="0">
                  <a:moveTo>
                    <a:pt x="280" y="0"/>
                  </a:moveTo>
                  <a:cubicBezTo>
                    <a:pt x="193" y="0"/>
                    <a:pt x="127" y="237"/>
                    <a:pt x="97" y="781"/>
                  </a:cubicBezTo>
                  <a:cubicBezTo>
                    <a:pt x="37" y="1868"/>
                    <a:pt x="27" y="2958"/>
                    <a:pt x="12" y="4043"/>
                  </a:cubicBezTo>
                  <a:cubicBezTo>
                    <a:pt x="0" y="5067"/>
                    <a:pt x="22" y="7689"/>
                    <a:pt x="27" y="8712"/>
                  </a:cubicBezTo>
                  <a:lnTo>
                    <a:pt x="1684" y="8712"/>
                  </a:lnTo>
                  <a:cubicBezTo>
                    <a:pt x="1679" y="8682"/>
                    <a:pt x="1676" y="8652"/>
                    <a:pt x="1674" y="8621"/>
                  </a:cubicBezTo>
                  <a:cubicBezTo>
                    <a:pt x="1604" y="7911"/>
                    <a:pt x="1523" y="5599"/>
                    <a:pt x="1422" y="4891"/>
                  </a:cubicBezTo>
                  <a:cubicBezTo>
                    <a:pt x="1222" y="3475"/>
                    <a:pt x="983" y="2061"/>
                    <a:pt x="602" y="685"/>
                  </a:cubicBezTo>
                  <a:cubicBezTo>
                    <a:pt x="483" y="255"/>
                    <a:pt x="370" y="0"/>
                    <a:pt x="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8" name="Google Shape;2258;p57"/>
            <p:cNvSpPr/>
            <p:nvPr/>
          </p:nvSpPr>
          <p:spPr>
            <a:xfrm>
              <a:off x="1934404" y="3704370"/>
              <a:ext cx="431076" cy="1244974"/>
            </a:xfrm>
            <a:custGeom>
              <a:avLst/>
              <a:gdLst/>
              <a:ahLst/>
              <a:cxnLst/>
              <a:rect l="l" t="t" r="r" b="b"/>
              <a:pathLst>
                <a:path w="6707" h="19371" extrusionOk="0">
                  <a:moveTo>
                    <a:pt x="2691" y="1"/>
                  </a:moveTo>
                  <a:lnTo>
                    <a:pt x="1" y="6509"/>
                  </a:lnTo>
                  <a:cubicBezTo>
                    <a:pt x="633" y="16489"/>
                    <a:pt x="500" y="18240"/>
                    <a:pt x="2558" y="19218"/>
                  </a:cubicBezTo>
                  <a:cubicBezTo>
                    <a:pt x="2785" y="19326"/>
                    <a:pt x="3061" y="19370"/>
                    <a:pt x="3362" y="19370"/>
                  </a:cubicBezTo>
                  <a:cubicBezTo>
                    <a:pt x="4750" y="19370"/>
                    <a:pt x="6666" y="18428"/>
                    <a:pt x="6666" y="18428"/>
                  </a:cubicBezTo>
                  <a:cubicBezTo>
                    <a:pt x="6706" y="14956"/>
                    <a:pt x="6207" y="12373"/>
                    <a:pt x="5547" y="10260"/>
                  </a:cubicBezTo>
                  <a:lnTo>
                    <a:pt x="5474" y="10035"/>
                  </a:lnTo>
                  <a:cubicBezTo>
                    <a:pt x="5393" y="9780"/>
                    <a:pt x="5308" y="9534"/>
                    <a:pt x="5224" y="9292"/>
                  </a:cubicBezTo>
                  <a:cubicBezTo>
                    <a:pt x="5181" y="9178"/>
                    <a:pt x="5138" y="9062"/>
                    <a:pt x="5096" y="8951"/>
                  </a:cubicBezTo>
                  <a:cubicBezTo>
                    <a:pt x="3834" y="5539"/>
                    <a:pt x="2328" y="3323"/>
                    <a:pt x="26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9" name="Google Shape;2259;p57"/>
            <p:cNvSpPr/>
            <p:nvPr/>
          </p:nvSpPr>
          <p:spPr>
            <a:xfrm>
              <a:off x="1095391" y="3852127"/>
              <a:ext cx="648767" cy="1097025"/>
            </a:xfrm>
            <a:custGeom>
              <a:avLst/>
              <a:gdLst/>
              <a:ahLst/>
              <a:cxnLst/>
              <a:rect l="l" t="t" r="r" b="b"/>
              <a:pathLst>
                <a:path w="10094" h="17069" extrusionOk="0">
                  <a:moveTo>
                    <a:pt x="5948" y="0"/>
                  </a:moveTo>
                  <a:cubicBezTo>
                    <a:pt x="5948" y="0"/>
                    <a:pt x="2046" y="3675"/>
                    <a:pt x="1" y="16143"/>
                  </a:cubicBezTo>
                  <a:cubicBezTo>
                    <a:pt x="1" y="16143"/>
                    <a:pt x="3417" y="17068"/>
                    <a:pt x="5911" y="17068"/>
                  </a:cubicBezTo>
                  <a:cubicBezTo>
                    <a:pt x="6801" y="17068"/>
                    <a:pt x="7574" y="16950"/>
                    <a:pt x="8032" y="16630"/>
                  </a:cubicBezTo>
                  <a:cubicBezTo>
                    <a:pt x="9509" y="15599"/>
                    <a:pt x="10094" y="10193"/>
                    <a:pt x="9452" y="4210"/>
                  </a:cubicBezTo>
                  <a:lnTo>
                    <a:pt x="59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0" name="Google Shape;2260;p57"/>
            <p:cNvSpPr/>
            <p:nvPr/>
          </p:nvSpPr>
          <p:spPr>
            <a:xfrm>
              <a:off x="1757719" y="2278090"/>
              <a:ext cx="444316" cy="917519"/>
            </a:xfrm>
            <a:custGeom>
              <a:avLst/>
              <a:gdLst/>
              <a:ahLst/>
              <a:cxnLst/>
              <a:rect l="l" t="t" r="r" b="b"/>
              <a:pathLst>
                <a:path w="6913" h="14276" extrusionOk="0">
                  <a:moveTo>
                    <a:pt x="2490" y="0"/>
                  </a:moveTo>
                  <a:lnTo>
                    <a:pt x="1" y="384"/>
                  </a:lnTo>
                  <a:lnTo>
                    <a:pt x="1696" y="14276"/>
                  </a:lnTo>
                  <a:lnTo>
                    <a:pt x="3947" y="14002"/>
                  </a:lnTo>
                  <a:cubicBezTo>
                    <a:pt x="4725" y="13421"/>
                    <a:pt x="5493" y="12801"/>
                    <a:pt x="6045" y="12003"/>
                  </a:cubicBezTo>
                  <a:cubicBezTo>
                    <a:pt x="6598" y="11204"/>
                    <a:pt x="6913" y="10196"/>
                    <a:pt x="6692" y="9250"/>
                  </a:cubicBezTo>
                  <a:cubicBezTo>
                    <a:pt x="6444" y="8186"/>
                    <a:pt x="5589" y="7393"/>
                    <a:pt x="4897" y="6548"/>
                  </a:cubicBezTo>
                  <a:cubicBezTo>
                    <a:pt x="3392" y="4717"/>
                    <a:pt x="2530" y="2369"/>
                    <a:pt x="2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1" name="Google Shape;2261;p57"/>
            <p:cNvSpPr/>
            <p:nvPr/>
          </p:nvSpPr>
          <p:spPr>
            <a:xfrm>
              <a:off x="1001168" y="2028851"/>
              <a:ext cx="765678" cy="1221387"/>
            </a:xfrm>
            <a:custGeom>
              <a:avLst/>
              <a:gdLst/>
              <a:ahLst/>
              <a:cxnLst/>
              <a:rect l="l" t="t" r="r" b="b"/>
              <a:pathLst>
                <a:path w="11913" h="19004" extrusionOk="0">
                  <a:moveTo>
                    <a:pt x="10737" y="0"/>
                  </a:moveTo>
                  <a:lnTo>
                    <a:pt x="10737" y="0"/>
                  </a:lnTo>
                  <a:cubicBezTo>
                    <a:pt x="1" y="275"/>
                    <a:pt x="6547" y="10263"/>
                    <a:pt x="3398" y="13107"/>
                  </a:cubicBezTo>
                  <a:cubicBezTo>
                    <a:pt x="1171" y="15118"/>
                    <a:pt x="1868" y="17903"/>
                    <a:pt x="1868" y="17903"/>
                  </a:cubicBezTo>
                  <a:cubicBezTo>
                    <a:pt x="3587" y="15230"/>
                    <a:pt x="11912" y="19003"/>
                    <a:pt x="11507" y="13085"/>
                  </a:cubicBezTo>
                  <a:lnTo>
                    <a:pt x="7735" y="7847"/>
                  </a:lnTo>
                  <a:lnTo>
                    <a:pt x="10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2" name="Google Shape;2262;p57"/>
            <p:cNvSpPr/>
            <p:nvPr/>
          </p:nvSpPr>
          <p:spPr>
            <a:xfrm>
              <a:off x="1997970" y="2766671"/>
              <a:ext cx="964923" cy="633895"/>
            </a:xfrm>
            <a:custGeom>
              <a:avLst/>
              <a:gdLst/>
              <a:ahLst/>
              <a:cxnLst/>
              <a:rect l="l" t="t" r="r" b="b"/>
              <a:pathLst>
                <a:path w="15013" h="9863" extrusionOk="0">
                  <a:moveTo>
                    <a:pt x="0" y="1"/>
                  </a:moveTo>
                  <a:lnTo>
                    <a:pt x="2182" y="9863"/>
                  </a:lnTo>
                  <a:cubicBezTo>
                    <a:pt x="2182" y="9863"/>
                    <a:pt x="7180" y="9268"/>
                    <a:pt x="15013" y="7671"/>
                  </a:cubicBezTo>
                  <a:lnTo>
                    <a:pt x="14660" y="223"/>
                  </a:lnTo>
                  <a:cubicBezTo>
                    <a:pt x="14660" y="223"/>
                    <a:pt x="557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3" name="Google Shape;2263;p57"/>
            <p:cNvSpPr/>
            <p:nvPr/>
          </p:nvSpPr>
          <p:spPr>
            <a:xfrm>
              <a:off x="1106703" y="2752017"/>
              <a:ext cx="1160697" cy="1370686"/>
            </a:xfrm>
            <a:custGeom>
              <a:avLst/>
              <a:gdLst/>
              <a:ahLst/>
              <a:cxnLst/>
              <a:rect l="l" t="t" r="r" b="b"/>
              <a:pathLst>
                <a:path w="18059" h="21327" extrusionOk="0">
                  <a:moveTo>
                    <a:pt x="7812" y="1"/>
                  </a:moveTo>
                  <a:cubicBezTo>
                    <a:pt x="7812" y="1"/>
                    <a:pt x="436" y="2455"/>
                    <a:pt x="194" y="3547"/>
                  </a:cubicBezTo>
                  <a:cubicBezTo>
                    <a:pt x="1" y="4421"/>
                    <a:pt x="170" y="13271"/>
                    <a:pt x="4001" y="21327"/>
                  </a:cubicBezTo>
                  <a:lnTo>
                    <a:pt x="16007" y="21327"/>
                  </a:lnTo>
                  <a:cubicBezTo>
                    <a:pt x="14365" y="12495"/>
                    <a:pt x="17774" y="13079"/>
                    <a:pt x="17916" y="10092"/>
                  </a:cubicBezTo>
                  <a:cubicBezTo>
                    <a:pt x="18059" y="7066"/>
                    <a:pt x="14747" y="4976"/>
                    <a:pt x="15521" y="660"/>
                  </a:cubicBezTo>
                  <a:cubicBezTo>
                    <a:pt x="15588" y="291"/>
                    <a:pt x="14201" y="213"/>
                    <a:pt x="13018" y="213"/>
                  </a:cubicBezTo>
                  <a:cubicBezTo>
                    <a:pt x="12154" y="213"/>
                    <a:pt x="11398" y="255"/>
                    <a:pt x="11398" y="255"/>
                  </a:cubicBezTo>
                  <a:lnTo>
                    <a:pt x="78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4" name="Google Shape;2264;p57"/>
            <p:cNvSpPr/>
            <p:nvPr/>
          </p:nvSpPr>
          <p:spPr>
            <a:xfrm>
              <a:off x="1932219" y="2806647"/>
              <a:ext cx="163059" cy="302390"/>
            </a:xfrm>
            <a:custGeom>
              <a:avLst/>
              <a:gdLst/>
              <a:ahLst/>
              <a:cxnLst/>
              <a:rect l="l" t="t" r="r" b="b"/>
              <a:pathLst>
                <a:path w="2537" h="4705" extrusionOk="0">
                  <a:moveTo>
                    <a:pt x="75" y="0"/>
                  </a:moveTo>
                  <a:cubicBezTo>
                    <a:pt x="38" y="0"/>
                    <a:pt x="0" y="41"/>
                    <a:pt x="22" y="85"/>
                  </a:cubicBezTo>
                  <a:cubicBezTo>
                    <a:pt x="736" y="1594"/>
                    <a:pt x="1370" y="3145"/>
                    <a:pt x="2165" y="4614"/>
                  </a:cubicBezTo>
                  <a:cubicBezTo>
                    <a:pt x="2200" y="4678"/>
                    <a:pt x="2252" y="4705"/>
                    <a:pt x="2305" y="4705"/>
                  </a:cubicBezTo>
                  <a:cubicBezTo>
                    <a:pt x="2420" y="4705"/>
                    <a:pt x="2536" y="4580"/>
                    <a:pt x="2472" y="4440"/>
                  </a:cubicBezTo>
                  <a:cubicBezTo>
                    <a:pt x="1768" y="2930"/>
                    <a:pt x="903" y="1499"/>
                    <a:pt x="120" y="29"/>
                  </a:cubicBezTo>
                  <a:cubicBezTo>
                    <a:pt x="109" y="9"/>
                    <a:pt x="92" y="0"/>
                    <a:pt x="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5" name="Google Shape;2265;p57"/>
            <p:cNvSpPr/>
            <p:nvPr/>
          </p:nvSpPr>
          <p:spPr>
            <a:xfrm>
              <a:off x="1948287" y="3337196"/>
              <a:ext cx="129316" cy="690196"/>
            </a:xfrm>
            <a:custGeom>
              <a:avLst/>
              <a:gdLst/>
              <a:ahLst/>
              <a:cxnLst/>
              <a:rect l="l" t="t" r="r" b="b"/>
              <a:pathLst>
                <a:path w="2012" h="10739" extrusionOk="0">
                  <a:moveTo>
                    <a:pt x="1808" y="1"/>
                  </a:moveTo>
                  <a:cubicBezTo>
                    <a:pt x="1723" y="1"/>
                    <a:pt x="1637" y="47"/>
                    <a:pt x="1610" y="145"/>
                  </a:cubicBezTo>
                  <a:cubicBezTo>
                    <a:pt x="1424" y="806"/>
                    <a:pt x="1356" y="1512"/>
                    <a:pt x="1248" y="2190"/>
                  </a:cubicBezTo>
                  <a:cubicBezTo>
                    <a:pt x="1139" y="2864"/>
                    <a:pt x="1041" y="3538"/>
                    <a:pt x="941" y="4211"/>
                  </a:cubicBezTo>
                  <a:cubicBezTo>
                    <a:pt x="738" y="5573"/>
                    <a:pt x="547" y="6936"/>
                    <a:pt x="339" y="8296"/>
                  </a:cubicBezTo>
                  <a:cubicBezTo>
                    <a:pt x="220" y="9071"/>
                    <a:pt x="119" y="9847"/>
                    <a:pt x="10" y="10624"/>
                  </a:cubicBezTo>
                  <a:cubicBezTo>
                    <a:pt x="1" y="10692"/>
                    <a:pt x="59" y="10738"/>
                    <a:pt x="112" y="10738"/>
                  </a:cubicBezTo>
                  <a:cubicBezTo>
                    <a:pt x="147" y="10738"/>
                    <a:pt x="180" y="10718"/>
                    <a:pt x="189" y="10670"/>
                  </a:cubicBezTo>
                  <a:cubicBezTo>
                    <a:pt x="695" y="7948"/>
                    <a:pt x="1208" y="5224"/>
                    <a:pt x="1661" y="2493"/>
                  </a:cubicBezTo>
                  <a:cubicBezTo>
                    <a:pt x="1787" y="1737"/>
                    <a:pt x="1967" y="963"/>
                    <a:pt x="2005" y="196"/>
                  </a:cubicBezTo>
                  <a:cubicBezTo>
                    <a:pt x="2011" y="69"/>
                    <a:pt x="1911" y="1"/>
                    <a:pt x="18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6" name="Google Shape;2266;p57"/>
            <p:cNvSpPr/>
            <p:nvPr/>
          </p:nvSpPr>
          <p:spPr>
            <a:xfrm>
              <a:off x="1366235" y="2843152"/>
              <a:ext cx="270137" cy="1221387"/>
            </a:xfrm>
            <a:custGeom>
              <a:avLst/>
              <a:gdLst/>
              <a:ahLst/>
              <a:cxnLst/>
              <a:rect l="l" t="t" r="r" b="b"/>
              <a:pathLst>
                <a:path w="4203" h="19004" extrusionOk="0">
                  <a:moveTo>
                    <a:pt x="1553" y="1"/>
                  </a:moveTo>
                  <a:cubicBezTo>
                    <a:pt x="1515" y="1"/>
                    <a:pt x="1479" y="22"/>
                    <a:pt x="1467" y="71"/>
                  </a:cubicBezTo>
                  <a:cubicBezTo>
                    <a:pt x="1153" y="1326"/>
                    <a:pt x="660" y="2543"/>
                    <a:pt x="68" y="3691"/>
                  </a:cubicBezTo>
                  <a:cubicBezTo>
                    <a:pt x="15" y="3794"/>
                    <a:pt x="52" y="3899"/>
                    <a:pt x="143" y="3964"/>
                  </a:cubicBezTo>
                  <a:cubicBezTo>
                    <a:pt x="538" y="4244"/>
                    <a:pt x="950" y="4499"/>
                    <a:pt x="1375" y="4729"/>
                  </a:cubicBezTo>
                  <a:cubicBezTo>
                    <a:pt x="1610" y="4854"/>
                    <a:pt x="1851" y="4959"/>
                    <a:pt x="2094" y="5060"/>
                  </a:cubicBezTo>
                  <a:cubicBezTo>
                    <a:pt x="1484" y="5109"/>
                    <a:pt x="876" y="5154"/>
                    <a:pt x="268" y="5216"/>
                  </a:cubicBezTo>
                  <a:cubicBezTo>
                    <a:pt x="94" y="5234"/>
                    <a:pt x="1" y="5388"/>
                    <a:pt x="74" y="5549"/>
                  </a:cubicBezTo>
                  <a:cubicBezTo>
                    <a:pt x="1576" y="8844"/>
                    <a:pt x="2699" y="12285"/>
                    <a:pt x="3356" y="15849"/>
                  </a:cubicBezTo>
                  <a:cubicBezTo>
                    <a:pt x="3542" y="16855"/>
                    <a:pt x="3648" y="17875"/>
                    <a:pt x="3856" y="18877"/>
                  </a:cubicBezTo>
                  <a:cubicBezTo>
                    <a:pt x="3874" y="18964"/>
                    <a:pt x="3945" y="19004"/>
                    <a:pt x="4018" y="19004"/>
                  </a:cubicBezTo>
                  <a:cubicBezTo>
                    <a:pt x="4109" y="19004"/>
                    <a:pt x="4203" y="18942"/>
                    <a:pt x="4200" y="18833"/>
                  </a:cubicBezTo>
                  <a:cubicBezTo>
                    <a:pt x="4179" y="17919"/>
                    <a:pt x="4013" y="17012"/>
                    <a:pt x="3853" y="16115"/>
                  </a:cubicBezTo>
                  <a:cubicBezTo>
                    <a:pt x="3691" y="15210"/>
                    <a:pt x="3500" y="14311"/>
                    <a:pt x="3281" y="13416"/>
                  </a:cubicBezTo>
                  <a:cubicBezTo>
                    <a:pt x="2848" y="11640"/>
                    <a:pt x="2304" y="9892"/>
                    <a:pt x="1654" y="8184"/>
                  </a:cubicBezTo>
                  <a:cubicBezTo>
                    <a:pt x="1324" y="7320"/>
                    <a:pt x="975" y="6461"/>
                    <a:pt x="593" y="5619"/>
                  </a:cubicBezTo>
                  <a:cubicBezTo>
                    <a:pt x="1326" y="5530"/>
                    <a:pt x="2056" y="5423"/>
                    <a:pt x="2789" y="5336"/>
                  </a:cubicBezTo>
                  <a:cubicBezTo>
                    <a:pt x="2979" y="5312"/>
                    <a:pt x="3010" y="5079"/>
                    <a:pt x="2831" y="5009"/>
                  </a:cubicBezTo>
                  <a:cubicBezTo>
                    <a:pt x="2388" y="4832"/>
                    <a:pt x="1966" y="4582"/>
                    <a:pt x="1549" y="4353"/>
                  </a:cubicBezTo>
                  <a:cubicBezTo>
                    <a:pt x="1188" y="4155"/>
                    <a:pt x="838" y="3941"/>
                    <a:pt x="496" y="3716"/>
                  </a:cubicBezTo>
                  <a:cubicBezTo>
                    <a:pt x="1037" y="2568"/>
                    <a:pt x="1407" y="1366"/>
                    <a:pt x="1652" y="119"/>
                  </a:cubicBezTo>
                  <a:cubicBezTo>
                    <a:pt x="1666" y="47"/>
                    <a:pt x="1608" y="1"/>
                    <a:pt x="1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7" name="Google Shape;2267;p57"/>
            <p:cNvSpPr/>
            <p:nvPr/>
          </p:nvSpPr>
          <p:spPr>
            <a:xfrm>
              <a:off x="2078118" y="2964623"/>
              <a:ext cx="193203" cy="962829"/>
            </a:xfrm>
            <a:custGeom>
              <a:avLst/>
              <a:gdLst/>
              <a:ahLst/>
              <a:cxnLst/>
              <a:rect l="l" t="t" r="r" b="b"/>
              <a:pathLst>
                <a:path w="3006" h="14981" extrusionOk="0">
                  <a:moveTo>
                    <a:pt x="35" y="0"/>
                  </a:moveTo>
                  <a:cubicBezTo>
                    <a:pt x="19" y="0"/>
                    <a:pt x="1" y="16"/>
                    <a:pt x="7" y="35"/>
                  </a:cubicBezTo>
                  <a:cubicBezTo>
                    <a:pt x="294" y="1048"/>
                    <a:pt x="883" y="1968"/>
                    <a:pt x="1375" y="2889"/>
                  </a:cubicBezTo>
                  <a:cubicBezTo>
                    <a:pt x="1880" y="3840"/>
                    <a:pt x="2377" y="4824"/>
                    <a:pt x="2540" y="5899"/>
                  </a:cubicBezTo>
                  <a:cubicBezTo>
                    <a:pt x="2619" y="6418"/>
                    <a:pt x="2610" y="6958"/>
                    <a:pt x="2478" y="7469"/>
                  </a:cubicBezTo>
                  <a:cubicBezTo>
                    <a:pt x="2355" y="7947"/>
                    <a:pt x="2114" y="8381"/>
                    <a:pt x="1854" y="8798"/>
                  </a:cubicBezTo>
                  <a:cubicBezTo>
                    <a:pt x="1584" y="9232"/>
                    <a:pt x="1282" y="9645"/>
                    <a:pt x="1038" y="10095"/>
                  </a:cubicBezTo>
                  <a:cubicBezTo>
                    <a:pt x="795" y="10546"/>
                    <a:pt x="600" y="11020"/>
                    <a:pt x="456" y="11511"/>
                  </a:cubicBezTo>
                  <a:cubicBezTo>
                    <a:pt x="137" y="12601"/>
                    <a:pt x="53" y="13808"/>
                    <a:pt x="366" y="14907"/>
                  </a:cubicBezTo>
                  <a:cubicBezTo>
                    <a:pt x="381" y="14957"/>
                    <a:pt x="424" y="14980"/>
                    <a:pt x="468" y="14980"/>
                  </a:cubicBezTo>
                  <a:cubicBezTo>
                    <a:pt x="523" y="14980"/>
                    <a:pt x="579" y="14942"/>
                    <a:pt x="574" y="14873"/>
                  </a:cubicBezTo>
                  <a:cubicBezTo>
                    <a:pt x="500" y="13824"/>
                    <a:pt x="520" y="12777"/>
                    <a:pt x="793" y="11755"/>
                  </a:cubicBezTo>
                  <a:cubicBezTo>
                    <a:pt x="930" y="11240"/>
                    <a:pt x="1116" y="10740"/>
                    <a:pt x="1362" y="10267"/>
                  </a:cubicBezTo>
                  <a:cubicBezTo>
                    <a:pt x="1597" y="9813"/>
                    <a:pt x="1880" y="9388"/>
                    <a:pt x="2152" y="8955"/>
                  </a:cubicBezTo>
                  <a:cubicBezTo>
                    <a:pt x="2417" y="8533"/>
                    <a:pt x="2659" y="8091"/>
                    <a:pt x="2812" y="7613"/>
                  </a:cubicBezTo>
                  <a:cubicBezTo>
                    <a:pt x="2967" y="7120"/>
                    <a:pt x="3005" y="6597"/>
                    <a:pt x="2953" y="6082"/>
                  </a:cubicBezTo>
                  <a:cubicBezTo>
                    <a:pt x="2848" y="5033"/>
                    <a:pt x="2413" y="4034"/>
                    <a:pt x="1864" y="3143"/>
                  </a:cubicBezTo>
                  <a:cubicBezTo>
                    <a:pt x="1547" y="2627"/>
                    <a:pt x="1207" y="2126"/>
                    <a:pt x="888" y="1611"/>
                  </a:cubicBezTo>
                  <a:cubicBezTo>
                    <a:pt x="572" y="1099"/>
                    <a:pt x="303" y="562"/>
                    <a:pt x="55" y="13"/>
                  </a:cubicBezTo>
                  <a:cubicBezTo>
                    <a:pt x="51" y="4"/>
                    <a:pt x="43"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8" name="Google Shape;2268;p57"/>
            <p:cNvSpPr/>
            <p:nvPr/>
          </p:nvSpPr>
          <p:spPr>
            <a:xfrm>
              <a:off x="1564452" y="2800734"/>
              <a:ext cx="476709" cy="1321970"/>
            </a:xfrm>
            <a:custGeom>
              <a:avLst/>
              <a:gdLst/>
              <a:ahLst/>
              <a:cxnLst/>
              <a:rect l="l" t="t" r="r" b="b"/>
              <a:pathLst>
                <a:path w="7417" h="20569" extrusionOk="0">
                  <a:moveTo>
                    <a:pt x="4809" y="0"/>
                  </a:moveTo>
                  <a:lnTo>
                    <a:pt x="107" y="571"/>
                  </a:lnTo>
                  <a:cubicBezTo>
                    <a:pt x="107" y="571"/>
                    <a:pt x="1" y="4947"/>
                    <a:pt x="297" y="8174"/>
                  </a:cubicBezTo>
                  <a:cubicBezTo>
                    <a:pt x="599" y="11433"/>
                    <a:pt x="1834" y="16314"/>
                    <a:pt x="2154" y="20569"/>
                  </a:cubicBezTo>
                  <a:lnTo>
                    <a:pt x="5755" y="20569"/>
                  </a:lnTo>
                  <a:cubicBezTo>
                    <a:pt x="5223" y="11769"/>
                    <a:pt x="7416" y="10250"/>
                    <a:pt x="6533" y="7107"/>
                  </a:cubicBezTo>
                  <a:cubicBezTo>
                    <a:pt x="5216" y="2416"/>
                    <a:pt x="4809" y="0"/>
                    <a:pt x="48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9" name="Google Shape;2269;p57"/>
            <p:cNvSpPr/>
            <p:nvPr/>
          </p:nvSpPr>
          <p:spPr>
            <a:xfrm>
              <a:off x="1620947" y="3508154"/>
              <a:ext cx="356327" cy="94541"/>
            </a:xfrm>
            <a:custGeom>
              <a:avLst/>
              <a:gdLst/>
              <a:ahLst/>
              <a:cxnLst/>
              <a:rect l="l" t="t" r="r" b="b"/>
              <a:pathLst>
                <a:path w="5544" h="1471" extrusionOk="0">
                  <a:moveTo>
                    <a:pt x="5543" y="0"/>
                  </a:moveTo>
                  <a:lnTo>
                    <a:pt x="5543" y="0"/>
                  </a:lnTo>
                  <a:cubicBezTo>
                    <a:pt x="3715" y="453"/>
                    <a:pt x="1865" y="812"/>
                    <a:pt x="0" y="1078"/>
                  </a:cubicBezTo>
                  <a:cubicBezTo>
                    <a:pt x="22" y="1207"/>
                    <a:pt x="45" y="1338"/>
                    <a:pt x="67" y="1471"/>
                  </a:cubicBezTo>
                  <a:cubicBezTo>
                    <a:pt x="454" y="1410"/>
                    <a:pt x="844" y="1343"/>
                    <a:pt x="1232" y="1271"/>
                  </a:cubicBezTo>
                  <a:cubicBezTo>
                    <a:pt x="2657" y="1007"/>
                    <a:pt x="4070" y="678"/>
                    <a:pt x="5477" y="318"/>
                  </a:cubicBezTo>
                  <a:cubicBezTo>
                    <a:pt x="5498" y="209"/>
                    <a:pt x="5519" y="103"/>
                    <a:pt x="55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0" name="Google Shape;2270;p57"/>
            <p:cNvSpPr/>
            <p:nvPr/>
          </p:nvSpPr>
          <p:spPr>
            <a:xfrm>
              <a:off x="1531866" y="2405474"/>
              <a:ext cx="354334" cy="565383"/>
            </a:xfrm>
            <a:custGeom>
              <a:avLst/>
              <a:gdLst/>
              <a:ahLst/>
              <a:cxnLst/>
              <a:rect l="l" t="t" r="r" b="b"/>
              <a:pathLst>
                <a:path w="5513" h="8797" extrusionOk="0">
                  <a:moveTo>
                    <a:pt x="1" y="1"/>
                  </a:moveTo>
                  <a:lnTo>
                    <a:pt x="605" y="6653"/>
                  </a:lnTo>
                  <a:cubicBezTo>
                    <a:pt x="715" y="7870"/>
                    <a:pt x="1738" y="8796"/>
                    <a:pt x="2949" y="8796"/>
                  </a:cubicBezTo>
                  <a:cubicBezTo>
                    <a:pt x="2981" y="8796"/>
                    <a:pt x="3013" y="8795"/>
                    <a:pt x="3046" y="8794"/>
                  </a:cubicBezTo>
                  <a:cubicBezTo>
                    <a:pt x="4291" y="8744"/>
                    <a:pt x="5282" y="7734"/>
                    <a:pt x="5308" y="6488"/>
                  </a:cubicBezTo>
                  <a:lnTo>
                    <a:pt x="5332" y="5360"/>
                  </a:lnTo>
                  <a:lnTo>
                    <a:pt x="5428" y="3208"/>
                  </a:lnTo>
                  <a:lnTo>
                    <a:pt x="5513" y="1335"/>
                  </a:lnTo>
                  <a:lnTo>
                    <a:pt x="1" y="1"/>
                  </a:ln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1" name="Google Shape;2271;p57"/>
            <p:cNvSpPr/>
            <p:nvPr/>
          </p:nvSpPr>
          <p:spPr>
            <a:xfrm>
              <a:off x="1600509" y="2563899"/>
              <a:ext cx="282863" cy="187990"/>
            </a:xfrm>
            <a:custGeom>
              <a:avLst/>
              <a:gdLst/>
              <a:ahLst/>
              <a:cxnLst/>
              <a:rect l="l" t="t" r="r" b="b"/>
              <a:pathLst>
                <a:path w="4401" h="2925" extrusionOk="0">
                  <a:moveTo>
                    <a:pt x="867" y="0"/>
                  </a:moveTo>
                  <a:cubicBezTo>
                    <a:pt x="516" y="0"/>
                    <a:pt x="211" y="22"/>
                    <a:pt x="0" y="77"/>
                  </a:cubicBezTo>
                  <a:cubicBezTo>
                    <a:pt x="508" y="1515"/>
                    <a:pt x="1571" y="2925"/>
                    <a:pt x="3714" y="2925"/>
                  </a:cubicBezTo>
                  <a:cubicBezTo>
                    <a:pt x="3890" y="2925"/>
                    <a:pt x="4073" y="2915"/>
                    <a:pt x="4264" y="2895"/>
                  </a:cubicBezTo>
                  <a:lnTo>
                    <a:pt x="4400" y="347"/>
                  </a:lnTo>
                  <a:cubicBezTo>
                    <a:pt x="4400" y="347"/>
                    <a:pt x="2262" y="0"/>
                    <a:pt x="867" y="0"/>
                  </a:cubicBezTo>
                  <a:close/>
                </a:path>
              </a:pathLst>
            </a:custGeom>
            <a:solidFill>
              <a:srgbClr val="834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2" name="Google Shape;2272;p57"/>
            <p:cNvSpPr/>
            <p:nvPr/>
          </p:nvSpPr>
          <p:spPr>
            <a:xfrm>
              <a:off x="1322337" y="1996652"/>
              <a:ext cx="685081" cy="497064"/>
            </a:xfrm>
            <a:custGeom>
              <a:avLst/>
              <a:gdLst/>
              <a:ahLst/>
              <a:cxnLst/>
              <a:rect l="l" t="t" r="r" b="b"/>
              <a:pathLst>
                <a:path w="10659" h="7734" extrusionOk="0">
                  <a:moveTo>
                    <a:pt x="7033" y="0"/>
                  </a:moveTo>
                  <a:cubicBezTo>
                    <a:pt x="6085" y="0"/>
                    <a:pt x="5082" y="331"/>
                    <a:pt x="4202" y="1018"/>
                  </a:cubicBezTo>
                  <a:cubicBezTo>
                    <a:pt x="2257" y="1482"/>
                    <a:pt x="1" y="4398"/>
                    <a:pt x="2365" y="7733"/>
                  </a:cubicBezTo>
                  <a:lnTo>
                    <a:pt x="10658" y="3825"/>
                  </a:lnTo>
                  <a:cubicBezTo>
                    <a:pt x="10633" y="1344"/>
                    <a:pt x="8943" y="0"/>
                    <a:pt x="7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3" name="Google Shape;2273;p57"/>
            <p:cNvSpPr/>
            <p:nvPr/>
          </p:nvSpPr>
          <p:spPr>
            <a:xfrm>
              <a:off x="1434429" y="2043119"/>
              <a:ext cx="628585" cy="646299"/>
            </a:xfrm>
            <a:custGeom>
              <a:avLst/>
              <a:gdLst/>
              <a:ahLst/>
              <a:cxnLst/>
              <a:rect l="l" t="t" r="r" b="b"/>
              <a:pathLst>
                <a:path w="9780" h="10056" extrusionOk="0">
                  <a:moveTo>
                    <a:pt x="5523" y="1"/>
                  </a:moveTo>
                  <a:cubicBezTo>
                    <a:pt x="3909" y="1"/>
                    <a:pt x="2088" y="904"/>
                    <a:pt x="1267" y="2019"/>
                  </a:cubicBezTo>
                  <a:cubicBezTo>
                    <a:pt x="1" y="3738"/>
                    <a:pt x="288" y="5872"/>
                    <a:pt x="1407" y="7504"/>
                  </a:cubicBezTo>
                  <a:cubicBezTo>
                    <a:pt x="1917" y="8257"/>
                    <a:pt x="2606" y="8904"/>
                    <a:pt x="3400" y="9352"/>
                  </a:cubicBezTo>
                  <a:cubicBezTo>
                    <a:pt x="4170" y="9788"/>
                    <a:pt x="5074" y="10055"/>
                    <a:pt x="5953" y="10055"/>
                  </a:cubicBezTo>
                  <a:cubicBezTo>
                    <a:pt x="6660" y="10055"/>
                    <a:pt x="7351" y="9882"/>
                    <a:pt x="7943" y="9486"/>
                  </a:cubicBezTo>
                  <a:cubicBezTo>
                    <a:pt x="8901" y="8844"/>
                    <a:pt x="9453" y="7703"/>
                    <a:pt x="9573" y="6553"/>
                  </a:cubicBezTo>
                  <a:cubicBezTo>
                    <a:pt x="9780" y="4612"/>
                    <a:pt x="9046" y="1990"/>
                    <a:pt x="7532" y="669"/>
                  </a:cubicBezTo>
                  <a:cubicBezTo>
                    <a:pt x="7056" y="253"/>
                    <a:pt x="6446" y="50"/>
                    <a:pt x="5789" y="9"/>
                  </a:cubicBezTo>
                  <a:cubicBezTo>
                    <a:pt x="5701" y="4"/>
                    <a:pt x="5612" y="1"/>
                    <a:pt x="5523" y="1"/>
                  </a:cubicBez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4" name="Google Shape;2274;p57"/>
            <p:cNvSpPr/>
            <p:nvPr/>
          </p:nvSpPr>
          <p:spPr>
            <a:xfrm>
              <a:off x="1646206" y="2022617"/>
              <a:ext cx="358191" cy="183298"/>
            </a:xfrm>
            <a:custGeom>
              <a:avLst/>
              <a:gdLst/>
              <a:ahLst/>
              <a:cxnLst/>
              <a:rect l="l" t="t" r="r" b="b"/>
              <a:pathLst>
                <a:path w="5573" h="2852" extrusionOk="0">
                  <a:moveTo>
                    <a:pt x="2342" y="0"/>
                  </a:moveTo>
                  <a:cubicBezTo>
                    <a:pt x="1434" y="0"/>
                    <a:pt x="558" y="360"/>
                    <a:pt x="0" y="820"/>
                  </a:cubicBezTo>
                  <a:cubicBezTo>
                    <a:pt x="275" y="782"/>
                    <a:pt x="558" y="762"/>
                    <a:pt x="846" y="762"/>
                  </a:cubicBezTo>
                  <a:cubicBezTo>
                    <a:pt x="2533" y="762"/>
                    <a:pt x="4379" y="1430"/>
                    <a:pt x="5573" y="2851"/>
                  </a:cubicBezTo>
                  <a:cubicBezTo>
                    <a:pt x="4957" y="710"/>
                    <a:pt x="3617" y="0"/>
                    <a:pt x="2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5" name="Google Shape;2275;p57"/>
            <p:cNvSpPr/>
            <p:nvPr/>
          </p:nvSpPr>
          <p:spPr>
            <a:xfrm>
              <a:off x="1269377" y="2050382"/>
              <a:ext cx="477737" cy="454196"/>
            </a:xfrm>
            <a:custGeom>
              <a:avLst/>
              <a:gdLst/>
              <a:ahLst/>
              <a:cxnLst/>
              <a:rect l="l" t="t" r="r" b="b"/>
              <a:pathLst>
                <a:path w="7433" h="7067" extrusionOk="0">
                  <a:moveTo>
                    <a:pt x="6487" y="0"/>
                  </a:moveTo>
                  <a:cubicBezTo>
                    <a:pt x="2634" y="908"/>
                    <a:pt x="1" y="5318"/>
                    <a:pt x="3941" y="7067"/>
                  </a:cubicBezTo>
                  <a:cubicBezTo>
                    <a:pt x="5259" y="6445"/>
                    <a:pt x="7432" y="3031"/>
                    <a:pt x="6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6" name="Google Shape;2276;p57"/>
            <p:cNvSpPr/>
            <p:nvPr/>
          </p:nvSpPr>
          <p:spPr>
            <a:xfrm>
              <a:off x="1924249" y="2290366"/>
              <a:ext cx="49811" cy="55529"/>
            </a:xfrm>
            <a:custGeom>
              <a:avLst/>
              <a:gdLst/>
              <a:ahLst/>
              <a:cxnLst/>
              <a:rect l="l" t="t" r="r" b="b"/>
              <a:pathLst>
                <a:path w="775" h="864" extrusionOk="0">
                  <a:moveTo>
                    <a:pt x="319" y="1"/>
                  </a:moveTo>
                  <a:cubicBezTo>
                    <a:pt x="284" y="1"/>
                    <a:pt x="250" y="8"/>
                    <a:pt x="217" y="23"/>
                  </a:cubicBezTo>
                  <a:cubicBezTo>
                    <a:pt x="55" y="100"/>
                    <a:pt x="1" y="344"/>
                    <a:pt x="95" y="570"/>
                  </a:cubicBezTo>
                  <a:cubicBezTo>
                    <a:pt x="169" y="750"/>
                    <a:pt x="315" y="863"/>
                    <a:pt x="454" y="863"/>
                  </a:cubicBezTo>
                  <a:cubicBezTo>
                    <a:pt x="489" y="863"/>
                    <a:pt x="524" y="856"/>
                    <a:pt x="557" y="840"/>
                  </a:cubicBezTo>
                  <a:cubicBezTo>
                    <a:pt x="718" y="763"/>
                    <a:pt x="774" y="519"/>
                    <a:pt x="679" y="293"/>
                  </a:cubicBezTo>
                  <a:cubicBezTo>
                    <a:pt x="605" y="114"/>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7" name="Google Shape;2277;p57"/>
            <p:cNvSpPr/>
            <p:nvPr/>
          </p:nvSpPr>
          <p:spPr>
            <a:xfrm>
              <a:off x="1762990" y="2351230"/>
              <a:ext cx="49811" cy="55465"/>
            </a:xfrm>
            <a:custGeom>
              <a:avLst/>
              <a:gdLst/>
              <a:ahLst/>
              <a:cxnLst/>
              <a:rect l="l" t="t" r="r" b="b"/>
              <a:pathLst>
                <a:path w="775" h="863" extrusionOk="0">
                  <a:moveTo>
                    <a:pt x="320" y="0"/>
                  </a:moveTo>
                  <a:cubicBezTo>
                    <a:pt x="285" y="0"/>
                    <a:pt x="251" y="7"/>
                    <a:pt x="218" y="23"/>
                  </a:cubicBezTo>
                  <a:cubicBezTo>
                    <a:pt x="56" y="99"/>
                    <a:pt x="1" y="344"/>
                    <a:pt x="95" y="569"/>
                  </a:cubicBezTo>
                  <a:cubicBezTo>
                    <a:pt x="170" y="749"/>
                    <a:pt x="316" y="863"/>
                    <a:pt x="454" y="863"/>
                  </a:cubicBezTo>
                  <a:cubicBezTo>
                    <a:pt x="490" y="863"/>
                    <a:pt x="524" y="855"/>
                    <a:pt x="557" y="840"/>
                  </a:cubicBezTo>
                  <a:cubicBezTo>
                    <a:pt x="719" y="764"/>
                    <a:pt x="774" y="519"/>
                    <a:pt x="680" y="293"/>
                  </a:cubicBezTo>
                  <a:cubicBezTo>
                    <a:pt x="605" y="113"/>
                    <a:pt x="458" y="0"/>
                    <a:pt x="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8" name="Google Shape;2278;p57"/>
            <p:cNvSpPr/>
            <p:nvPr/>
          </p:nvSpPr>
          <p:spPr>
            <a:xfrm>
              <a:off x="1841274" y="2291330"/>
              <a:ext cx="95637" cy="166716"/>
            </a:xfrm>
            <a:custGeom>
              <a:avLst/>
              <a:gdLst/>
              <a:ahLst/>
              <a:cxnLst/>
              <a:rect l="l" t="t" r="r" b="b"/>
              <a:pathLst>
                <a:path w="1488" h="2594" extrusionOk="0">
                  <a:moveTo>
                    <a:pt x="66" y="1"/>
                  </a:moveTo>
                  <a:cubicBezTo>
                    <a:pt x="33" y="1"/>
                    <a:pt x="1" y="34"/>
                    <a:pt x="25" y="71"/>
                  </a:cubicBezTo>
                  <a:cubicBezTo>
                    <a:pt x="302" y="492"/>
                    <a:pt x="581" y="906"/>
                    <a:pt x="877" y="1313"/>
                  </a:cubicBezTo>
                  <a:cubicBezTo>
                    <a:pt x="1021" y="1511"/>
                    <a:pt x="1205" y="1716"/>
                    <a:pt x="1267" y="1958"/>
                  </a:cubicBezTo>
                  <a:cubicBezTo>
                    <a:pt x="1318" y="2161"/>
                    <a:pt x="1218" y="2343"/>
                    <a:pt x="1095" y="2492"/>
                  </a:cubicBezTo>
                  <a:cubicBezTo>
                    <a:pt x="1064" y="2530"/>
                    <a:pt x="1085" y="2594"/>
                    <a:pt x="1138" y="2594"/>
                  </a:cubicBezTo>
                  <a:cubicBezTo>
                    <a:pt x="1139" y="2594"/>
                    <a:pt x="1141" y="2594"/>
                    <a:pt x="1143" y="2594"/>
                  </a:cubicBezTo>
                  <a:cubicBezTo>
                    <a:pt x="1334" y="2579"/>
                    <a:pt x="1459" y="2382"/>
                    <a:pt x="1470" y="2204"/>
                  </a:cubicBezTo>
                  <a:cubicBezTo>
                    <a:pt x="1487" y="1948"/>
                    <a:pt x="1351" y="1710"/>
                    <a:pt x="1212" y="1506"/>
                  </a:cubicBezTo>
                  <a:cubicBezTo>
                    <a:pt x="861" y="996"/>
                    <a:pt x="487" y="507"/>
                    <a:pt x="105" y="20"/>
                  </a:cubicBezTo>
                  <a:cubicBezTo>
                    <a:pt x="95" y="6"/>
                    <a:pt x="80"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9" name="Google Shape;2279;p57"/>
            <p:cNvSpPr/>
            <p:nvPr/>
          </p:nvSpPr>
          <p:spPr>
            <a:xfrm>
              <a:off x="1364500" y="2448727"/>
              <a:ext cx="264481" cy="235421"/>
            </a:xfrm>
            <a:custGeom>
              <a:avLst/>
              <a:gdLst/>
              <a:ahLst/>
              <a:cxnLst/>
              <a:rect l="l" t="t" r="r" b="b"/>
              <a:pathLst>
                <a:path w="4115" h="3663" extrusionOk="0">
                  <a:moveTo>
                    <a:pt x="1413" y="1"/>
                  </a:moveTo>
                  <a:cubicBezTo>
                    <a:pt x="939" y="1"/>
                    <a:pt x="456" y="202"/>
                    <a:pt x="226" y="609"/>
                  </a:cubicBezTo>
                  <a:cubicBezTo>
                    <a:pt x="1" y="1006"/>
                    <a:pt x="57" y="1505"/>
                    <a:pt x="209" y="1935"/>
                  </a:cubicBezTo>
                  <a:cubicBezTo>
                    <a:pt x="406" y="2488"/>
                    <a:pt x="759" y="2998"/>
                    <a:pt x="1252" y="3320"/>
                  </a:cubicBezTo>
                  <a:cubicBezTo>
                    <a:pt x="1585" y="3538"/>
                    <a:pt x="1985" y="3663"/>
                    <a:pt x="2381" y="3663"/>
                  </a:cubicBezTo>
                  <a:cubicBezTo>
                    <a:pt x="2570" y="3663"/>
                    <a:pt x="2758" y="3634"/>
                    <a:pt x="2938" y="3574"/>
                  </a:cubicBezTo>
                  <a:cubicBezTo>
                    <a:pt x="3496" y="3389"/>
                    <a:pt x="3948" y="2877"/>
                    <a:pt x="4005" y="2291"/>
                  </a:cubicBezTo>
                  <a:cubicBezTo>
                    <a:pt x="4114" y="1169"/>
                    <a:pt x="2626" y="161"/>
                    <a:pt x="1653" y="18"/>
                  </a:cubicBezTo>
                  <a:cubicBezTo>
                    <a:pt x="1574" y="7"/>
                    <a:pt x="1494" y="1"/>
                    <a:pt x="1413" y="1"/>
                  </a:cubicBez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0" name="Google Shape;2280;p57"/>
            <p:cNvSpPr/>
            <p:nvPr/>
          </p:nvSpPr>
          <p:spPr>
            <a:xfrm>
              <a:off x="1428130" y="2545839"/>
              <a:ext cx="123467" cy="52316"/>
            </a:xfrm>
            <a:custGeom>
              <a:avLst/>
              <a:gdLst/>
              <a:ahLst/>
              <a:cxnLst/>
              <a:rect l="l" t="t" r="r" b="b"/>
              <a:pathLst>
                <a:path w="1921" h="814" extrusionOk="0">
                  <a:moveTo>
                    <a:pt x="728" y="1"/>
                  </a:moveTo>
                  <a:cubicBezTo>
                    <a:pt x="521" y="1"/>
                    <a:pt x="307" y="30"/>
                    <a:pt x="88" y="77"/>
                  </a:cubicBezTo>
                  <a:cubicBezTo>
                    <a:pt x="1" y="96"/>
                    <a:pt x="11" y="241"/>
                    <a:pt x="99" y="241"/>
                  </a:cubicBezTo>
                  <a:cubicBezTo>
                    <a:pt x="101" y="241"/>
                    <a:pt x="104" y="241"/>
                    <a:pt x="106" y="241"/>
                  </a:cubicBezTo>
                  <a:cubicBezTo>
                    <a:pt x="137" y="238"/>
                    <a:pt x="169" y="237"/>
                    <a:pt x="200" y="237"/>
                  </a:cubicBezTo>
                  <a:cubicBezTo>
                    <a:pt x="668" y="237"/>
                    <a:pt x="1178" y="521"/>
                    <a:pt x="1495" y="776"/>
                  </a:cubicBezTo>
                  <a:cubicBezTo>
                    <a:pt x="1528" y="803"/>
                    <a:pt x="1581" y="814"/>
                    <a:pt x="1629" y="814"/>
                  </a:cubicBezTo>
                  <a:cubicBezTo>
                    <a:pt x="1652" y="814"/>
                    <a:pt x="1673" y="811"/>
                    <a:pt x="1692" y="807"/>
                  </a:cubicBezTo>
                  <a:cubicBezTo>
                    <a:pt x="1751" y="793"/>
                    <a:pt x="1817" y="748"/>
                    <a:pt x="1847" y="693"/>
                  </a:cubicBezTo>
                  <a:cubicBezTo>
                    <a:pt x="1921" y="563"/>
                    <a:pt x="1879" y="429"/>
                    <a:pt x="1765" y="341"/>
                  </a:cubicBezTo>
                  <a:cubicBezTo>
                    <a:pt x="1438" y="92"/>
                    <a:pt x="1092" y="1"/>
                    <a:pt x="728" y="1"/>
                  </a:cubicBezTo>
                  <a:close/>
                </a:path>
              </a:pathLst>
            </a:custGeom>
            <a:solidFill>
              <a:srgbClr val="834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1" name="Google Shape;2281;p57"/>
            <p:cNvSpPr/>
            <p:nvPr/>
          </p:nvSpPr>
          <p:spPr>
            <a:xfrm>
              <a:off x="1881315" y="2149807"/>
              <a:ext cx="106757" cy="53151"/>
            </a:xfrm>
            <a:custGeom>
              <a:avLst/>
              <a:gdLst/>
              <a:ahLst/>
              <a:cxnLst/>
              <a:rect l="l" t="t" r="r" b="b"/>
              <a:pathLst>
                <a:path w="1661" h="827" extrusionOk="0">
                  <a:moveTo>
                    <a:pt x="1065" y="0"/>
                  </a:moveTo>
                  <a:cubicBezTo>
                    <a:pt x="663" y="0"/>
                    <a:pt x="80" y="281"/>
                    <a:pt x="30" y="576"/>
                  </a:cubicBezTo>
                  <a:cubicBezTo>
                    <a:pt x="0" y="752"/>
                    <a:pt x="185" y="827"/>
                    <a:pt x="430" y="827"/>
                  </a:cubicBezTo>
                  <a:cubicBezTo>
                    <a:pt x="923" y="827"/>
                    <a:pt x="1661" y="526"/>
                    <a:pt x="1402" y="133"/>
                  </a:cubicBezTo>
                  <a:cubicBezTo>
                    <a:pt x="1341" y="40"/>
                    <a:pt x="1215"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2" name="Google Shape;2282;p57"/>
            <p:cNvSpPr/>
            <p:nvPr/>
          </p:nvSpPr>
          <p:spPr>
            <a:xfrm>
              <a:off x="1626732" y="2246662"/>
              <a:ext cx="117104" cy="70376"/>
            </a:xfrm>
            <a:custGeom>
              <a:avLst/>
              <a:gdLst/>
              <a:ahLst/>
              <a:cxnLst/>
              <a:rect l="l" t="t" r="r" b="b"/>
              <a:pathLst>
                <a:path w="1822" h="1095" extrusionOk="0">
                  <a:moveTo>
                    <a:pt x="1227" y="1"/>
                  </a:moveTo>
                  <a:cubicBezTo>
                    <a:pt x="762" y="1"/>
                    <a:pt x="47" y="410"/>
                    <a:pt x="18" y="779"/>
                  </a:cubicBezTo>
                  <a:cubicBezTo>
                    <a:pt x="1" y="1006"/>
                    <a:pt x="133" y="1095"/>
                    <a:pt x="329" y="1095"/>
                  </a:cubicBezTo>
                  <a:cubicBezTo>
                    <a:pt x="851" y="1095"/>
                    <a:pt x="1822" y="457"/>
                    <a:pt x="1554" y="124"/>
                  </a:cubicBezTo>
                  <a:cubicBezTo>
                    <a:pt x="1484" y="38"/>
                    <a:pt x="1367" y="1"/>
                    <a:pt x="1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3" name="Google Shape;2283;p57"/>
            <p:cNvSpPr/>
            <p:nvPr/>
          </p:nvSpPr>
          <p:spPr>
            <a:xfrm>
              <a:off x="1813765" y="2489796"/>
              <a:ext cx="91267" cy="29307"/>
            </a:xfrm>
            <a:custGeom>
              <a:avLst/>
              <a:gdLst/>
              <a:ahLst/>
              <a:cxnLst/>
              <a:rect l="l" t="t" r="r" b="b"/>
              <a:pathLst>
                <a:path w="1420" h="456" extrusionOk="0">
                  <a:moveTo>
                    <a:pt x="1343" y="0"/>
                  </a:moveTo>
                  <a:cubicBezTo>
                    <a:pt x="1337" y="0"/>
                    <a:pt x="1331" y="1"/>
                    <a:pt x="1325" y="4"/>
                  </a:cubicBezTo>
                  <a:cubicBezTo>
                    <a:pt x="1143" y="80"/>
                    <a:pt x="949" y="129"/>
                    <a:pt x="753" y="151"/>
                  </a:cubicBezTo>
                  <a:cubicBezTo>
                    <a:pt x="718" y="155"/>
                    <a:pt x="679" y="157"/>
                    <a:pt x="637" y="157"/>
                  </a:cubicBezTo>
                  <a:cubicBezTo>
                    <a:pt x="459" y="157"/>
                    <a:pt x="233" y="120"/>
                    <a:pt x="104" y="40"/>
                  </a:cubicBezTo>
                  <a:cubicBezTo>
                    <a:pt x="94" y="33"/>
                    <a:pt x="84" y="30"/>
                    <a:pt x="74" y="30"/>
                  </a:cubicBezTo>
                  <a:cubicBezTo>
                    <a:pt x="29" y="30"/>
                    <a:pt x="0" y="95"/>
                    <a:pt x="34" y="140"/>
                  </a:cubicBezTo>
                  <a:cubicBezTo>
                    <a:pt x="191" y="347"/>
                    <a:pt x="432" y="455"/>
                    <a:pt x="725" y="455"/>
                  </a:cubicBezTo>
                  <a:cubicBezTo>
                    <a:pt x="738" y="455"/>
                    <a:pt x="751" y="455"/>
                    <a:pt x="764" y="454"/>
                  </a:cubicBezTo>
                  <a:cubicBezTo>
                    <a:pt x="1033" y="446"/>
                    <a:pt x="1256" y="312"/>
                    <a:pt x="1397" y="90"/>
                  </a:cubicBezTo>
                  <a:cubicBezTo>
                    <a:pt x="1419" y="54"/>
                    <a:pt x="1384" y="0"/>
                    <a:pt x="1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4" name="Google Shape;2284;p57"/>
            <p:cNvSpPr/>
            <p:nvPr/>
          </p:nvSpPr>
          <p:spPr>
            <a:xfrm>
              <a:off x="2238478" y="1973193"/>
              <a:ext cx="219812" cy="125519"/>
            </a:xfrm>
            <a:custGeom>
              <a:avLst/>
              <a:gdLst/>
              <a:ahLst/>
              <a:cxnLst/>
              <a:rect l="l" t="t" r="r" b="b"/>
              <a:pathLst>
                <a:path w="3420" h="1953" extrusionOk="0">
                  <a:moveTo>
                    <a:pt x="3063" y="1"/>
                  </a:moveTo>
                  <a:lnTo>
                    <a:pt x="414" y="645"/>
                  </a:lnTo>
                  <a:cubicBezTo>
                    <a:pt x="189" y="700"/>
                    <a:pt x="27" y="895"/>
                    <a:pt x="15" y="1126"/>
                  </a:cubicBezTo>
                  <a:cubicBezTo>
                    <a:pt x="0" y="1405"/>
                    <a:pt x="209" y="1646"/>
                    <a:pt x="487" y="1673"/>
                  </a:cubicBezTo>
                  <a:lnTo>
                    <a:pt x="3420" y="1952"/>
                  </a:lnTo>
                  <a:lnTo>
                    <a:pt x="3063" y="1"/>
                  </a:lnTo>
                  <a:close/>
                </a:path>
              </a:pathLst>
            </a:custGeom>
            <a:solidFill>
              <a:srgbClr val="834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5" name="Google Shape;2285;p57"/>
            <p:cNvSpPr/>
            <p:nvPr/>
          </p:nvSpPr>
          <p:spPr>
            <a:xfrm>
              <a:off x="2714287" y="2178408"/>
              <a:ext cx="299510" cy="374566"/>
            </a:xfrm>
            <a:custGeom>
              <a:avLst/>
              <a:gdLst/>
              <a:ahLst/>
              <a:cxnLst/>
              <a:rect l="l" t="t" r="r" b="b"/>
              <a:pathLst>
                <a:path w="4660" h="5828" extrusionOk="0">
                  <a:moveTo>
                    <a:pt x="2063" y="1"/>
                  </a:moveTo>
                  <a:lnTo>
                    <a:pt x="1" y="1135"/>
                  </a:lnTo>
                  <a:lnTo>
                    <a:pt x="1705" y="5828"/>
                  </a:lnTo>
                  <a:lnTo>
                    <a:pt x="4660" y="3602"/>
                  </a:lnTo>
                  <a:cubicBezTo>
                    <a:pt x="3868" y="2327"/>
                    <a:pt x="3240" y="1374"/>
                    <a:pt x="2063" y="1"/>
                  </a:cubicBez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6" name="Google Shape;2286;p57"/>
            <p:cNvSpPr/>
            <p:nvPr/>
          </p:nvSpPr>
          <p:spPr>
            <a:xfrm>
              <a:off x="2451541" y="1961946"/>
              <a:ext cx="395404" cy="297184"/>
            </a:xfrm>
            <a:custGeom>
              <a:avLst/>
              <a:gdLst/>
              <a:ahLst/>
              <a:cxnLst/>
              <a:rect l="l" t="t" r="r" b="b"/>
              <a:pathLst>
                <a:path w="6152" h="4624" extrusionOk="0">
                  <a:moveTo>
                    <a:pt x="3207" y="1"/>
                  </a:moveTo>
                  <a:lnTo>
                    <a:pt x="0" y="2305"/>
                  </a:lnTo>
                  <a:cubicBezTo>
                    <a:pt x="1669" y="3613"/>
                    <a:pt x="3019" y="4624"/>
                    <a:pt x="4192" y="4624"/>
                  </a:cubicBezTo>
                  <a:cubicBezTo>
                    <a:pt x="4899" y="4624"/>
                    <a:pt x="5541" y="4257"/>
                    <a:pt x="6151" y="3369"/>
                  </a:cubicBezTo>
                  <a:lnTo>
                    <a:pt x="3207" y="1"/>
                  </a:ln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7" name="Google Shape;2287;p57"/>
            <p:cNvSpPr/>
            <p:nvPr/>
          </p:nvSpPr>
          <p:spPr>
            <a:xfrm>
              <a:off x="2110832" y="2097942"/>
              <a:ext cx="132530" cy="394618"/>
            </a:xfrm>
            <a:custGeom>
              <a:avLst/>
              <a:gdLst/>
              <a:ahLst/>
              <a:cxnLst/>
              <a:rect l="l" t="t" r="r" b="b"/>
              <a:pathLst>
                <a:path w="2062" h="6140" extrusionOk="0">
                  <a:moveTo>
                    <a:pt x="987" y="0"/>
                  </a:moveTo>
                  <a:lnTo>
                    <a:pt x="567" y="2052"/>
                  </a:lnTo>
                  <a:lnTo>
                    <a:pt x="116" y="4282"/>
                  </a:lnTo>
                  <a:cubicBezTo>
                    <a:pt x="101" y="4360"/>
                    <a:pt x="123" y="4440"/>
                    <a:pt x="176" y="4499"/>
                  </a:cubicBezTo>
                  <a:lnTo>
                    <a:pt x="188" y="4513"/>
                  </a:lnTo>
                  <a:cubicBezTo>
                    <a:pt x="292" y="4624"/>
                    <a:pt x="270" y="4801"/>
                    <a:pt x="144" y="4885"/>
                  </a:cubicBezTo>
                  <a:cubicBezTo>
                    <a:pt x="30" y="4961"/>
                    <a:pt x="0" y="5114"/>
                    <a:pt x="76" y="5229"/>
                  </a:cubicBezTo>
                  <a:lnTo>
                    <a:pt x="76" y="5230"/>
                  </a:lnTo>
                  <a:cubicBezTo>
                    <a:pt x="169" y="5368"/>
                    <a:pt x="170" y="5544"/>
                    <a:pt x="93" y="5694"/>
                  </a:cubicBezTo>
                  <a:cubicBezTo>
                    <a:pt x="68" y="5740"/>
                    <a:pt x="56" y="5792"/>
                    <a:pt x="57" y="5844"/>
                  </a:cubicBezTo>
                  <a:cubicBezTo>
                    <a:pt x="61" y="5958"/>
                    <a:pt x="129" y="6062"/>
                    <a:pt x="233" y="6110"/>
                  </a:cubicBezTo>
                  <a:lnTo>
                    <a:pt x="235" y="6111"/>
                  </a:lnTo>
                  <a:cubicBezTo>
                    <a:pt x="277" y="6130"/>
                    <a:pt x="321" y="6139"/>
                    <a:pt x="363" y="6139"/>
                  </a:cubicBezTo>
                  <a:cubicBezTo>
                    <a:pt x="530" y="6139"/>
                    <a:pt x="679" y="5999"/>
                    <a:pt x="668" y="5815"/>
                  </a:cubicBezTo>
                  <a:cubicBezTo>
                    <a:pt x="656" y="5646"/>
                    <a:pt x="720" y="5483"/>
                    <a:pt x="860" y="5388"/>
                  </a:cubicBezTo>
                  <a:lnTo>
                    <a:pt x="862" y="5387"/>
                  </a:lnTo>
                  <a:cubicBezTo>
                    <a:pt x="975" y="5313"/>
                    <a:pt x="1007" y="5163"/>
                    <a:pt x="936" y="5050"/>
                  </a:cubicBezTo>
                  <a:cubicBezTo>
                    <a:pt x="853" y="4919"/>
                    <a:pt x="890" y="4748"/>
                    <a:pt x="1030" y="4683"/>
                  </a:cubicBezTo>
                  <a:lnTo>
                    <a:pt x="1050" y="4674"/>
                  </a:lnTo>
                  <a:cubicBezTo>
                    <a:pt x="1122" y="4641"/>
                    <a:pt x="1173" y="4575"/>
                    <a:pt x="1190" y="4499"/>
                  </a:cubicBezTo>
                  <a:lnTo>
                    <a:pt x="1418" y="3370"/>
                  </a:lnTo>
                  <a:lnTo>
                    <a:pt x="2062" y="216"/>
                  </a:lnTo>
                  <a:lnTo>
                    <a:pt x="9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8" name="Google Shape;2288;p57"/>
            <p:cNvSpPr/>
            <p:nvPr/>
          </p:nvSpPr>
          <p:spPr>
            <a:xfrm>
              <a:off x="2123751" y="2260030"/>
              <a:ext cx="66522" cy="221410"/>
            </a:xfrm>
            <a:custGeom>
              <a:avLst/>
              <a:gdLst/>
              <a:ahLst/>
              <a:cxnLst/>
              <a:rect l="l" t="t" r="r" b="b"/>
              <a:pathLst>
                <a:path w="1035" h="3445" extrusionOk="0">
                  <a:moveTo>
                    <a:pt x="444" y="0"/>
                  </a:moveTo>
                  <a:lnTo>
                    <a:pt x="81" y="1794"/>
                  </a:lnTo>
                  <a:cubicBezTo>
                    <a:pt x="78" y="1814"/>
                    <a:pt x="82" y="1835"/>
                    <a:pt x="93" y="1852"/>
                  </a:cubicBezTo>
                  <a:cubicBezTo>
                    <a:pt x="95" y="1855"/>
                    <a:pt x="98" y="1858"/>
                    <a:pt x="100" y="1861"/>
                  </a:cubicBezTo>
                  <a:lnTo>
                    <a:pt x="116" y="1877"/>
                  </a:lnTo>
                  <a:cubicBezTo>
                    <a:pt x="130" y="1893"/>
                    <a:pt x="143" y="1910"/>
                    <a:pt x="153" y="1927"/>
                  </a:cubicBezTo>
                  <a:cubicBezTo>
                    <a:pt x="281" y="2119"/>
                    <a:pt x="229" y="2377"/>
                    <a:pt x="38" y="2506"/>
                  </a:cubicBezTo>
                  <a:cubicBezTo>
                    <a:pt x="21" y="2517"/>
                    <a:pt x="9" y="2533"/>
                    <a:pt x="5" y="2552"/>
                  </a:cubicBezTo>
                  <a:cubicBezTo>
                    <a:pt x="0" y="2573"/>
                    <a:pt x="4" y="2595"/>
                    <a:pt x="16" y="2612"/>
                  </a:cubicBezTo>
                  <a:cubicBezTo>
                    <a:pt x="142" y="2799"/>
                    <a:pt x="151" y="3044"/>
                    <a:pt x="43" y="3252"/>
                  </a:cubicBezTo>
                  <a:cubicBezTo>
                    <a:pt x="32" y="3272"/>
                    <a:pt x="27" y="3295"/>
                    <a:pt x="28" y="3319"/>
                  </a:cubicBezTo>
                  <a:cubicBezTo>
                    <a:pt x="29" y="3342"/>
                    <a:pt x="37" y="3366"/>
                    <a:pt x="50" y="3387"/>
                  </a:cubicBezTo>
                  <a:cubicBezTo>
                    <a:pt x="63" y="3406"/>
                    <a:pt x="81" y="3421"/>
                    <a:pt x="103" y="3431"/>
                  </a:cubicBezTo>
                  <a:cubicBezTo>
                    <a:pt x="121" y="3440"/>
                    <a:pt x="142" y="3445"/>
                    <a:pt x="162" y="3445"/>
                  </a:cubicBezTo>
                  <a:cubicBezTo>
                    <a:pt x="183" y="3445"/>
                    <a:pt x="203" y="3440"/>
                    <a:pt x="223" y="3430"/>
                  </a:cubicBezTo>
                  <a:cubicBezTo>
                    <a:pt x="258" y="3411"/>
                    <a:pt x="284" y="3378"/>
                    <a:pt x="292" y="3338"/>
                  </a:cubicBezTo>
                  <a:cubicBezTo>
                    <a:pt x="295" y="3326"/>
                    <a:pt x="295" y="3315"/>
                    <a:pt x="295" y="3303"/>
                  </a:cubicBezTo>
                  <a:cubicBezTo>
                    <a:pt x="279" y="3064"/>
                    <a:pt x="379" y="2846"/>
                    <a:pt x="563" y="2723"/>
                  </a:cubicBezTo>
                  <a:cubicBezTo>
                    <a:pt x="599" y="2700"/>
                    <a:pt x="610" y="2654"/>
                    <a:pt x="588" y="2617"/>
                  </a:cubicBezTo>
                  <a:cubicBezTo>
                    <a:pt x="520" y="2510"/>
                    <a:pt x="501" y="2380"/>
                    <a:pt x="537" y="2259"/>
                  </a:cubicBezTo>
                  <a:cubicBezTo>
                    <a:pt x="569" y="2146"/>
                    <a:pt x="650" y="2053"/>
                    <a:pt x="757" y="2006"/>
                  </a:cubicBezTo>
                  <a:lnTo>
                    <a:pt x="777" y="1996"/>
                  </a:lnTo>
                  <a:cubicBezTo>
                    <a:pt x="800" y="1985"/>
                    <a:pt x="816" y="1965"/>
                    <a:pt x="821" y="1940"/>
                  </a:cubicBezTo>
                  <a:lnTo>
                    <a:pt x="1034" y="885"/>
                  </a:lnTo>
                  <a:lnTo>
                    <a:pt x="1034" y="885"/>
                  </a:lnTo>
                  <a:cubicBezTo>
                    <a:pt x="1034" y="885"/>
                    <a:pt x="1034" y="885"/>
                    <a:pt x="1034" y="885"/>
                  </a:cubicBezTo>
                  <a:lnTo>
                    <a:pt x="1034" y="884"/>
                  </a:lnTo>
                  <a:lnTo>
                    <a:pt x="1034" y="885"/>
                  </a:lnTo>
                  <a:lnTo>
                    <a:pt x="1034" y="885"/>
                  </a:lnTo>
                  <a:cubicBezTo>
                    <a:pt x="977" y="801"/>
                    <a:pt x="919" y="717"/>
                    <a:pt x="862" y="632"/>
                  </a:cubicBezTo>
                  <a:lnTo>
                    <a:pt x="756" y="477"/>
                  </a:lnTo>
                  <a:cubicBezTo>
                    <a:pt x="726" y="430"/>
                    <a:pt x="695" y="385"/>
                    <a:pt x="665" y="340"/>
                  </a:cubicBezTo>
                  <a:cubicBezTo>
                    <a:pt x="595" y="236"/>
                    <a:pt x="521" y="122"/>
                    <a:pt x="4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9" name="Google Shape;2289;p57"/>
            <p:cNvSpPr/>
            <p:nvPr/>
          </p:nvSpPr>
          <p:spPr>
            <a:xfrm>
              <a:off x="2107619" y="2045497"/>
              <a:ext cx="199695" cy="121535"/>
            </a:xfrm>
            <a:custGeom>
              <a:avLst/>
              <a:gdLst/>
              <a:ahLst/>
              <a:cxnLst/>
              <a:rect l="l" t="t" r="r" b="b"/>
              <a:pathLst>
                <a:path w="3107" h="1891" extrusionOk="0">
                  <a:moveTo>
                    <a:pt x="435" y="1"/>
                  </a:moveTo>
                  <a:cubicBezTo>
                    <a:pt x="331" y="1"/>
                    <a:pt x="237" y="74"/>
                    <a:pt x="216" y="181"/>
                  </a:cubicBezTo>
                  <a:lnTo>
                    <a:pt x="24" y="1136"/>
                  </a:lnTo>
                  <a:cubicBezTo>
                    <a:pt x="0" y="1257"/>
                    <a:pt x="78" y="1375"/>
                    <a:pt x="200" y="1399"/>
                  </a:cubicBezTo>
                  <a:lnTo>
                    <a:pt x="2627" y="1886"/>
                  </a:lnTo>
                  <a:cubicBezTo>
                    <a:pt x="2642" y="1889"/>
                    <a:pt x="2657" y="1891"/>
                    <a:pt x="2672" y="1891"/>
                  </a:cubicBezTo>
                  <a:cubicBezTo>
                    <a:pt x="2776" y="1891"/>
                    <a:pt x="2870" y="1817"/>
                    <a:pt x="2891" y="1711"/>
                  </a:cubicBezTo>
                  <a:lnTo>
                    <a:pt x="3083" y="755"/>
                  </a:lnTo>
                  <a:cubicBezTo>
                    <a:pt x="3107" y="634"/>
                    <a:pt x="3028" y="516"/>
                    <a:pt x="2907" y="492"/>
                  </a:cubicBezTo>
                  <a:lnTo>
                    <a:pt x="479" y="5"/>
                  </a:lnTo>
                  <a:cubicBezTo>
                    <a:pt x="464" y="2"/>
                    <a:pt x="450"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0" name="Google Shape;2290;p57"/>
            <p:cNvSpPr/>
            <p:nvPr/>
          </p:nvSpPr>
          <p:spPr>
            <a:xfrm>
              <a:off x="2140783" y="2032900"/>
              <a:ext cx="150526" cy="61185"/>
            </a:xfrm>
            <a:custGeom>
              <a:avLst/>
              <a:gdLst/>
              <a:ahLst/>
              <a:cxnLst/>
              <a:rect l="l" t="t" r="r" b="b"/>
              <a:pathLst>
                <a:path w="2342" h="952" extrusionOk="0">
                  <a:moveTo>
                    <a:pt x="212" y="0"/>
                  </a:moveTo>
                  <a:cubicBezTo>
                    <a:pt x="145" y="0"/>
                    <a:pt x="84" y="48"/>
                    <a:pt x="70" y="117"/>
                  </a:cubicBezTo>
                  <a:lnTo>
                    <a:pt x="16" y="382"/>
                  </a:lnTo>
                  <a:cubicBezTo>
                    <a:pt x="1" y="460"/>
                    <a:pt x="52" y="537"/>
                    <a:pt x="129" y="552"/>
                  </a:cubicBezTo>
                  <a:lnTo>
                    <a:pt x="2101" y="949"/>
                  </a:lnTo>
                  <a:cubicBezTo>
                    <a:pt x="2111" y="950"/>
                    <a:pt x="2120" y="951"/>
                    <a:pt x="2129" y="951"/>
                  </a:cubicBezTo>
                  <a:cubicBezTo>
                    <a:pt x="2197" y="951"/>
                    <a:pt x="2258" y="904"/>
                    <a:pt x="2272" y="835"/>
                  </a:cubicBezTo>
                  <a:lnTo>
                    <a:pt x="2325" y="569"/>
                  </a:lnTo>
                  <a:cubicBezTo>
                    <a:pt x="2341" y="492"/>
                    <a:pt x="2290" y="415"/>
                    <a:pt x="2213" y="399"/>
                  </a:cubicBezTo>
                  <a:lnTo>
                    <a:pt x="241" y="3"/>
                  </a:lnTo>
                  <a:cubicBezTo>
                    <a:pt x="231" y="1"/>
                    <a:pt x="221" y="0"/>
                    <a:pt x="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1" name="Google Shape;2291;p57"/>
            <p:cNvSpPr/>
            <p:nvPr/>
          </p:nvSpPr>
          <p:spPr>
            <a:xfrm>
              <a:off x="2192587" y="2043312"/>
              <a:ext cx="98723" cy="50773"/>
            </a:xfrm>
            <a:custGeom>
              <a:avLst/>
              <a:gdLst/>
              <a:ahLst/>
              <a:cxnLst/>
              <a:rect l="l" t="t" r="r" b="b"/>
              <a:pathLst>
                <a:path w="1536" h="790" extrusionOk="0">
                  <a:moveTo>
                    <a:pt x="211" y="0"/>
                  </a:moveTo>
                  <a:cubicBezTo>
                    <a:pt x="144" y="0"/>
                    <a:pt x="83" y="48"/>
                    <a:pt x="70" y="117"/>
                  </a:cubicBezTo>
                  <a:lnTo>
                    <a:pt x="16" y="381"/>
                  </a:lnTo>
                  <a:cubicBezTo>
                    <a:pt x="1" y="460"/>
                    <a:pt x="52" y="536"/>
                    <a:pt x="129" y="552"/>
                  </a:cubicBezTo>
                  <a:lnTo>
                    <a:pt x="1296" y="787"/>
                  </a:lnTo>
                  <a:cubicBezTo>
                    <a:pt x="1306" y="788"/>
                    <a:pt x="1315" y="789"/>
                    <a:pt x="1324" y="789"/>
                  </a:cubicBezTo>
                  <a:cubicBezTo>
                    <a:pt x="1392" y="789"/>
                    <a:pt x="1453" y="742"/>
                    <a:pt x="1467" y="673"/>
                  </a:cubicBezTo>
                  <a:lnTo>
                    <a:pt x="1520" y="407"/>
                  </a:lnTo>
                  <a:cubicBezTo>
                    <a:pt x="1535" y="328"/>
                    <a:pt x="1484" y="253"/>
                    <a:pt x="1407" y="237"/>
                  </a:cubicBezTo>
                  <a:lnTo>
                    <a:pt x="240" y="3"/>
                  </a:lnTo>
                  <a:cubicBezTo>
                    <a:pt x="230" y="1"/>
                    <a:pt x="220" y="0"/>
                    <a:pt x="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2" name="Google Shape;2292;p57"/>
            <p:cNvSpPr/>
            <p:nvPr/>
          </p:nvSpPr>
          <p:spPr>
            <a:xfrm>
              <a:off x="2114624" y="2045626"/>
              <a:ext cx="192689" cy="86636"/>
            </a:xfrm>
            <a:custGeom>
              <a:avLst/>
              <a:gdLst/>
              <a:ahLst/>
              <a:cxnLst/>
              <a:rect l="l" t="t" r="r" b="b"/>
              <a:pathLst>
                <a:path w="2998" h="1348" extrusionOk="0">
                  <a:moveTo>
                    <a:pt x="327" y="0"/>
                  </a:moveTo>
                  <a:cubicBezTo>
                    <a:pt x="222" y="0"/>
                    <a:pt x="129" y="74"/>
                    <a:pt x="107" y="181"/>
                  </a:cubicBezTo>
                  <a:lnTo>
                    <a:pt x="25" y="593"/>
                  </a:lnTo>
                  <a:cubicBezTo>
                    <a:pt x="0" y="714"/>
                    <a:pt x="79" y="833"/>
                    <a:pt x="200" y="856"/>
                  </a:cubicBezTo>
                  <a:lnTo>
                    <a:pt x="2626" y="1343"/>
                  </a:lnTo>
                  <a:cubicBezTo>
                    <a:pt x="2641" y="1346"/>
                    <a:pt x="2656" y="1347"/>
                    <a:pt x="2671" y="1347"/>
                  </a:cubicBezTo>
                  <a:cubicBezTo>
                    <a:pt x="2775" y="1347"/>
                    <a:pt x="2869" y="1274"/>
                    <a:pt x="2891" y="1168"/>
                  </a:cubicBezTo>
                  <a:lnTo>
                    <a:pt x="2973" y="756"/>
                  </a:lnTo>
                  <a:cubicBezTo>
                    <a:pt x="2998" y="634"/>
                    <a:pt x="2919" y="516"/>
                    <a:pt x="2798" y="491"/>
                  </a:cubicBezTo>
                  <a:lnTo>
                    <a:pt x="372" y="5"/>
                  </a:lnTo>
                  <a:cubicBezTo>
                    <a:pt x="357" y="2"/>
                    <a:pt x="342" y="0"/>
                    <a:pt x="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3" name="Google Shape;2293;p57"/>
            <p:cNvSpPr/>
            <p:nvPr/>
          </p:nvSpPr>
          <p:spPr>
            <a:xfrm>
              <a:off x="2124780" y="2057837"/>
              <a:ext cx="26994" cy="69026"/>
            </a:xfrm>
            <a:custGeom>
              <a:avLst/>
              <a:gdLst/>
              <a:ahLst/>
              <a:cxnLst/>
              <a:rect l="l" t="t" r="r" b="b"/>
              <a:pathLst>
                <a:path w="420" h="1074" extrusionOk="0">
                  <a:moveTo>
                    <a:pt x="294" y="1"/>
                  </a:moveTo>
                  <a:cubicBezTo>
                    <a:pt x="240" y="1"/>
                    <a:pt x="191" y="40"/>
                    <a:pt x="182" y="95"/>
                  </a:cubicBezTo>
                  <a:lnTo>
                    <a:pt x="13" y="938"/>
                  </a:lnTo>
                  <a:cubicBezTo>
                    <a:pt x="0" y="999"/>
                    <a:pt x="40" y="1059"/>
                    <a:pt x="102" y="1072"/>
                  </a:cubicBezTo>
                  <a:cubicBezTo>
                    <a:pt x="108" y="1073"/>
                    <a:pt x="115" y="1073"/>
                    <a:pt x="122" y="1073"/>
                  </a:cubicBezTo>
                  <a:cubicBezTo>
                    <a:pt x="129" y="1073"/>
                    <a:pt x="136" y="1073"/>
                    <a:pt x="143" y="1072"/>
                  </a:cubicBezTo>
                  <a:cubicBezTo>
                    <a:pt x="189" y="1064"/>
                    <a:pt x="226" y="1028"/>
                    <a:pt x="235" y="982"/>
                  </a:cubicBezTo>
                  <a:lnTo>
                    <a:pt x="404" y="140"/>
                  </a:lnTo>
                  <a:cubicBezTo>
                    <a:pt x="419" y="78"/>
                    <a:pt x="379" y="15"/>
                    <a:pt x="317" y="3"/>
                  </a:cubicBezTo>
                  <a:cubicBezTo>
                    <a:pt x="309" y="1"/>
                    <a:pt x="301" y="1"/>
                    <a:pt x="2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4" name="Google Shape;2294;p57"/>
            <p:cNvSpPr/>
            <p:nvPr/>
          </p:nvSpPr>
          <p:spPr>
            <a:xfrm>
              <a:off x="2147918" y="2062529"/>
              <a:ext cx="26930" cy="69026"/>
            </a:xfrm>
            <a:custGeom>
              <a:avLst/>
              <a:gdLst/>
              <a:ahLst/>
              <a:cxnLst/>
              <a:rect l="l" t="t" r="r" b="b"/>
              <a:pathLst>
                <a:path w="419" h="1074" extrusionOk="0">
                  <a:moveTo>
                    <a:pt x="293" y="0"/>
                  </a:moveTo>
                  <a:cubicBezTo>
                    <a:pt x="239" y="0"/>
                    <a:pt x="191" y="39"/>
                    <a:pt x="182" y="94"/>
                  </a:cubicBezTo>
                  <a:lnTo>
                    <a:pt x="12" y="937"/>
                  </a:lnTo>
                  <a:cubicBezTo>
                    <a:pt x="0" y="999"/>
                    <a:pt x="40" y="1059"/>
                    <a:pt x="101" y="1071"/>
                  </a:cubicBezTo>
                  <a:cubicBezTo>
                    <a:pt x="108" y="1073"/>
                    <a:pt x="114" y="1073"/>
                    <a:pt x="121" y="1073"/>
                  </a:cubicBezTo>
                  <a:cubicBezTo>
                    <a:pt x="128" y="1073"/>
                    <a:pt x="135" y="1073"/>
                    <a:pt x="142" y="1071"/>
                  </a:cubicBezTo>
                  <a:cubicBezTo>
                    <a:pt x="188" y="1063"/>
                    <a:pt x="225" y="1029"/>
                    <a:pt x="234" y="982"/>
                  </a:cubicBezTo>
                  <a:lnTo>
                    <a:pt x="404" y="140"/>
                  </a:lnTo>
                  <a:cubicBezTo>
                    <a:pt x="418" y="77"/>
                    <a:pt x="378" y="14"/>
                    <a:pt x="316" y="2"/>
                  </a:cubicBezTo>
                  <a:cubicBezTo>
                    <a:pt x="308" y="1"/>
                    <a:pt x="300" y="0"/>
                    <a:pt x="2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5" name="Google Shape;2295;p57"/>
            <p:cNvSpPr/>
            <p:nvPr/>
          </p:nvSpPr>
          <p:spPr>
            <a:xfrm>
              <a:off x="2170991" y="2067542"/>
              <a:ext cx="26673" cy="68576"/>
            </a:xfrm>
            <a:custGeom>
              <a:avLst/>
              <a:gdLst/>
              <a:ahLst/>
              <a:cxnLst/>
              <a:rect l="l" t="t" r="r" b="b"/>
              <a:pathLst>
                <a:path w="415" h="1067" extrusionOk="0">
                  <a:moveTo>
                    <a:pt x="293" y="0"/>
                  </a:moveTo>
                  <a:cubicBezTo>
                    <a:pt x="241" y="0"/>
                    <a:pt x="195" y="36"/>
                    <a:pt x="182" y="88"/>
                  </a:cubicBezTo>
                  <a:lnTo>
                    <a:pt x="13" y="931"/>
                  </a:lnTo>
                  <a:cubicBezTo>
                    <a:pt x="1" y="992"/>
                    <a:pt x="40" y="1052"/>
                    <a:pt x="101" y="1064"/>
                  </a:cubicBezTo>
                  <a:cubicBezTo>
                    <a:pt x="108" y="1066"/>
                    <a:pt x="116" y="1067"/>
                    <a:pt x="124" y="1067"/>
                  </a:cubicBezTo>
                  <a:cubicBezTo>
                    <a:pt x="130" y="1067"/>
                    <a:pt x="136" y="1066"/>
                    <a:pt x="142" y="1065"/>
                  </a:cubicBezTo>
                  <a:cubicBezTo>
                    <a:pt x="189" y="1058"/>
                    <a:pt x="226" y="1022"/>
                    <a:pt x="235" y="976"/>
                  </a:cubicBezTo>
                  <a:lnTo>
                    <a:pt x="405" y="133"/>
                  </a:lnTo>
                  <a:cubicBezTo>
                    <a:pt x="415" y="72"/>
                    <a:pt x="375" y="15"/>
                    <a:pt x="315" y="2"/>
                  </a:cubicBezTo>
                  <a:cubicBezTo>
                    <a:pt x="308" y="1"/>
                    <a:pt x="300" y="0"/>
                    <a:pt x="2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6" name="Google Shape;2296;p57"/>
            <p:cNvSpPr/>
            <p:nvPr/>
          </p:nvSpPr>
          <p:spPr>
            <a:xfrm>
              <a:off x="2194001" y="2071976"/>
              <a:ext cx="26866" cy="68833"/>
            </a:xfrm>
            <a:custGeom>
              <a:avLst/>
              <a:gdLst/>
              <a:ahLst/>
              <a:cxnLst/>
              <a:rect l="l" t="t" r="r" b="b"/>
              <a:pathLst>
                <a:path w="418" h="1071" extrusionOk="0">
                  <a:moveTo>
                    <a:pt x="294" y="0"/>
                  </a:moveTo>
                  <a:cubicBezTo>
                    <a:pt x="241" y="0"/>
                    <a:pt x="192" y="38"/>
                    <a:pt x="182" y="92"/>
                  </a:cubicBezTo>
                  <a:lnTo>
                    <a:pt x="13" y="935"/>
                  </a:lnTo>
                  <a:cubicBezTo>
                    <a:pt x="0" y="996"/>
                    <a:pt x="40" y="1056"/>
                    <a:pt x="102" y="1068"/>
                  </a:cubicBezTo>
                  <a:cubicBezTo>
                    <a:pt x="109" y="1069"/>
                    <a:pt x="115" y="1070"/>
                    <a:pt x="122" y="1070"/>
                  </a:cubicBezTo>
                  <a:cubicBezTo>
                    <a:pt x="129" y="1070"/>
                    <a:pt x="136" y="1069"/>
                    <a:pt x="143" y="1068"/>
                  </a:cubicBezTo>
                  <a:cubicBezTo>
                    <a:pt x="190" y="1061"/>
                    <a:pt x="226" y="1026"/>
                    <a:pt x="236" y="979"/>
                  </a:cubicBezTo>
                  <a:lnTo>
                    <a:pt x="406" y="136"/>
                  </a:lnTo>
                  <a:cubicBezTo>
                    <a:pt x="418" y="75"/>
                    <a:pt x="378" y="14"/>
                    <a:pt x="316" y="2"/>
                  </a:cubicBezTo>
                  <a:cubicBezTo>
                    <a:pt x="309" y="1"/>
                    <a:pt x="301" y="0"/>
                    <a:pt x="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7" name="Google Shape;2297;p57"/>
            <p:cNvSpPr/>
            <p:nvPr/>
          </p:nvSpPr>
          <p:spPr>
            <a:xfrm>
              <a:off x="2217139" y="2076604"/>
              <a:ext cx="26802" cy="68769"/>
            </a:xfrm>
            <a:custGeom>
              <a:avLst/>
              <a:gdLst/>
              <a:ahLst/>
              <a:cxnLst/>
              <a:rect l="l" t="t" r="r" b="b"/>
              <a:pathLst>
                <a:path w="417" h="1070" extrusionOk="0">
                  <a:moveTo>
                    <a:pt x="291" y="0"/>
                  </a:moveTo>
                  <a:cubicBezTo>
                    <a:pt x="239" y="0"/>
                    <a:pt x="192" y="38"/>
                    <a:pt x="182" y="91"/>
                  </a:cubicBezTo>
                  <a:lnTo>
                    <a:pt x="12" y="934"/>
                  </a:lnTo>
                  <a:cubicBezTo>
                    <a:pt x="0" y="996"/>
                    <a:pt x="40" y="1055"/>
                    <a:pt x="102" y="1068"/>
                  </a:cubicBezTo>
                  <a:cubicBezTo>
                    <a:pt x="109" y="1069"/>
                    <a:pt x="117" y="1070"/>
                    <a:pt x="125" y="1070"/>
                  </a:cubicBezTo>
                  <a:cubicBezTo>
                    <a:pt x="131" y="1070"/>
                    <a:pt x="136" y="1070"/>
                    <a:pt x="142" y="1069"/>
                  </a:cubicBezTo>
                  <a:cubicBezTo>
                    <a:pt x="188" y="1061"/>
                    <a:pt x="226" y="1025"/>
                    <a:pt x="235" y="978"/>
                  </a:cubicBezTo>
                  <a:lnTo>
                    <a:pt x="404" y="136"/>
                  </a:lnTo>
                  <a:cubicBezTo>
                    <a:pt x="416" y="74"/>
                    <a:pt x="376" y="15"/>
                    <a:pt x="315" y="3"/>
                  </a:cubicBezTo>
                  <a:cubicBezTo>
                    <a:pt x="307" y="1"/>
                    <a:pt x="299" y="0"/>
                    <a:pt x="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8" name="Google Shape;2298;p57"/>
            <p:cNvSpPr/>
            <p:nvPr/>
          </p:nvSpPr>
          <p:spPr>
            <a:xfrm>
              <a:off x="2240084" y="2081167"/>
              <a:ext cx="26994" cy="68897"/>
            </a:xfrm>
            <a:custGeom>
              <a:avLst/>
              <a:gdLst/>
              <a:ahLst/>
              <a:cxnLst/>
              <a:rect l="l" t="t" r="r" b="b"/>
              <a:pathLst>
                <a:path w="420" h="1072" extrusionOk="0">
                  <a:moveTo>
                    <a:pt x="294" y="1"/>
                  </a:moveTo>
                  <a:cubicBezTo>
                    <a:pt x="242" y="1"/>
                    <a:pt x="195" y="38"/>
                    <a:pt x="184" y="92"/>
                  </a:cubicBezTo>
                  <a:lnTo>
                    <a:pt x="15" y="934"/>
                  </a:lnTo>
                  <a:cubicBezTo>
                    <a:pt x="0" y="1006"/>
                    <a:pt x="55" y="1071"/>
                    <a:pt x="125" y="1071"/>
                  </a:cubicBezTo>
                  <a:cubicBezTo>
                    <a:pt x="131" y="1071"/>
                    <a:pt x="137" y="1071"/>
                    <a:pt x="144" y="1070"/>
                  </a:cubicBezTo>
                  <a:cubicBezTo>
                    <a:pt x="191" y="1062"/>
                    <a:pt x="228" y="1026"/>
                    <a:pt x="238" y="979"/>
                  </a:cubicBezTo>
                  <a:lnTo>
                    <a:pt x="406" y="136"/>
                  </a:lnTo>
                  <a:cubicBezTo>
                    <a:pt x="419" y="74"/>
                    <a:pt x="379" y="15"/>
                    <a:pt x="318" y="3"/>
                  </a:cubicBezTo>
                  <a:cubicBezTo>
                    <a:pt x="310" y="1"/>
                    <a:pt x="302" y="1"/>
                    <a:pt x="2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9" name="Google Shape;2299;p57"/>
            <p:cNvSpPr/>
            <p:nvPr/>
          </p:nvSpPr>
          <p:spPr>
            <a:xfrm>
              <a:off x="2263222" y="2085666"/>
              <a:ext cx="26930" cy="68962"/>
            </a:xfrm>
            <a:custGeom>
              <a:avLst/>
              <a:gdLst/>
              <a:ahLst/>
              <a:cxnLst/>
              <a:rect l="l" t="t" r="r" b="b"/>
              <a:pathLst>
                <a:path w="419" h="1073" extrusionOk="0">
                  <a:moveTo>
                    <a:pt x="295" y="0"/>
                  </a:moveTo>
                  <a:cubicBezTo>
                    <a:pt x="240" y="0"/>
                    <a:pt x="192" y="39"/>
                    <a:pt x="182" y="94"/>
                  </a:cubicBezTo>
                  <a:lnTo>
                    <a:pt x="14" y="937"/>
                  </a:lnTo>
                  <a:cubicBezTo>
                    <a:pt x="1" y="998"/>
                    <a:pt x="41" y="1058"/>
                    <a:pt x="102" y="1071"/>
                  </a:cubicBezTo>
                  <a:cubicBezTo>
                    <a:pt x="109" y="1072"/>
                    <a:pt x="116" y="1072"/>
                    <a:pt x="122" y="1072"/>
                  </a:cubicBezTo>
                  <a:cubicBezTo>
                    <a:pt x="129" y="1072"/>
                    <a:pt x="136" y="1072"/>
                    <a:pt x="143" y="1071"/>
                  </a:cubicBezTo>
                  <a:cubicBezTo>
                    <a:pt x="190" y="1064"/>
                    <a:pt x="227" y="1028"/>
                    <a:pt x="236" y="981"/>
                  </a:cubicBezTo>
                  <a:lnTo>
                    <a:pt x="405" y="138"/>
                  </a:lnTo>
                  <a:cubicBezTo>
                    <a:pt x="419" y="77"/>
                    <a:pt x="379" y="15"/>
                    <a:pt x="316" y="2"/>
                  </a:cubicBezTo>
                  <a:cubicBezTo>
                    <a:pt x="309" y="1"/>
                    <a:pt x="302" y="0"/>
                    <a:pt x="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0" name="Google Shape;2300;p57"/>
            <p:cNvSpPr/>
            <p:nvPr/>
          </p:nvSpPr>
          <p:spPr>
            <a:xfrm>
              <a:off x="2170799" y="1905453"/>
              <a:ext cx="118390" cy="151484"/>
            </a:xfrm>
            <a:custGeom>
              <a:avLst/>
              <a:gdLst/>
              <a:ahLst/>
              <a:cxnLst/>
              <a:rect l="l" t="t" r="r" b="b"/>
              <a:pathLst>
                <a:path w="1842" h="2357" extrusionOk="0">
                  <a:moveTo>
                    <a:pt x="1104" y="0"/>
                  </a:moveTo>
                  <a:cubicBezTo>
                    <a:pt x="873" y="0"/>
                    <a:pt x="650" y="112"/>
                    <a:pt x="512" y="308"/>
                  </a:cubicBezTo>
                  <a:cubicBezTo>
                    <a:pt x="329" y="568"/>
                    <a:pt x="338" y="917"/>
                    <a:pt x="533" y="1169"/>
                  </a:cubicBezTo>
                  <a:cubicBezTo>
                    <a:pt x="592" y="1242"/>
                    <a:pt x="615" y="1336"/>
                    <a:pt x="598" y="1427"/>
                  </a:cubicBezTo>
                  <a:lnTo>
                    <a:pt x="598" y="1430"/>
                  </a:lnTo>
                  <a:cubicBezTo>
                    <a:pt x="575" y="1542"/>
                    <a:pt x="494" y="1633"/>
                    <a:pt x="385" y="1666"/>
                  </a:cubicBezTo>
                  <a:lnTo>
                    <a:pt x="232" y="1713"/>
                  </a:lnTo>
                  <a:cubicBezTo>
                    <a:pt x="123" y="1745"/>
                    <a:pt x="41" y="1836"/>
                    <a:pt x="18" y="1947"/>
                  </a:cubicBezTo>
                  <a:lnTo>
                    <a:pt x="1" y="2031"/>
                  </a:lnTo>
                  <a:lnTo>
                    <a:pt x="1620" y="2357"/>
                  </a:lnTo>
                  <a:lnTo>
                    <a:pt x="1638" y="2272"/>
                  </a:lnTo>
                  <a:cubicBezTo>
                    <a:pt x="1659" y="2161"/>
                    <a:pt x="1618" y="2046"/>
                    <a:pt x="1531" y="1973"/>
                  </a:cubicBezTo>
                  <a:lnTo>
                    <a:pt x="1407" y="1872"/>
                  </a:lnTo>
                  <a:cubicBezTo>
                    <a:pt x="1319" y="1799"/>
                    <a:pt x="1278" y="1684"/>
                    <a:pt x="1300" y="1571"/>
                  </a:cubicBezTo>
                  <a:lnTo>
                    <a:pt x="1302" y="1569"/>
                  </a:lnTo>
                  <a:cubicBezTo>
                    <a:pt x="1320" y="1478"/>
                    <a:pt x="1377" y="1402"/>
                    <a:pt x="1458" y="1357"/>
                  </a:cubicBezTo>
                  <a:cubicBezTo>
                    <a:pt x="1698" y="1223"/>
                    <a:pt x="1842" y="966"/>
                    <a:pt x="1829" y="692"/>
                  </a:cubicBezTo>
                  <a:cubicBezTo>
                    <a:pt x="1817" y="417"/>
                    <a:pt x="1649" y="173"/>
                    <a:pt x="1399" y="63"/>
                  </a:cubicBezTo>
                  <a:cubicBezTo>
                    <a:pt x="1375" y="52"/>
                    <a:pt x="1352" y="43"/>
                    <a:pt x="1327" y="36"/>
                  </a:cubicBezTo>
                  <a:cubicBezTo>
                    <a:pt x="1254" y="12"/>
                    <a:pt x="1179" y="0"/>
                    <a:pt x="1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1" name="Google Shape;2301;p57"/>
            <p:cNvSpPr/>
            <p:nvPr/>
          </p:nvSpPr>
          <p:spPr>
            <a:xfrm>
              <a:off x="2190595" y="1909438"/>
              <a:ext cx="98594" cy="147500"/>
            </a:xfrm>
            <a:custGeom>
              <a:avLst/>
              <a:gdLst/>
              <a:ahLst/>
              <a:cxnLst/>
              <a:rect l="l" t="t" r="r" b="b"/>
              <a:pathLst>
                <a:path w="1534" h="2295" extrusionOk="0">
                  <a:moveTo>
                    <a:pt x="1091" y="1"/>
                  </a:moveTo>
                  <a:cubicBezTo>
                    <a:pt x="816" y="6"/>
                    <a:pt x="569" y="165"/>
                    <a:pt x="451" y="412"/>
                  </a:cubicBezTo>
                  <a:cubicBezTo>
                    <a:pt x="333" y="660"/>
                    <a:pt x="365" y="953"/>
                    <a:pt x="533" y="1169"/>
                  </a:cubicBezTo>
                  <a:cubicBezTo>
                    <a:pt x="592" y="1241"/>
                    <a:pt x="615" y="1336"/>
                    <a:pt x="598" y="1427"/>
                  </a:cubicBezTo>
                  <a:lnTo>
                    <a:pt x="598" y="1430"/>
                  </a:lnTo>
                  <a:cubicBezTo>
                    <a:pt x="575" y="1542"/>
                    <a:pt x="493" y="1632"/>
                    <a:pt x="384" y="1666"/>
                  </a:cubicBezTo>
                  <a:lnTo>
                    <a:pt x="231" y="1712"/>
                  </a:lnTo>
                  <a:cubicBezTo>
                    <a:pt x="123" y="1745"/>
                    <a:pt x="41" y="1836"/>
                    <a:pt x="18" y="1948"/>
                  </a:cubicBezTo>
                  <a:lnTo>
                    <a:pt x="1" y="2032"/>
                  </a:lnTo>
                  <a:lnTo>
                    <a:pt x="1312" y="2295"/>
                  </a:lnTo>
                  <a:lnTo>
                    <a:pt x="1330" y="2210"/>
                  </a:lnTo>
                  <a:cubicBezTo>
                    <a:pt x="1351" y="2099"/>
                    <a:pt x="1310" y="1984"/>
                    <a:pt x="1223" y="1911"/>
                  </a:cubicBezTo>
                  <a:lnTo>
                    <a:pt x="1099" y="1810"/>
                  </a:lnTo>
                  <a:cubicBezTo>
                    <a:pt x="1011" y="1736"/>
                    <a:pt x="971" y="1622"/>
                    <a:pt x="992" y="1509"/>
                  </a:cubicBezTo>
                  <a:lnTo>
                    <a:pt x="994" y="1506"/>
                  </a:lnTo>
                  <a:cubicBezTo>
                    <a:pt x="1012" y="1416"/>
                    <a:pt x="1069" y="1340"/>
                    <a:pt x="1150" y="1295"/>
                  </a:cubicBezTo>
                  <a:cubicBezTo>
                    <a:pt x="1390" y="1161"/>
                    <a:pt x="1534" y="903"/>
                    <a:pt x="1521" y="630"/>
                  </a:cubicBezTo>
                  <a:cubicBezTo>
                    <a:pt x="1509" y="355"/>
                    <a:pt x="1341" y="111"/>
                    <a:pt x="1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2" name="Google Shape;2302;p57"/>
            <p:cNvSpPr/>
            <p:nvPr/>
          </p:nvSpPr>
          <p:spPr>
            <a:xfrm>
              <a:off x="2204606" y="1862456"/>
              <a:ext cx="635334" cy="355027"/>
            </a:xfrm>
            <a:custGeom>
              <a:avLst/>
              <a:gdLst/>
              <a:ahLst/>
              <a:cxnLst/>
              <a:rect l="l" t="t" r="r" b="b"/>
              <a:pathLst>
                <a:path w="9885" h="5524" extrusionOk="0">
                  <a:moveTo>
                    <a:pt x="2260" y="1"/>
                  </a:moveTo>
                  <a:cubicBezTo>
                    <a:pt x="2060" y="1"/>
                    <a:pt x="1869" y="86"/>
                    <a:pt x="1735" y="237"/>
                  </a:cubicBezTo>
                  <a:lnTo>
                    <a:pt x="162" y="2019"/>
                  </a:lnTo>
                  <a:cubicBezTo>
                    <a:pt x="8" y="2193"/>
                    <a:pt x="1" y="2464"/>
                    <a:pt x="168" y="2627"/>
                  </a:cubicBezTo>
                  <a:cubicBezTo>
                    <a:pt x="252" y="2712"/>
                    <a:pt x="364" y="2755"/>
                    <a:pt x="476" y="2755"/>
                  </a:cubicBezTo>
                  <a:cubicBezTo>
                    <a:pt x="566" y="2755"/>
                    <a:pt x="656" y="2727"/>
                    <a:pt x="733" y="2670"/>
                  </a:cubicBezTo>
                  <a:lnTo>
                    <a:pt x="2264" y="1541"/>
                  </a:lnTo>
                  <a:lnTo>
                    <a:pt x="3427" y="2155"/>
                  </a:lnTo>
                  <a:cubicBezTo>
                    <a:pt x="3427" y="2155"/>
                    <a:pt x="5300" y="5020"/>
                    <a:pt x="6950" y="5400"/>
                  </a:cubicBezTo>
                  <a:cubicBezTo>
                    <a:pt x="7231" y="5488"/>
                    <a:pt x="7490" y="5523"/>
                    <a:pt x="7728" y="5523"/>
                  </a:cubicBezTo>
                  <a:cubicBezTo>
                    <a:pt x="8647" y="5523"/>
                    <a:pt x="9263" y="5000"/>
                    <a:pt x="9720" y="5000"/>
                  </a:cubicBezTo>
                  <a:cubicBezTo>
                    <a:pt x="9777" y="5000"/>
                    <a:pt x="9832" y="5008"/>
                    <a:pt x="9884" y="5027"/>
                  </a:cubicBezTo>
                  <a:lnTo>
                    <a:pt x="6846" y="1300"/>
                  </a:lnTo>
                  <a:cubicBezTo>
                    <a:pt x="6590" y="986"/>
                    <a:pt x="6231" y="771"/>
                    <a:pt x="5832" y="693"/>
                  </a:cubicBezTo>
                  <a:lnTo>
                    <a:pt x="2306" y="2"/>
                  </a:lnTo>
                  <a:cubicBezTo>
                    <a:pt x="2290" y="1"/>
                    <a:pt x="2275" y="1"/>
                    <a:pt x="2260" y="1"/>
                  </a:cubicBez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3" name="Google Shape;2303;p57"/>
            <p:cNvSpPr/>
            <p:nvPr/>
          </p:nvSpPr>
          <p:spPr>
            <a:xfrm>
              <a:off x="2361559" y="1946521"/>
              <a:ext cx="300924" cy="263507"/>
            </a:xfrm>
            <a:custGeom>
              <a:avLst/>
              <a:gdLst/>
              <a:ahLst/>
              <a:cxnLst/>
              <a:rect l="l" t="t" r="r" b="b"/>
              <a:pathLst>
                <a:path w="4682" h="4100" extrusionOk="0">
                  <a:moveTo>
                    <a:pt x="2870" y="1"/>
                  </a:moveTo>
                  <a:lnTo>
                    <a:pt x="659" y="542"/>
                  </a:lnTo>
                  <a:cubicBezTo>
                    <a:pt x="1" y="1585"/>
                    <a:pt x="304" y="2408"/>
                    <a:pt x="1029" y="2456"/>
                  </a:cubicBezTo>
                  <a:cubicBezTo>
                    <a:pt x="1307" y="2847"/>
                    <a:pt x="1601" y="3020"/>
                    <a:pt x="1933" y="3020"/>
                  </a:cubicBezTo>
                  <a:cubicBezTo>
                    <a:pt x="2097" y="3020"/>
                    <a:pt x="2270" y="2978"/>
                    <a:pt x="2456" y="2899"/>
                  </a:cubicBezTo>
                  <a:lnTo>
                    <a:pt x="2456" y="2899"/>
                  </a:lnTo>
                  <a:cubicBezTo>
                    <a:pt x="1896" y="3538"/>
                    <a:pt x="2497" y="4080"/>
                    <a:pt x="2903" y="4099"/>
                  </a:cubicBezTo>
                  <a:cubicBezTo>
                    <a:pt x="2908" y="4099"/>
                    <a:pt x="2914" y="4100"/>
                    <a:pt x="2919" y="4100"/>
                  </a:cubicBezTo>
                  <a:cubicBezTo>
                    <a:pt x="3345" y="4100"/>
                    <a:pt x="4682" y="3363"/>
                    <a:pt x="4682" y="3363"/>
                  </a:cubicBezTo>
                  <a:lnTo>
                    <a:pt x="2870" y="1"/>
                  </a:ln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4" name="Google Shape;2304;p57"/>
            <p:cNvSpPr/>
            <p:nvPr/>
          </p:nvSpPr>
          <p:spPr>
            <a:xfrm>
              <a:off x="2414391" y="1911430"/>
              <a:ext cx="103093" cy="57650"/>
            </a:xfrm>
            <a:custGeom>
              <a:avLst/>
              <a:gdLst/>
              <a:ahLst/>
              <a:cxnLst/>
              <a:rect l="l" t="t" r="r" b="b"/>
              <a:pathLst>
                <a:path w="1604" h="897" extrusionOk="0">
                  <a:moveTo>
                    <a:pt x="1545" y="1"/>
                  </a:moveTo>
                  <a:cubicBezTo>
                    <a:pt x="1543" y="1"/>
                    <a:pt x="1542" y="1"/>
                    <a:pt x="1540" y="1"/>
                  </a:cubicBezTo>
                  <a:cubicBezTo>
                    <a:pt x="1235" y="40"/>
                    <a:pt x="955" y="137"/>
                    <a:pt x="675" y="259"/>
                  </a:cubicBezTo>
                  <a:cubicBezTo>
                    <a:pt x="532" y="320"/>
                    <a:pt x="398" y="401"/>
                    <a:pt x="278" y="499"/>
                  </a:cubicBezTo>
                  <a:cubicBezTo>
                    <a:pt x="163" y="593"/>
                    <a:pt x="71" y="712"/>
                    <a:pt x="11" y="847"/>
                  </a:cubicBezTo>
                  <a:cubicBezTo>
                    <a:pt x="0" y="870"/>
                    <a:pt x="16" y="896"/>
                    <a:pt x="38" y="896"/>
                  </a:cubicBezTo>
                  <a:cubicBezTo>
                    <a:pt x="44" y="896"/>
                    <a:pt x="49" y="895"/>
                    <a:pt x="55" y="891"/>
                  </a:cubicBezTo>
                  <a:cubicBezTo>
                    <a:pt x="179" y="818"/>
                    <a:pt x="298" y="738"/>
                    <a:pt x="414" y="651"/>
                  </a:cubicBezTo>
                  <a:cubicBezTo>
                    <a:pt x="525" y="568"/>
                    <a:pt x="635" y="484"/>
                    <a:pt x="750" y="406"/>
                  </a:cubicBezTo>
                  <a:cubicBezTo>
                    <a:pt x="989" y="246"/>
                    <a:pt x="1273" y="151"/>
                    <a:pt x="1553" y="96"/>
                  </a:cubicBezTo>
                  <a:cubicBezTo>
                    <a:pt x="1604" y="86"/>
                    <a:pt x="1593" y="1"/>
                    <a:pt x="1545" y="1"/>
                  </a:cubicBezTo>
                  <a:close/>
                </a:path>
              </a:pathLst>
            </a:custGeom>
            <a:solidFill>
              <a:srgbClr val="834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5" name="Google Shape;2305;p57"/>
            <p:cNvSpPr/>
            <p:nvPr/>
          </p:nvSpPr>
          <p:spPr>
            <a:xfrm>
              <a:off x="2425575" y="1999223"/>
              <a:ext cx="132337" cy="79823"/>
            </a:xfrm>
            <a:custGeom>
              <a:avLst/>
              <a:gdLst/>
              <a:ahLst/>
              <a:cxnLst/>
              <a:rect l="l" t="t" r="r" b="b"/>
              <a:pathLst>
                <a:path w="2059" h="1242" extrusionOk="0">
                  <a:moveTo>
                    <a:pt x="1860" y="0"/>
                  </a:moveTo>
                  <a:cubicBezTo>
                    <a:pt x="1495" y="0"/>
                    <a:pt x="1132" y="85"/>
                    <a:pt x="815" y="269"/>
                  </a:cubicBezTo>
                  <a:cubicBezTo>
                    <a:pt x="632" y="374"/>
                    <a:pt x="476" y="512"/>
                    <a:pt x="337" y="670"/>
                  </a:cubicBezTo>
                  <a:cubicBezTo>
                    <a:pt x="269" y="742"/>
                    <a:pt x="207" y="819"/>
                    <a:pt x="152" y="901"/>
                  </a:cubicBezTo>
                  <a:cubicBezTo>
                    <a:pt x="125" y="942"/>
                    <a:pt x="101" y="984"/>
                    <a:pt x="80" y="1028"/>
                  </a:cubicBezTo>
                  <a:cubicBezTo>
                    <a:pt x="56" y="1076"/>
                    <a:pt x="52" y="1140"/>
                    <a:pt x="22" y="1183"/>
                  </a:cubicBezTo>
                  <a:cubicBezTo>
                    <a:pt x="1" y="1213"/>
                    <a:pt x="30" y="1241"/>
                    <a:pt x="59" y="1241"/>
                  </a:cubicBezTo>
                  <a:cubicBezTo>
                    <a:pt x="73" y="1241"/>
                    <a:pt x="88" y="1234"/>
                    <a:pt x="95" y="1214"/>
                  </a:cubicBezTo>
                  <a:cubicBezTo>
                    <a:pt x="110" y="1170"/>
                    <a:pt x="163" y="1132"/>
                    <a:pt x="191" y="1093"/>
                  </a:cubicBezTo>
                  <a:cubicBezTo>
                    <a:pt x="220" y="1054"/>
                    <a:pt x="251" y="1018"/>
                    <a:pt x="280" y="980"/>
                  </a:cubicBezTo>
                  <a:cubicBezTo>
                    <a:pt x="336" y="905"/>
                    <a:pt x="396" y="836"/>
                    <a:pt x="461" y="771"/>
                  </a:cubicBezTo>
                  <a:cubicBezTo>
                    <a:pt x="596" y="641"/>
                    <a:pt x="752" y="530"/>
                    <a:pt x="912" y="433"/>
                  </a:cubicBezTo>
                  <a:cubicBezTo>
                    <a:pt x="1240" y="232"/>
                    <a:pt x="1610" y="100"/>
                    <a:pt x="1998" y="97"/>
                  </a:cubicBezTo>
                  <a:cubicBezTo>
                    <a:pt x="2058" y="96"/>
                    <a:pt x="2056" y="7"/>
                    <a:pt x="1998" y="4"/>
                  </a:cubicBezTo>
                  <a:cubicBezTo>
                    <a:pt x="1952" y="1"/>
                    <a:pt x="1906" y="0"/>
                    <a:pt x="1860" y="0"/>
                  </a:cubicBezTo>
                  <a:close/>
                </a:path>
              </a:pathLst>
            </a:custGeom>
            <a:solidFill>
              <a:srgbClr val="834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6" name="Google Shape;2306;p57"/>
            <p:cNvSpPr/>
            <p:nvPr/>
          </p:nvSpPr>
          <p:spPr>
            <a:xfrm>
              <a:off x="2511186" y="2079303"/>
              <a:ext cx="75199" cy="37212"/>
            </a:xfrm>
            <a:custGeom>
              <a:avLst/>
              <a:gdLst/>
              <a:ahLst/>
              <a:cxnLst/>
              <a:rect l="l" t="t" r="r" b="b"/>
              <a:pathLst>
                <a:path w="1170" h="579" extrusionOk="0">
                  <a:moveTo>
                    <a:pt x="1102" y="0"/>
                  </a:moveTo>
                  <a:cubicBezTo>
                    <a:pt x="1098" y="0"/>
                    <a:pt x="1094" y="1"/>
                    <a:pt x="1089" y="2"/>
                  </a:cubicBezTo>
                  <a:cubicBezTo>
                    <a:pt x="889" y="46"/>
                    <a:pt x="693" y="98"/>
                    <a:pt x="502" y="170"/>
                  </a:cubicBezTo>
                  <a:cubicBezTo>
                    <a:pt x="405" y="207"/>
                    <a:pt x="314" y="244"/>
                    <a:pt x="231" y="307"/>
                  </a:cubicBezTo>
                  <a:cubicBezTo>
                    <a:pt x="187" y="338"/>
                    <a:pt x="146" y="371"/>
                    <a:pt x="106" y="407"/>
                  </a:cubicBezTo>
                  <a:cubicBezTo>
                    <a:pt x="74" y="441"/>
                    <a:pt x="32" y="475"/>
                    <a:pt x="12" y="518"/>
                  </a:cubicBezTo>
                  <a:cubicBezTo>
                    <a:pt x="0" y="544"/>
                    <a:pt x="14" y="579"/>
                    <a:pt x="44" y="579"/>
                  </a:cubicBezTo>
                  <a:cubicBezTo>
                    <a:pt x="45" y="579"/>
                    <a:pt x="45" y="579"/>
                    <a:pt x="46" y="579"/>
                  </a:cubicBezTo>
                  <a:cubicBezTo>
                    <a:pt x="135" y="574"/>
                    <a:pt x="227" y="520"/>
                    <a:pt x="308" y="487"/>
                  </a:cubicBezTo>
                  <a:cubicBezTo>
                    <a:pt x="403" y="448"/>
                    <a:pt x="488" y="397"/>
                    <a:pt x="576" y="347"/>
                  </a:cubicBezTo>
                  <a:cubicBezTo>
                    <a:pt x="748" y="245"/>
                    <a:pt x="928" y="161"/>
                    <a:pt x="1115" y="95"/>
                  </a:cubicBezTo>
                  <a:cubicBezTo>
                    <a:pt x="1169" y="77"/>
                    <a:pt x="1152" y="0"/>
                    <a:pt x="1102" y="0"/>
                  </a:cubicBezTo>
                  <a:close/>
                </a:path>
              </a:pathLst>
            </a:custGeom>
            <a:solidFill>
              <a:srgbClr val="834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7" name="Google Shape;2307;p57"/>
            <p:cNvSpPr/>
            <p:nvPr/>
          </p:nvSpPr>
          <p:spPr>
            <a:xfrm>
              <a:off x="2621477" y="2176158"/>
              <a:ext cx="165309" cy="63049"/>
            </a:xfrm>
            <a:custGeom>
              <a:avLst/>
              <a:gdLst/>
              <a:ahLst/>
              <a:cxnLst/>
              <a:rect l="l" t="t" r="r" b="b"/>
              <a:pathLst>
                <a:path w="2572" h="981" extrusionOk="0">
                  <a:moveTo>
                    <a:pt x="324" y="0"/>
                  </a:moveTo>
                  <a:cubicBezTo>
                    <a:pt x="230" y="0"/>
                    <a:pt x="138" y="25"/>
                    <a:pt x="57" y="83"/>
                  </a:cubicBezTo>
                  <a:cubicBezTo>
                    <a:pt x="0" y="125"/>
                    <a:pt x="44" y="198"/>
                    <a:pt x="100" y="198"/>
                  </a:cubicBezTo>
                  <a:cubicBezTo>
                    <a:pt x="112" y="198"/>
                    <a:pt x="124" y="195"/>
                    <a:pt x="136" y="188"/>
                  </a:cubicBezTo>
                  <a:cubicBezTo>
                    <a:pt x="182" y="160"/>
                    <a:pt x="229" y="149"/>
                    <a:pt x="275" y="149"/>
                  </a:cubicBezTo>
                  <a:cubicBezTo>
                    <a:pt x="468" y="149"/>
                    <a:pt x="653" y="354"/>
                    <a:pt x="767" y="481"/>
                  </a:cubicBezTo>
                  <a:cubicBezTo>
                    <a:pt x="922" y="652"/>
                    <a:pt x="1089" y="795"/>
                    <a:pt x="1306" y="881"/>
                  </a:cubicBezTo>
                  <a:cubicBezTo>
                    <a:pt x="1482" y="950"/>
                    <a:pt x="1668" y="980"/>
                    <a:pt x="1855" y="980"/>
                  </a:cubicBezTo>
                  <a:cubicBezTo>
                    <a:pt x="1884" y="980"/>
                    <a:pt x="1913" y="979"/>
                    <a:pt x="1943" y="978"/>
                  </a:cubicBezTo>
                  <a:cubicBezTo>
                    <a:pt x="2051" y="972"/>
                    <a:pt x="2157" y="954"/>
                    <a:pt x="2259" y="924"/>
                  </a:cubicBezTo>
                  <a:cubicBezTo>
                    <a:pt x="2362" y="894"/>
                    <a:pt x="2505" y="851"/>
                    <a:pt x="2545" y="741"/>
                  </a:cubicBezTo>
                  <a:cubicBezTo>
                    <a:pt x="2572" y="668"/>
                    <a:pt x="2533" y="583"/>
                    <a:pt x="2451" y="572"/>
                  </a:cubicBezTo>
                  <a:cubicBezTo>
                    <a:pt x="2442" y="570"/>
                    <a:pt x="2434" y="570"/>
                    <a:pt x="2425" y="570"/>
                  </a:cubicBezTo>
                  <a:cubicBezTo>
                    <a:pt x="2319" y="570"/>
                    <a:pt x="2219" y="653"/>
                    <a:pt x="2122" y="690"/>
                  </a:cubicBezTo>
                  <a:cubicBezTo>
                    <a:pt x="2026" y="726"/>
                    <a:pt x="1924" y="747"/>
                    <a:pt x="1823" y="752"/>
                  </a:cubicBezTo>
                  <a:cubicBezTo>
                    <a:pt x="1806" y="753"/>
                    <a:pt x="1790" y="753"/>
                    <a:pt x="1773" y="753"/>
                  </a:cubicBezTo>
                  <a:cubicBezTo>
                    <a:pt x="1577" y="753"/>
                    <a:pt x="1384" y="700"/>
                    <a:pt x="1216" y="600"/>
                  </a:cubicBezTo>
                  <a:cubicBezTo>
                    <a:pt x="995" y="466"/>
                    <a:pt x="863" y="227"/>
                    <a:pt x="644" y="94"/>
                  </a:cubicBezTo>
                  <a:cubicBezTo>
                    <a:pt x="547" y="35"/>
                    <a:pt x="435" y="0"/>
                    <a:pt x="324" y="0"/>
                  </a:cubicBezTo>
                  <a:close/>
                </a:path>
              </a:pathLst>
            </a:custGeom>
            <a:solidFill>
              <a:srgbClr val="834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8" name="Google Shape;2308;p57"/>
            <p:cNvSpPr/>
            <p:nvPr/>
          </p:nvSpPr>
          <p:spPr>
            <a:xfrm>
              <a:off x="2704517" y="2251354"/>
              <a:ext cx="650759" cy="1008396"/>
            </a:xfrm>
            <a:custGeom>
              <a:avLst/>
              <a:gdLst/>
              <a:ahLst/>
              <a:cxnLst/>
              <a:rect l="l" t="t" r="r" b="b"/>
              <a:pathLst>
                <a:path w="10125" h="15690" extrusionOk="0">
                  <a:moveTo>
                    <a:pt x="3351" y="1"/>
                  </a:moveTo>
                  <a:cubicBezTo>
                    <a:pt x="3267" y="1"/>
                    <a:pt x="0" y="4337"/>
                    <a:pt x="0" y="4337"/>
                  </a:cubicBezTo>
                  <a:lnTo>
                    <a:pt x="4020" y="15689"/>
                  </a:lnTo>
                  <a:cubicBezTo>
                    <a:pt x="10125" y="14441"/>
                    <a:pt x="9535" y="11762"/>
                    <a:pt x="8142" y="8393"/>
                  </a:cubicBezTo>
                  <a:cubicBezTo>
                    <a:pt x="7128" y="5942"/>
                    <a:pt x="3352" y="1"/>
                    <a:pt x="3352" y="1"/>
                  </a:cubicBezTo>
                  <a:cubicBezTo>
                    <a:pt x="3352" y="1"/>
                    <a:pt x="3351" y="1"/>
                    <a:pt x="3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9" name="Google Shape;2309;p57"/>
            <p:cNvSpPr/>
            <p:nvPr/>
          </p:nvSpPr>
          <p:spPr>
            <a:xfrm>
              <a:off x="2001762" y="2877472"/>
              <a:ext cx="196288" cy="564805"/>
            </a:xfrm>
            <a:custGeom>
              <a:avLst/>
              <a:gdLst/>
              <a:ahLst/>
              <a:cxnLst/>
              <a:rect l="l" t="t" r="r" b="b"/>
              <a:pathLst>
                <a:path w="3054" h="8788" extrusionOk="0">
                  <a:moveTo>
                    <a:pt x="1517" y="0"/>
                  </a:moveTo>
                  <a:lnTo>
                    <a:pt x="40" y="8179"/>
                  </a:lnTo>
                  <a:cubicBezTo>
                    <a:pt x="1" y="8398"/>
                    <a:pt x="145" y="8608"/>
                    <a:pt x="365" y="8647"/>
                  </a:cubicBezTo>
                  <a:lnTo>
                    <a:pt x="1108" y="8781"/>
                  </a:lnTo>
                  <a:cubicBezTo>
                    <a:pt x="1132" y="8786"/>
                    <a:pt x="1156" y="8788"/>
                    <a:pt x="1179" y="8788"/>
                  </a:cubicBezTo>
                  <a:cubicBezTo>
                    <a:pt x="1370" y="8788"/>
                    <a:pt x="1541" y="8652"/>
                    <a:pt x="1576" y="8456"/>
                  </a:cubicBezTo>
                  <a:lnTo>
                    <a:pt x="3053" y="278"/>
                  </a:lnTo>
                  <a:lnTo>
                    <a:pt x="15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0" name="Google Shape;2310;p57"/>
            <p:cNvSpPr/>
            <p:nvPr/>
          </p:nvSpPr>
          <p:spPr>
            <a:xfrm>
              <a:off x="2020722" y="2965137"/>
              <a:ext cx="148984" cy="456446"/>
            </a:xfrm>
            <a:custGeom>
              <a:avLst/>
              <a:gdLst/>
              <a:ahLst/>
              <a:cxnLst/>
              <a:rect l="l" t="t" r="r" b="b"/>
              <a:pathLst>
                <a:path w="2318" h="7102" extrusionOk="0">
                  <a:moveTo>
                    <a:pt x="2317" y="1"/>
                  </a:moveTo>
                  <a:lnTo>
                    <a:pt x="1085" y="562"/>
                  </a:lnTo>
                  <a:lnTo>
                    <a:pt x="52" y="6467"/>
                  </a:lnTo>
                  <a:cubicBezTo>
                    <a:pt x="1" y="6759"/>
                    <a:pt x="195" y="7040"/>
                    <a:pt x="488" y="7093"/>
                  </a:cubicBezTo>
                  <a:cubicBezTo>
                    <a:pt x="520" y="7099"/>
                    <a:pt x="552" y="7102"/>
                    <a:pt x="583" y="7102"/>
                  </a:cubicBezTo>
                  <a:cubicBezTo>
                    <a:pt x="839" y="7102"/>
                    <a:pt x="1067" y="6919"/>
                    <a:pt x="1115" y="6658"/>
                  </a:cubicBezTo>
                  <a:lnTo>
                    <a:pt x="23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1" name="Google Shape;2311;p57"/>
            <p:cNvSpPr/>
            <p:nvPr/>
          </p:nvSpPr>
          <p:spPr>
            <a:xfrm>
              <a:off x="2056972" y="2873873"/>
              <a:ext cx="172829" cy="82201"/>
            </a:xfrm>
            <a:custGeom>
              <a:avLst/>
              <a:gdLst/>
              <a:ahLst/>
              <a:cxnLst/>
              <a:rect l="l" t="t" r="r" b="b"/>
              <a:pathLst>
                <a:path w="2689" h="1279" extrusionOk="0">
                  <a:moveTo>
                    <a:pt x="332" y="1"/>
                  </a:moveTo>
                  <a:cubicBezTo>
                    <a:pt x="220" y="1"/>
                    <a:pt x="121" y="80"/>
                    <a:pt x="102" y="193"/>
                  </a:cubicBezTo>
                  <a:lnTo>
                    <a:pt x="24" y="623"/>
                  </a:lnTo>
                  <a:cubicBezTo>
                    <a:pt x="1" y="751"/>
                    <a:pt x="86" y="873"/>
                    <a:pt x="213" y="896"/>
                  </a:cubicBezTo>
                  <a:lnTo>
                    <a:pt x="2317" y="1275"/>
                  </a:lnTo>
                  <a:cubicBezTo>
                    <a:pt x="2332" y="1278"/>
                    <a:pt x="2346" y="1279"/>
                    <a:pt x="2360" y="1279"/>
                  </a:cubicBezTo>
                  <a:cubicBezTo>
                    <a:pt x="2470" y="1279"/>
                    <a:pt x="2568" y="1199"/>
                    <a:pt x="2588" y="1086"/>
                  </a:cubicBezTo>
                  <a:lnTo>
                    <a:pt x="2666" y="656"/>
                  </a:lnTo>
                  <a:cubicBezTo>
                    <a:pt x="2689" y="528"/>
                    <a:pt x="2605" y="406"/>
                    <a:pt x="2477" y="384"/>
                  </a:cubicBezTo>
                  <a:lnTo>
                    <a:pt x="373" y="4"/>
                  </a:lnTo>
                  <a:cubicBezTo>
                    <a:pt x="359" y="2"/>
                    <a:pt x="346" y="1"/>
                    <a:pt x="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2" name="Google Shape;2312;p57"/>
            <p:cNvSpPr/>
            <p:nvPr/>
          </p:nvSpPr>
          <p:spPr>
            <a:xfrm>
              <a:off x="1722434" y="3059678"/>
              <a:ext cx="335567" cy="323921"/>
            </a:xfrm>
            <a:custGeom>
              <a:avLst/>
              <a:gdLst/>
              <a:ahLst/>
              <a:cxnLst/>
              <a:rect l="l" t="t" r="r" b="b"/>
              <a:pathLst>
                <a:path w="5221" h="5040" extrusionOk="0">
                  <a:moveTo>
                    <a:pt x="3806" y="0"/>
                  </a:moveTo>
                  <a:lnTo>
                    <a:pt x="1" y="3891"/>
                  </a:lnTo>
                  <a:cubicBezTo>
                    <a:pt x="1" y="3891"/>
                    <a:pt x="708" y="5040"/>
                    <a:pt x="2151" y="5040"/>
                  </a:cubicBezTo>
                  <a:cubicBezTo>
                    <a:pt x="2948" y="5040"/>
                    <a:pt x="3969" y="4689"/>
                    <a:pt x="5221" y="3601"/>
                  </a:cubicBezTo>
                  <a:lnTo>
                    <a:pt x="3806" y="0"/>
                  </a:ln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3" name="Google Shape;2313;p57"/>
            <p:cNvSpPr/>
            <p:nvPr/>
          </p:nvSpPr>
          <p:spPr>
            <a:xfrm>
              <a:off x="2091615" y="2987438"/>
              <a:ext cx="138186" cy="73396"/>
            </a:xfrm>
            <a:custGeom>
              <a:avLst/>
              <a:gdLst/>
              <a:ahLst/>
              <a:cxnLst/>
              <a:rect l="l" t="t" r="r" b="b"/>
              <a:pathLst>
                <a:path w="2150" h="1142" extrusionOk="0">
                  <a:moveTo>
                    <a:pt x="1" y="1"/>
                  </a:moveTo>
                  <a:lnTo>
                    <a:pt x="256" y="1141"/>
                  </a:lnTo>
                  <a:lnTo>
                    <a:pt x="1685" y="1141"/>
                  </a:lnTo>
                  <a:cubicBezTo>
                    <a:pt x="1692" y="1141"/>
                    <a:pt x="1698" y="1141"/>
                    <a:pt x="1705" y="1141"/>
                  </a:cubicBezTo>
                  <a:cubicBezTo>
                    <a:pt x="1903" y="1141"/>
                    <a:pt x="2074" y="998"/>
                    <a:pt x="2110" y="801"/>
                  </a:cubicBezTo>
                  <a:cubicBezTo>
                    <a:pt x="2150" y="577"/>
                    <a:pt x="2001" y="362"/>
                    <a:pt x="1776" y="320"/>
                  </a:cubicBezTo>
                  <a:lnTo>
                    <a:pt x="1" y="1"/>
                  </a:ln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4" name="Google Shape;2314;p57"/>
            <p:cNvSpPr/>
            <p:nvPr/>
          </p:nvSpPr>
          <p:spPr>
            <a:xfrm>
              <a:off x="1967055" y="2987438"/>
              <a:ext cx="150076" cy="173079"/>
            </a:xfrm>
            <a:custGeom>
              <a:avLst/>
              <a:gdLst/>
              <a:ahLst/>
              <a:cxnLst/>
              <a:rect l="l" t="t" r="r" b="b"/>
              <a:pathLst>
                <a:path w="2335" h="2693" extrusionOk="0">
                  <a:moveTo>
                    <a:pt x="1939" y="1"/>
                  </a:moveTo>
                  <a:lnTo>
                    <a:pt x="0" y="1124"/>
                  </a:lnTo>
                  <a:lnTo>
                    <a:pt x="521" y="2692"/>
                  </a:lnTo>
                  <a:lnTo>
                    <a:pt x="2334" y="1082"/>
                  </a:lnTo>
                  <a:lnTo>
                    <a:pt x="1939" y="1"/>
                  </a:ln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5" name="Google Shape;2315;p57"/>
            <p:cNvSpPr/>
            <p:nvPr/>
          </p:nvSpPr>
          <p:spPr>
            <a:xfrm>
              <a:off x="1969561" y="3090913"/>
              <a:ext cx="120897" cy="122113"/>
            </a:xfrm>
            <a:custGeom>
              <a:avLst/>
              <a:gdLst/>
              <a:ahLst/>
              <a:cxnLst/>
              <a:rect l="l" t="t" r="r" b="b"/>
              <a:pathLst>
                <a:path w="1881" h="1900" extrusionOk="0">
                  <a:moveTo>
                    <a:pt x="1423" y="1"/>
                  </a:moveTo>
                  <a:lnTo>
                    <a:pt x="0" y="990"/>
                  </a:lnTo>
                  <a:lnTo>
                    <a:pt x="561" y="1899"/>
                  </a:lnTo>
                  <a:lnTo>
                    <a:pt x="1880" y="996"/>
                  </a:lnTo>
                  <a:lnTo>
                    <a:pt x="1423" y="1"/>
                  </a:ln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6" name="Google Shape;2316;p57"/>
            <p:cNvSpPr/>
            <p:nvPr/>
          </p:nvSpPr>
          <p:spPr>
            <a:xfrm>
              <a:off x="2059543" y="3090913"/>
              <a:ext cx="128159" cy="69861"/>
            </a:xfrm>
            <a:custGeom>
              <a:avLst/>
              <a:gdLst/>
              <a:ahLst/>
              <a:cxnLst/>
              <a:rect l="l" t="t" r="r" b="b"/>
              <a:pathLst>
                <a:path w="1994" h="1087" extrusionOk="0">
                  <a:moveTo>
                    <a:pt x="23" y="1"/>
                  </a:moveTo>
                  <a:lnTo>
                    <a:pt x="1" y="1087"/>
                  </a:lnTo>
                  <a:lnTo>
                    <a:pt x="1565" y="955"/>
                  </a:lnTo>
                  <a:cubicBezTo>
                    <a:pt x="1787" y="936"/>
                    <a:pt x="1962" y="758"/>
                    <a:pt x="1976" y="537"/>
                  </a:cubicBezTo>
                  <a:cubicBezTo>
                    <a:pt x="1993" y="284"/>
                    <a:pt x="1798" y="67"/>
                    <a:pt x="1544" y="58"/>
                  </a:cubicBezTo>
                  <a:lnTo>
                    <a:pt x="23" y="1"/>
                  </a:ln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7" name="Google Shape;2317;p57"/>
            <p:cNvSpPr/>
            <p:nvPr/>
          </p:nvSpPr>
          <p:spPr>
            <a:xfrm>
              <a:off x="1966219" y="3087700"/>
              <a:ext cx="100008" cy="49231"/>
            </a:xfrm>
            <a:custGeom>
              <a:avLst/>
              <a:gdLst/>
              <a:ahLst/>
              <a:cxnLst/>
              <a:rect l="l" t="t" r="r" b="b"/>
              <a:pathLst>
                <a:path w="1556" h="766" extrusionOk="0">
                  <a:moveTo>
                    <a:pt x="1471" y="0"/>
                  </a:moveTo>
                  <a:cubicBezTo>
                    <a:pt x="1466" y="0"/>
                    <a:pt x="1460" y="1"/>
                    <a:pt x="1455" y="2"/>
                  </a:cubicBezTo>
                  <a:cubicBezTo>
                    <a:pt x="962" y="95"/>
                    <a:pt x="474" y="259"/>
                    <a:pt x="60" y="549"/>
                  </a:cubicBezTo>
                  <a:cubicBezTo>
                    <a:pt x="6" y="587"/>
                    <a:pt x="0" y="670"/>
                    <a:pt x="38" y="719"/>
                  </a:cubicBezTo>
                  <a:cubicBezTo>
                    <a:pt x="63" y="751"/>
                    <a:pt x="97" y="765"/>
                    <a:pt x="131" y="765"/>
                  </a:cubicBezTo>
                  <a:cubicBezTo>
                    <a:pt x="158" y="765"/>
                    <a:pt x="185" y="757"/>
                    <a:pt x="210" y="741"/>
                  </a:cubicBezTo>
                  <a:cubicBezTo>
                    <a:pt x="605" y="490"/>
                    <a:pt x="1020" y="267"/>
                    <a:pt x="1475" y="142"/>
                  </a:cubicBezTo>
                  <a:cubicBezTo>
                    <a:pt x="1556" y="120"/>
                    <a:pt x="1548" y="0"/>
                    <a:pt x="1471" y="0"/>
                  </a:cubicBezTo>
                  <a:close/>
                </a:path>
              </a:pathLst>
            </a:custGeom>
            <a:solidFill>
              <a:srgbClr val="834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8" name="Google Shape;2318;p57"/>
            <p:cNvSpPr/>
            <p:nvPr/>
          </p:nvSpPr>
          <p:spPr>
            <a:xfrm>
              <a:off x="2011981" y="3157240"/>
              <a:ext cx="159524" cy="78024"/>
            </a:xfrm>
            <a:custGeom>
              <a:avLst/>
              <a:gdLst/>
              <a:ahLst/>
              <a:cxnLst/>
              <a:rect l="l" t="t" r="r" b="b"/>
              <a:pathLst>
                <a:path w="2482" h="1214" extrusionOk="0">
                  <a:moveTo>
                    <a:pt x="0" y="1"/>
                  </a:moveTo>
                  <a:lnTo>
                    <a:pt x="167" y="1191"/>
                  </a:lnTo>
                  <a:lnTo>
                    <a:pt x="1930" y="1214"/>
                  </a:lnTo>
                  <a:cubicBezTo>
                    <a:pt x="1932" y="1214"/>
                    <a:pt x="1935" y="1214"/>
                    <a:pt x="1937" y="1214"/>
                  </a:cubicBezTo>
                  <a:cubicBezTo>
                    <a:pt x="2185" y="1214"/>
                    <a:pt x="2395" y="1035"/>
                    <a:pt x="2435" y="790"/>
                  </a:cubicBezTo>
                  <a:cubicBezTo>
                    <a:pt x="2481" y="509"/>
                    <a:pt x="2286" y="246"/>
                    <a:pt x="2004" y="208"/>
                  </a:cubicBezTo>
                  <a:lnTo>
                    <a:pt x="0" y="1"/>
                  </a:ln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9" name="Google Shape;2319;p57"/>
            <p:cNvSpPr/>
            <p:nvPr/>
          </p:nvSpPr>
          <p:spPr>
            <a:xfrm>
              <a:off x="2013010" y="3219003"/>
              <a:ext cx="143263" cy="75582"/>
            </a:xfrm>
            <a:custGeom>
              <a:avLst/>
              <a:gdLst/>
              <a:ahLst/>
              <a:cxnLst/>
              <a:rect l="l" t="t" r="r" b="b"/>
              <a:pathLst>
                <a:path w="2229" h="1176" extrusionOk="0">
                  <a:moveTo>
                    <a:pt x="126" y="0"/>
                  </a:moveTo>
                  <a:lnTo>
                    <a:pt x="1" y="1171"/>
                  </a:lnTo>
                  <a:lnTo>
                    <a:pt x="1705" y="1176"/>
                  </a:lnTo>
                  <a:cubicBezTo>
                    <a:pt x="1946" y="1176"/>
                    <a:pt x="2151" y="1000"/>
                    <a:pt x="2188" y="761"/>
                  </a:cubicBezTo>
                  <a:cubicBezTo>
                    <a:pt x="2229" y="490"/>
                    <a:pt x="2039" y="237"/>
                    <a:pt x="1765" y="203"/>
                  </a:cubicBezTo>
                  <a:lnTo>
                    <a:pt x="126" y="0"/>
                  </a:ln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0" name="Google Shape;2320;p57"/>
            <p:cNvSpPr/>
            <p:nvPr/>
          </p:nvSpPr>
          <p:spPr>
            <a:xfrm>
              <a:off x="1521325" y="3309752"/>
              <a:ext cx="355427" cy="477140"/>
            </a:xfrm>
            <a:custGeom>
              <a:avLst/>
              <a:gdLst/>
              <a:ahLst/>
              <a:cxnLst/>
              <a:rect l="l" t="t" r="r" b="b"/>
              <a:pathLst>
                <a:path w="5530" h="7424" extrusionOk="0">
                  <a:moveTo>
                    <a:pt x="3130" y="0"/>
                  </a:moveTo>
                  <a:lnTo>
                    <a:pt x="1" y="3496"/>
                  </a:lnTo>
                  <a:lnTo>
                    <a:pt x="2620" y="7423"/>
                  </a:lnTo>
                  <a:lnTo>
                    <a:pt x="5530" y="831"/>
                  </a:lnTo>
                  <a:lnTo>
                    <a:pt x="3130" y="0"/>
                  </a:lnTo>
                  <a:close/>
                </a:path>
              </a:pathLst>
            </a:custGeom>
            <a:solidFill>
              <a:srgbClr val="AD6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1" name="Google Shape;2321;p57"/>
            <p:cNvSpPr/>
            <p:nvPr/>
          </p:nvSpPr>
          <p:spPr>
            <a:xfrm>
              <a:off x="1084786" y="3413934"/>
              <a:ext cx="748196" cy="808388"/>
            </a:xfrm>
            <a:custGeom>
              <a:avLst/>
              <a:gdLst/>
              <a:ahLst/>
              <a:cxnLst/>
              <a:rect l="l" t="t" r="r" b="b"/>
              <a:pathLst>
                <a:path w="11641" h="12578" extrusionOk="0">
                  <a:moveTo>
                    <a:pt x="8350" y="0"/>
                  </a:moveTo>
                  <a:lnTo>
                    <a:pt x="1" y="7331"/>
                  </a:lnTo>
                  <a:cubicBezTo>
                    <a:pt x="1" y="7331"/>
                    <a:pt x="746" y="12577"/>
                    <a:pt x="3283" y="12577"/>
                  </a:cubicBezTo>
                  <a:cubicBezTo>
                    <a:pt x="3509" y="12577"/>
                    <a:pt x="3748" y="12536"/>
                    <a:pt x="4003" y="12445"/>
                  </a:cubicBezTo>
                  <a:cubicBezTo>
                    <a:pt x="6665" y="11502"/>
                    <a:pt x="11641" y="5003"/>
                    <a:pt x="11641" y="5003"/>
                  </a:cubicBezTo>
                  <a:lnTo>
                    <a:pt x="83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2" name="Google Shape;2322;p57"/>
            <p:cNvSpPr/>
            <p:nvPr/>
          </p:nvSpPr>
          <p:spPr>
            <a:xfrm>
              <a:off x="1009523" y="2911600"/>
              <a:ext cx="387756" cy="1068874"/>
            </a:xfrm>
            <a:custGeom>
              <a:avLst/>
              <a:gdLst/>
              <a:ahLst/>
              <a:cxnLst/>
              <a:rect l="l" t="t" r="r" b="b"/>
              <a:pathLst>
                <a:path w="6033" h="16631" extrusionOk="0">
                  <a:moveTo>
                    <a:pt x="3093" y="1"/>
                  </a:moveTo>
                  <a:cubicBezTo>
                    <a:pt x="2402" y="364"/>
                    <a:pt x="1029" y="989"/>
                    <a:pt x="838" y="1301"/>
                  </a:cubicBezTo>
                  <a:cubicBezTo>
                    <a:pt x="412" y="1992"/>
                    <a:pt x="0" y="9214"/>
                    <a:pt x="1464" y="16631"/>
                  </a:cubicBezTo>
                  <a:lnTo>
                    <a:pt x="6033" y="14881"/>
                  </a:lnTo>
                  <a:lnTo>
                    <a:pt x="3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3" name="Google Shape;2323;p57"/>
            <p:cNvSpPr/>
            <p:nvPr/>
          </p:nvSpPr>
          <p:spPr>
            <a:xfrm>
              <a:off x="1093784" y="3079216"/>
              <a:ext cx="495927" cy="877735"/>
            </a:xfrm>
            <a:custGeom>
              <a:avLst/>
              <a:gdLst/>
              <a:ahLst/>
              <a:cxnLst/>
              <a:rect l="l" t="t" r="r" b="b"/>
              <a:pathLst>
                <a:path w="7716" h="13657" extrusionOk="0">
                  <a:moveTo>
                    <a:pt x="93" y="0"/>
                  </a:moveTo>
                  <a:cubicBezTo>
                    <a:pt x="43" y="0"/>
                    <a:pt x="1" y="68"/>
                    <a:pt x="42" y="119"/>
                  </a:cubicBezTo>
                  <a:cubicBezTo>
                    <a:pt x="821" y="1088"/>
                    <a:pt x="1473" y="2173"/>
                    <a:pt x="2078" y="3258"/>
                  </a:cubicBezTo>
                  <a:cubicBezTo>
                    <a:pt x="2684" y="4345"/>
                    <a:pt x="3188" y="5470"/>
                    <a:pt x="3648" y="6625"/>
                  </a:cubicBezTo>
                  <a:cubicBezTo>
                    <a:pt x="3893" y="7238"/>
                    <a:pt x="4102" y="7866"/>
                    <a:pt x="4271" y="8505"/>
                  </a:cubicBezTo>
                  <a:cubicBezTo>
                    <a:pt x="4064" y="8579"/>
                    <a:pt x="3858" y="8698"/>
                    <a:pt x="3677" y="8808"/>
                  </a:cubicBezTo>
                  <a:cubicBezTo>
                    <a:pt x="3444" y="8950"/>
                    <a:pt x="3217" y="9111"/>
                    <a:pt x="3016" y="9296"/>
                  </a:cubicBezTo>
                  <a:cubicBezTo>
                    <a:pt x="2617" y="9663"/>
                    <a:pt x="2309" y="10091"/>
                    <a:pt x="2058" y="10570"/>
                  </a:cubicBezTo>
                  <a:cubicBezTo>
                    <a:pt x="2025" y="10634"/>
                    <a:pt x="2077" y="10690"/>
                    <a:pt x="2132" y="10690"/>
                  </a:cubicBezTo>
                  <a:cubicBezTo>
                    <a:pt x="2157" y="10690"/>
                    <a:pt x="2182" y="10678"/>
                    <a:pt x="2200" y="10651"/>
                  </a:cubicBezTo>
                  <a:cubicBezTo>
                    <a:pt x="2476" y="10233"/>
                    <a:pt x="2846" y="9855"/>
                    <a:pt x="3240" y="9547"/>
                  </a:cubicBezTo>
                  <a:cubicBezTo>
                    <a:pt x="3431" y="9395"/>
                    <a:pt x="3630" y="9257"/>
                    <a:pt x="3839" y="9133"/>
                  </a:cubicBezTo>
                  <a:cubicBezTo>
                    <a:pt x="3879" y="9109"/>
                    <a:pt x="3920" y="9088"/>
                    <a:pt x="3960" y="9067"/>
                  </a:cubicBezTo>
                  <a:lnTo>
                    <a:pt x="3960" y="9067"/>
                  </a:lnTo>
                  <a:cubicBezTo>
                    <a:pt x="3854" y="9247"/>
                    <a:pt x="3758" y="9436"/>
                    <a:pt x="3665" y="9618"/>
                  </a:cubicBezTo>
                  <a:cubicBezTo>
                    <a:pt x="3453" y="10030"/>
                    <a:pt x="3267" y="10456"/>
                    <a:pt x="3105" y="10891"/>
                  </a:cubicBezTo>
                  <a:cubicBezTo>
                    <a:pt x="2944" y="11321"/>
                    <a:pt x="2812" y="11760"/>
                    <a:pt x="2710" y="12208"/>
                  </a:cubicBezTo>
                  <a:cubicBezTo>
                    <a:pt x="2605" y="12669"/>
                    <a:pt x="2566" y="13126"/>
                    <a:pt x="2524" y="13595"/>
                  </a:cubicBezTo>
                  <a:cubicBezTo>
                    <a:pt x="2520" y="13634"/>
                    <a:pt x="2555" y="13657"/>
                    <a:pt x="2589" y="13657"/>
                  </a:cubicBezTo>
                  <a:cubicBezTo>
                    <a:pt x="2615" y="13657"/>
                    <a:pt x="2641" y="13642"/>
                    <a:pt x="2647" y="13611"/>
                  </a:cubicBezTo>
                  <a:cubicBezTo>
                    <a:pt x="2728" y="13164"/>
                    <a:pt x="2863" y="12718"/>
                    <a:pt x="2991" y="12281"/>
                  </a:cubicBezTo>
                  <a:cubicBezTo>
                    <a:pt x="3117" y="11844"/>
                    <a:pt x="3266" y="11412"/>
                    <a:pt x="3439" y="10991"/>
                  </a:cubicBezTo>
                  <a:cubicBezTo>
                    <a:pt x="3610" y="10577"/>
                    <a:pt x="3805" y="10174"/>
                    <a:pt x="4024" y="9783"/>
                  </a:cubicBezTo>
                  <a:cubicBezTo>
                    <a:pt x="4233" y="9407"/>
                    <a:pt x="4496" y="9055"/>
                    <a:pt x="4660" y="8656"/>
                  </a:cubicBezTo>
                  <a:cubicBezTo>
                    <a:pt x="4916" y="8468"/>
                    <a:pt x="5147" y="8232"/>
                    <a:pt x="5381" y="8021"/>
                  </a:cubicBezTo>
                  <a:cubicBezTo>
                    <a:pt x="5638" y="7787"/>
                    <a:pt x="5892" y="7554"/>
                    <a:pt x="6138" y="7312"/>
                  </a:cubicBezTo>
                  <a:cubicBezTo>
                    <a:pt x="6633" y="6826"/>
                    <a:pt x="7130" y="6349"/>
                    <a:pt x="7643" y="5885"/>
                  </a:cubicBezTo>
                  <a:cubicBezTo>
                    <a:pt x="7715" y="5819"/>
                    <a:pt x="7649" y="5724"/>
                    <a:pt x="7572" y="5724"/>
                  </a:cubicBezTo>
                  <a:cubicBezTo>
                    <a:pt x="7551" y="5724"/>
                    <a:pt x="7529" y="5731"/>
                    <a:pt x="7508" y="5748"/>
                  </a:cubicBezTo>
                  <a:cubicBezTo>
                    <a:pt x="6985" y="6192"/>
                    <a:pt x="6453" y="6619"/>
                    <a:pt x="5914" y="7043"/>
                  </a:cubicBezTo>
                  <a:cubicBezTo>
                    <a:pt x="5648" y="7250"/>
                    <a:pt x="5390" y="7465"/>
                    <a:pt x="5131" y="7684"/>
                  </a:cubicBezTo>
                  <a:cubicBezTo>
                    <a:pt x="4925" y="7859"/>
                    <a:pt x="4698" y="8028"/>
                    <a:pt x="4499" y="8216"/>
                  </a:cubicBezTo>
                  <a:cubicBezTo>
                    <a:pt x="4244" y="7093"/>
                    <a:pt x="3931" y="5991"/>
                    <a:pt x="3466" y="4933"/>
                  </a:cubicBezTo>
                  <a:cubicBezTo>
                    <a:pt x="2957" y="3771"/>
                    <a:pt x="2324" y="2668"/>
                    <a:pt x="1555" y="1660"/>
                  </a:cubicBezTo>
                  <a:cubicBezTo>
                    <a:pt x="1116" y="1084"/>
                    <a:pt x="632" y="551"/>
                    <a:pt x="139" y="23"/>
                  </a:cubicBezTo>
                  <a:cubicBezTo>
                    <a:pt x="125" y="7"/>
                    <a:pt x="108" y="0"/>
                    <a:pt x="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4" name="Google Shape;2324;p57"/>
            <p:cNvSpPr/>
            <p:nvPr/>
          </p:nvSpPr>
          <p:spPr>
            <a:xfrm>
              <a:off x="2769240" y="2777018"/>
              <a:ext cx="237937" cy="332019"/>
            </a:xfrm>
            <a:custGeom>
              <a:avLst/>
              <a:gdLst/>
              <a:ahLst/>
              <a:cxnLst/>
              <a:rect l="l" t="t" r="r" b="b"/>
              <a:pathLst>
                <a:path w="3702" h="5166" extrusionOk="0">
                  <a:moveTo>
                    <a:pt x="343" y="0"/>
                  </a:moveTo>
                  <a:cubicBezTo>
                    <a:pt x="311" y="0"/>
                    <a:pt x="281" y="24"/>
                    <a:pt x="288" y="62"/>
                  </a:cubicBezTo>
                  <a:cubicBezTo>
                    <a:pt x="269" y="38"/>
                    <a:pt x="237" y="25"/>
                    <a:pt x="207" y="25"/>
                  </a:cubicBezTo>
                  <a:cubicBezTo>
                    <a:pt x="170" y="25"/>
                    <a:pt x="135" y="45"/>
                    <a:pt x="127" y="91"/>
                  </a:cubicBezTo>
                  <a:cubicBezTo>
                    <a:pt x="0" y="801"/>
                    <a:pt x="40" y="1525"/>
                    <a:pt x="232" y="2221"/>
                  </a:cubicBezTo>
                  <a:cubicBezTo>
                    <a:pt x="327" y="2567"/>
                    <a:pt x="454" y="2903"/>
                    <a:pt x="612" y="3225"/>
                  </a:cubicBezTo>
                  <a:cubicBezTo>
                    <a:pt x="763" y="3533"/>
                    <a:pt x="953" y="3924"/>
                    <a:pt x="1228" y="4139"/>
                  </a:cubicBezTo>
                  <a:cubicBezTo>
                    <a:pt x="1267" y="4170"/>
                    <a:pt x="1310" y="4184"/>
                    <a:pt x="1350" y="4184"/>
                  </a:cubicBezTo>
                  <a:cubicBezTo>
                    <a:pt x="1466" y="4184"/>
                    <a:pt x="1561" y="4069"/>
                    <a:pt x="1500" y="3933"/>
                  </a:cubicBezTo>
                  <a:cubicBezTo>
                    <a:pt x="1432" y="3781"/>
                    <a:pt x="1323" y="3653"/>
                    <a:pt x="1233" y="3515"/>
                  </a:cubicBezTo>
                  <a:cubicBezTo>
                    <a:pt x="1145" y="3376"/>
                    <a:pt x="1059" y="3233"/>
                    <a:pt x="981" y="3087"/>
                  </a:cubicBezTo>
                  <a:cubicBezTo>
                    <a:pt x="816" y="2782"/>
                    <a:pt x="682" y="2461"/>
                    <a:pt x="581" y="2129"/>
                  </a:cubicBezTo>
                  <a:cubicBezTo>
                    <a:pt x="383" y="1485"/>
                    <a:pt x="299" y="812"/>
                    <a:pt x="308" y="139"/>
                  </a:cubicBezTo>
                  <a:lnTo>
                    <a:pt x="308" y="139"/>
                  </a:lnTo>
                  <a:cubicBezTo>
                    <a:pt x="581" y="1063"/>
                    <a:pt x="950" y="1950"/>
                    <a:pt x="1437" y="2782"/>
                  </a:cubicBezTo>
                  <a:cubicBezTo>
                    <a:pt x="1685" y="3203"/>
                    <a:pt x="1962" y="3609"/>
                    <a:pt x="2263" y="3993"/>
                  </a:cubicBezTo>
                  <a:cubicBezTo>
                    <a:pt x="2568" y="4383"/>
                    <a:pt x="2896" y="4796"/>
                    <a:pt x="3278" y="5113"/>
                  </a:cubicBezTo>
                  <a:cubicBezTo>
                    <a:pt x="3323" y="5150"/>
                    <a:pt x="3371" y="5166"/>
                    <a:pt x="3417" y="5166"/>
                  </a:cubicBezTo>
                  <a:cubicBezTo>
                    <a:pt x="3574" y="5166"/>
                    <a:pt x="3701" y="4978"/>
                    <a:pt x="3565" y="4825"/>
                  </a:cubicBezTo>
                  <a:cubicBezTo>
                    <a:pt x="3244" y="4464"/>
                    <a:pt x="2890" y="4136"/>
                    <a:pt x="2580" y="3765"/>
                  </a:cubicBezTo>
                  <a:cubicBezTo>
                    <a:pt x="2273" y="3399"/>
                    <a:pt x="1987" y="3016"/>
                    <a:pt x="1723" y="2620"/>
                  </a:cubicBezTo>
                  <a:cubicBezTo>
                    <a:pt x="1184" y="1817"/>
                    <a:pt x="732" y="947"/>
                    <a:pt x="399" y="40"/>
                  </a:cubicBezTo>
                  <a:cubicBezTo>
                    <a:pt x="389" y="12"/>
                    <a:pt x="366" y="0"/>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5" name="Google Shape;2325;p57"/>
            <p:cNvSpPr/>
            <p:nvPr/>
          </p:nvSpPr>
          <p:spPr>
            <a:xfrm>
              <a:off x="1267384" y="4301246"/>
              <a:ext cx="400803" cy="136445"/>
            </a:xfrm>
            <a:custGeom>
              <a:avLst/>
              <a:gdLst/>
              <a:ahLst/>
              <a:cxnLst/>
              <a:rect l="l" t="t" r="r" b="b"/>
              <a:pathLst>
                <a:path w="6236" h="2123" extrusionOk="0">
                  <a:moveTo>
                    <a:pt x="752" y="1"/>
                  </a:moveTo>
                  <a:cubicBezTo>
                    <a:pt x="678" y="1"/>
                    <a:pt x="659" y="116"/>
                    <a:pt x="738" y="134"/>
                  </a:cubicBezTo>
                  <a:cubicBezTo>
                    <a:pt x="2428" y="530"/>
                    <a:pt x="4117" y="905"/>
                    <a:pt x="5840" y="1123"/>
                  </a:cubicBezTo>
                  <a:cubicBezTo>
                    <a:pt x="5846" y="1349"/>
                    <a:pt x="5852" y="1575"/>
                    <a:pt x="5854" y="1802"/>
                  </a:cubicBezTo>
                  <a:cubicBezTo>
                    <a:pt x="4945" y="1691"/>
                    <a:pt x="4040" y="1530"/>
                    <a:pt x="3132" y="1402"/>
                  </a:cubicBezTo>
                  <a:cubicBezTo>
                    <a:pt x="2214" y="1273"/>
                    <a:pt x="1296" y="1155"/>
                    <a:pt x="377" y="1033"/>
                  </a:cubicBezTo>
                  <a:cubicBezTo>
                    <a:pt x="413" y="817"/>
                    <a:pt x="445" y="602"/>
                    <a:pt x="465" y="382"/>
                  </a:cubicBezTo>
                  <a:cubicBezTo>
                    <a:pt x="474" y="282"/>
                    <a:pt x="397" y="220"/>
                    <a:pt x="323" y="220"/>
                  </a:cubicBezTo>
                  <a:cubicBezTo>
                    <a:pt x="268" y="220"/>
                    <a:pt x="215" y="252"/>
                    <a:pt x="195" y="326"/>
                  </a:cubicBezTo>
                  <a:cubicBezTo>
                    <a:pt x="120" y="596"/>
                    <a:pt x="66" y="866"/>
                    <a:pt x="16" y="1143"/>
                  </a:cubicBezTo>
                  <a:cubicBezTo>
                    <a:pt x="0" y="1228"/>
                    <a:pt x="54" y="1332"/>
                    <a:pt x="147" y="1344"/>
                  </a:cubicBezTo>
                  <a:cubicBezTo>
                    <a:pt x="1117" y="1479"/>
                    <a:pt x="2088" y="1621"/>
                    <a:pt x="3059" y="1749"/>
                  </a:cubicBezTo>
                  <a:cubicBezTo>
                    <a:pt x="4031" y="1878"/>
                    <a:pt x="5009" y="1965"/>
                    <a:pt x="5978" y="2120"/>
                  </a:cubicBezTo>
                  <a:cubicBezTo>
                    <a:pt x="5988" y="2122"/>
                    <a:pt x="5998" y="2122"/>
                    <a:pt x="6008" y="2122"/>
                  </a:cubicBezTo>
                  <a:cubicBezTo>
                    <a:pt x="6095" y="2122"/>
                    <a:pt x="6155" y="2056"/>
                    <a:pt x="6159" y="1965"/>
                  </a:cubicBezTo>
                  <a:cubicBezTo>
                    <a:pt x="6175" y="1624"/>
                    <a:pt x="6209" y="1284"/>
                    <a:pt x="6230" y="942"/>
                  </a:cubicBezTo>
                  <a:cubicBezTo>
                    <a:pt x="6236" y="863"/>
                    <a:pt x="6154" y="768"/>
                    <a:pt x="6074" y="758"/>
                  </a:cubicBezTo>
                  <a:cubicBezTo>
                    <a:pt x="4302" y="555"/>
                    <a:pt x="2518" y="354"/>
                    <a:pt x="766" y="2"/>
                  </a:cubicBezTo>
                  <a:cubicBezTo>
                    <a:pt x="761" y="1"/>
                    <a:pt x="756" y="1"/>
                    <a:pt x="7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6" name="Google Shape;2326;p57"/>
            <p:cNvSpPr/>
            <p:nvPr/>
          </p:nvSpPr>
          <p:spPr>
            <a:xfrm>
              <a:off x="1276190" y="3922695"/>
              <a:ext cx="401639" cy="312481"/>
            </a:xfrm>
            <a:custGeom>
              <a:avLst/>
              <a:gdLst/>
              <a:ahLst/>
              <a:cxnLst/>
              <a:rect l="l" t="t" r="r" b="b"/>
              <a:pathLst>
                <a:path w="6249" h="4862" extrusionOk="0">
                  <a:moveTo>
                    <a:pt x="6131" y="1"/>
                  </a:moveTo>
                  <a:cubicBezTo>
                    <a:pt x="6112" y="1"/>
                    <a:pt x="6092" y="7"/>
                    <a:pt x="6076" y="19"/>
                  </a:cubicBezTo>
                  <a:cubicBezTo>
                    <a:pt x="5572" y="427"/>
                    <a:pt x="5156" y="961"/>
                    <a:pt x="4730" y="1448"/>
                  </a:cubicBezTo>
                  <a:cubicBezTo>
                    <a:pt x="4282" y="1961"/>
                    <a:pt x="3818" y="2459"/>
                    <a:pt x="3345" y="2949"/>
                  </a:cubicBezTo>
                  <a:cubicBezTo>
                    <a:pt x="2694" y="3620"/>
                    <a:pt x="1783" y="4630"/>
                    <a:pt x="766" y="4630"/>
                  </a:cubicBezTo>
                  <a:cubicBezTo>
                    <a:pt x="568" y="4630"/>
                    <a:pt x="366" y="4592"/>
                    <a:pt x="160" y="4505"/>
                  </a:cubicBezTo>
                  <a:cubicBezTo>
                    <a:pt x="150" y="4500"/>
                    <a:pt x="140" y="4498"/>
                    <a:pt x="131" y="4498"/>
                  </a:cubicBezTo>
                  <a:cubicBezTo>
                    <a:pt x="53" y="4498"/>
                    <a:pt x="1" y="4625"/>
                    <a:pt x="83" y="4666"/>
                  </a:cubicBezTo>
                  <a:cubicBezTo>
                    <a:pt x="354" y="4800"/>
                    <a:pt x="647" y="4862"/>
                    <a:pt x="941" y="4862"/>
                  </a:cubicBezTo>
                  <a:cubicBezTo>
                    <a:pt x="1248" y="4862"/>
                    <a:pt x="1557" y="4794"/>
                    <a:pt x="1844" y="4670"/>
                  </a:cubicBezTo>
                  <a:cubicBezTo>
                    <a:pt x="2470" y="4400"/>
                    <a:pt x="2960" y="3904"/>
                    <a:pt x="3438" y="3433"/>
                  </a:cubicBezTo>
                  <a:cubicBezTo>
                    <a:pt x="3962" y="2917"/>
                    <a:pt x="4465" y="2381"/>
                    <a:pt x="4953" y="1831"/>
                  </a:cubicBezTo>
                  <a:cubicBezTo>
                    <a:pt x="5420" y="1305"/>
                    <a:pt x="5915" y="753"/>
                    <a:pt x="6219" y="113"/>
                  </a:cubicBezTo>
                  <a:cubicBezTo>
                    <a:pt x="6249" y="51"/>
                    <a:pt x="6189" y="1"/>
                    <a:pt x="6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7" name="Google Shape;2327;p57"/>
            <p:cNvSpPr/>
            <p:nvPr/>
          </p:nvSpPr>
          <p:spPr>
            <a:xfrm>
              <a:off x="2041032" y="4279587"/>
              <a:ext cx="249891" cy="114336"/>
            </a:xfrm>
            <a:custGeom>
              <a:avLst/>
              <a:gdLst/>
              <a:ahLst/>
              <a:cxnLst/>
              <a:rect l="l" t="t" r="r" b="b"/>
              <a:pathLst>
                <a:path w="3888" h="1779" extrusionOk="0">
                  <a:moveTo>
                    <a:pt x="3437" y="1"/>
                  </a:moveTo>
                  <a:cubicBezTo>
                    <a:pt x="3316" y="16"/>
                    <a:pt x="3195" y="31"/>
                    <a:pt x="3074" y="46"/>
                  </a:cubicBezTo>
                  <a:cubicBezTo>
                    <a:pt x="2100" y="173"/>
                    <a:pt x="1131" y="337"/>
                    <a:pt x="157" y="436"/>
                  </a:cubicBezTo>
                  <a:cubicBezTo>
                    <a:pt x="54" y="446"/>
                    <a:pt x="0" y="534"/>
                    <a:pt x="21" y="630"/>
                  </a:cubicBezTo>
                  <a:cubicBezTo>
                    <a:pt x="93" y="966"/>
                    <a:pt x="148" y="1302"/>
                    <a:pt x="215" y="1638"/>
                  </a:cubicBezTo>
                  <a:cubicBezTo>
                    <a:pt x="229" y="1711"/>
                    <a:pt x="318" y="1778"/>
                    <a:pt x="394" y="1778"/>
                  </a:cubicBezTo>
                  <a:cubicBezTo>
                    <a:pt x="400" y="1778"/>
                    <a:pt x="406" y="1778"/>
                    <a:pt x="412" y="1777"/>
                  </a:cubicBezTo>
                  <a:cubicBezTo>
                    <a:pt x="1567" y="1608"/>
                    <a:pt x="2726" y="1438"/>
                    <a:pt x="3888" y="1310"/>
                  </a:cubicBezTo>
                  <a:lnTo>
                    <a:pt x="3815" y="1085"/>
                  </a:lnTo>
                  <a:cubicBezTo>
                    <a:pt x="2723" y="1139"/>
                    <a:pt x="1634" y="1216"/>
                    <a:pt x="545" y="1366"/>
                  </a:cubicBezTo>
                  <a:cubicBezTo>
                    <a:pt x="482" y="1147"/>
                    <a:pt x="418" y="929"/>
                    <a:pt x="358" y="712"/>
                  </a:cubicBezTo>
                  <a:cubicBezTo>
                    <a:pt x="1265" y="584"/>
                    <a:pt x="2182" y="509"/>
                    <a:pt x="3093" y="403"/>
                  </a:cubicBezTo>
                  <a:cubicBezTo>
                    <a:pt x="3250" y="385"/>
                    <a:pt x="3407" y="364"/>
                    <a:pt x="3565" y="342"/>
                  </a:cubicBezTo>
                  <a:cubicBezTo>
                    <a:pt x="3523" y="228"/>
                    <a:pt x="3480" y="112"/>
                    <a:pt x="3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8" name="Google Shape;2328;p57"/>
            <p:cNvSpPr/>
            <p:nvPr/>
          </p:nvSpPr>
          <p:spPr>
            <a:xfrm>
              <a:off x="10728" y="2147815"/>
              <a:ext cx="998152" cy="633702"/>
            </a:xfrm>
            <a:custGeom>
              <a:avLst/>
              <a:gdLst/>
              <a:ahLst/>
              <a:cxnLst/>
              <a:rect l="l" t="t" r="r" b="b"/>
              <a:pathLst>
                <a:path w="15530" h="9860" extrusionOk="0">
                  <a:moveTo>
                    <a:pt x="537" y="0"/>
                  </a:moveTo>
                  <a:cubicBezTo>
                    <a:pt x="240" y="0"/>
                    <a:pt x="0" y="241"/>
                    <a:pt x="0" y="537"/>
                  </a:cubicBezTo>
                  <a:lnTo>
                    <a:pt x="0" y="9112"/>
                  </a:lnTo>
                  <a:cubicBezTo>
                    <a:pt x="0" y="9525"/>
                    <a:pt x="335" y="9860"/>
                    <a:pt x="748" y="9860"/>
                  </a:cubicBezTo>
                  <a:lnTo>
                    <a:pt x="14782" y="9860"/>
                  </a:lnTo>
                  <a:cubicBezTo>
                    <a:pt x="15194" y="9860"/>
                    <a:pt x="15529" y="9525"/>
                    <a:pt x="15529" y="9112"/>
                  </a:cubicBezTo>
                  <a:lnTo>
                    <a:pt x="15529" y="2334"/>
                  </a:lnTo>
                  <a:cubicBezTo>
                    <a:pt x="15529" y="1921"/>
                    <a:pt x="15194" y="1586"/>
                    <a:pt x="14782" y="1586"/>
                  </a:cubicBezTo>
                  <a:lnTo>
                    <a:pt x="7732" y="1586"/>
                  </a:lnTo>
                  <a:lnTo>
                    <a:pt x="7020" y="281"/>
                  </a:lnTo>
                  <a:cubicBezTo>
                    <a:pt x="6926" y="107"/>
                    <a:pt x="6745" y="0"/>
                    <a:pt x="6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9" name="Google Shape;2329;p57"/>
            <p:cNvSpPr/>
            <p:nvPr/>
          </p:nvSpPr>
          <p:spPr>
            <a:xfrm>
              <a:off x="110479" y="2150450"/>
              <a:ext cx="998216" cy="531706"/>
            </a:xfrm>
            <a:custGeom>
              <a:avLst/>
              <a:gdLst/>
              <a:ahLst/>
              <a:cxnLst/>
              <a:rect l="l" t="t" r="r" b="b"/>
              <a:pathLst>
                <a:path w="15531" h="8273" extrusionOk="0">
                  <a:moveTo>
                    <a:pt x="1" y="0"/>
                  </a:moveTo>
                  <a:lnTo>
                    <a:pt x="1" y="8144"/>
                  </a:lnTo>
                  <a:cubicBezTo>
                    <a:pt x="1" y="8215"/>
                    <a:pt x="58" y="8273"/>
                    <a:pt x="130" y="8273"/>
                  </a:cubicBezTo>
                  <a:lnTo>
                    <a:pt x="15402" y="8273"/>
                  </a:lnTo>
                  <a:cubicBezTo>
                    <a:pt x="15473" y="8273"/>
                    <a:pt x="15530" y="8215"/>
                    <a:pt x="15530" y="8145"/>
                  </a:cubicBezTo>
                  <a:lnTo>
                    <a:pt x="15530" y="129"/>
                  </a:lnTo>
                  <a:cubicBezTo>
                    <a:pt x="15530" y="57"/>
                    <a:pt x="15473" y="0"/>
                    <a:pt x="15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0" name="Google Shape;2330;p57"/>
            <p:cNvSpPr/>
            <p:nvPr/>
          </p:nvSpPr>
          <p:spPr>
            <a:xfrm>
              <a:off x="110479" y="2048389"/>
              <a:ext cx="497019" cy="102061"/>
            </a:xfrm>
            <a:custGeom>
              <a:avLst/>
              <a:gdLst/>
              <a:ahLst/>
              <a:cxnLst/>
              <a:rect l="l" t="t" r="r" b="b"/>
              <a:pathLst>
                <a:path w="7733" h="1588" extrusionOk="0">
                  <a:moveTo>
                    <a:pt x="539" y="1"/>
                  </a:moveTo>
                  <a:cubicBezTo>
                    <a:pt x="242" y="1"/>
                    <a:pt x="1" y="242"/>
                    <a:pt x="1" y="539"/>
                  </a:cubicBezTo>
                  <a:lnTo>
                    <a:pt x="1" y="1587"/>
                  </a:lnTo>
                  <a:lnTo>
                    <a:pt x="7732" y="1587"/>
                  </a:lnTo>
                  <a:lnTo>
                    <a:pt x="7021" y="282"/>
                  </a:lnTo>
                  <a:cubicBezTo>
                    <a:pt x="6927" y="109"/>
                    <a:pt x="6746" y="1"/>
                    <a:pt x="6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1" name="Google Shape;2331;p57"/>
            <p:cNvSpPr/>
            <p:nvPr/>
          </p:nvSpPr>
          <p:spPr>
            <a:xfrm>
              <a:off x="193648" y="2074804"/>
              <a:ext cx="57652" cy="51159"/>
            </a:xfrm>
            <a:custGeom>
              <a:avLst/>
              <a:gdLst/>
              <a:ahLst/>
              <a:cxnLst/>
              <a:rect l="l" t="t" r="r" b="b"/>
              <a:pathLst>
                <a:path w="897" h="796" fill="none" extrusionOk="0">
                  <a:moveTo>
                    <a:pt x="896" y="383"/>
                  </a:moveTo>
                  <a:cubicBezTo>
                    <a:pt x="896" y="539"/>
                    <a:pt x="802" y="678"/>
                    <a:pt x="659" y="737"/>
                  </a:cubicBezTo>
                  <a:cubicBezTo>
                    <a:pt x="516" y="796"/>
                    <a:pt x="352" y="763"/>
                    <a:pt x="242" y="654"/>
                  </a:cubicBezTo>
                  <a:cubicBezTo>
                    <a:pt x="0" y="412"/>
                    <a:pt x="172" y="1"/>
                    <a:pt x="513" y="1"/>
                  </a:cubicBezTo>
                  <a:cubicBezTo>
                    <a:pt x="724" y="1"/>
                    <a:pt x="896" y="171"/>
                    <a:pt x="896" y="383"/>
                  </a:cubicBezTo>
                  <a:close/>
                </a:path>
              </a:pathLst>
            </a:custGeom>
            <a:solidFill>
              <a:schemeClr val="dk2"/>
            </a:solidFill>
            <a:ln w="3375" cap="flat" cmpd="sng">
              <a:solidFill>
                <a:srgbClr val="FFFFFF"/>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2" name="Google Shape;2332;p57"/>
            <p:cNvSpPr/>
            <p:nvPr/>
          </p:nvSpPr>
          <p:spPr>
            <a:xfrm>
              <a:off x="297127" y="2074804"/>
              <a:ext cx="57524" cy="51159"/>
            </a:xfrm>
            <a:custGeom>
              <a:avLst/>
              <a:gdLst/>
              <a:ahLst/>
              <a:cxnLst/>
              <a:rect l="l" t="t" r="r" b="b"/>
              <a:pathLst>
                <a:path w="895" h="796" fill="none" extrusionOk="0">
                  <a:moveTo>
                    <a:pt x="895" y="383"/>
                  </a:moveTo>
                  <a:cubicBezTo>
                    <a:pt x="895" y="539"/>
                    <a:pt x="801" y="678"/>
                    <a:pt x="658" y="737"/>
                  </a:cubicBezTo>
                  <a:cubicBezTo>
                    <a:pt x="516" y="796"/>
                    <a:pt x="350" y="763"/>
                    <a:pt x="241" y="654"/>
                  </a:cubicBezTo>
                  <a:cubicBezTo>
                    <a:pt x="0" y="412"/>
                    <a:pt x="171" y="1"/>
                    <a:pt x="512" y="1"/>
                  </a:cubicBezTo>
                  <a:cubicBezTo>
                    <a:pt x="723" y="1"/>
                    <a:pt x="895" y="171"/>
                    <a:pt x="895" y="383"/>
                  </a:cubicBezTo>
                  <a:close/>
                </a:path>
              </a:pathLst>
            </a:custGeom>
            <a:solidFill>
              <a:schemeClr val="dk2"/>
            </a:solidFill>
            <a:ln w="3375" cap="flat" cmpd="sng">
              <a:solidFill>
                <a:srgbClr val="FFFFFF"/>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3" name="Google Shape;2333;p57"/>
            <p:cNvSpPr/>
            <p:nvPr/>
          </p:nvSpPr>
          <p:spPr>
            <a:xfrm>
              <a:off x="400541" y="2074804"/>
              <a:ext cx="57524" cy="51159"/>
            </a:xfrm>
            <a:custGeom>
              <a:avLst/>
              <a:gdLst/>
              <a:ahLst/>
              <a:cxnLst/>
              <a:rect l="l" t="t" r="r" b="b"/>
              <a:pathLst>
                <a:path w="895" h="796" fill="none" extrusionOk="0">
                  <a:moveTo>
                    <a:pt x="895" y="383"/>
                  </a:moveTo>
                  <a:cubicBezTo>
                    <a:pt x="895" y="539"/>
                    <a:pt x="801" y="678"/>
                    <a:pt x="658" y="737"/>
                  </a:cubicBezTo>
                  <a:cubicBezTo>
                    <a:pt x="515" y="796"/>
                    <a:pt x="350" y="763"/>
                    <a:pt x="241" y="654"/>
                  </a:cubicBezTo>
                  <a:cubicBezTo>
                    <a:pt x="0" y="412"/>
                    <a:pt x="171" y="1"/>
                    <a:pt x="512" y="1"/>
                  </a:cubicBezTo>
                  <a:cubicBezTo>
                    <a:pt x="723" y="1"/>
                    <a:pt x="895" y="172"/>
                    <a:pt x="895" y="383"/>
                  </a:cubicBezTo>
                  <a:close/>
                </a:path>
              </a:pathLst>
            </a:custGeom>
            <a:solidFill>
              <a:schemeClr val="dk2"/>
            </a:solidFill>
            <a:ln w="3375" cap="flat" cmpd="sng">
              <a:solidFill>
                <a:srgbClr val="FFFFFF"/>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4" name="Google Shape;2334;p57"/>
            <p:cNvSpPr/>
            <p:nvPr/>
          </p:nvSpPr>
          <p:spPr>
            <a:xfrm>
              <a:off x="607499" y="2270442"/>
              <a:ext cx="64" cy="271862"/>
            </a:xfrm>
            <a:custGeom>
              <a:avLst/>
              <a:gdLst/>
              <a:ahLst/>
              <a:cxnLst/>
              <a:rect l="l" t="t" r="r" b="b"/>
              <a:pathLst>
                <a:path w="1" h="4230" fill="none" extrusionOk="0">
                  <a:moveTo>
                    <a:pt x="0" y="0"/>
                  </a:moveTo>
                  <a:lnTo>
                    <a:pt x="0" y="4229"/>
                  </a:lnTo>
                </a:path>
              </a:pathLst>
            </a:custGeom>
            <a:noFill/>
            <a:ln w="33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5" name="Google Shape;2335;p57"/>
            <p:cNvSpPr/>
            <p:nvPr/>
          </p:nvSpPr>
          <p:spPr>
            <a:xfrm>
              <a:off x="672414" y="2289852"/>
              <a:ext cx="64" cy="232979"/>
            </a:xfrm>
            <a:custGeom>
              <a:avLst/>
              <a:gdLst/>
              <a:ahLst/>
              <a:cxnLst/>
              <a:rect l="l" t="t" r="r" b="b"/>
              <a:pathLst>
                <a:path w="1" h="3625" fill="none" extrusionOk="0">
                  <a:moveTo>
                    <a:pt x="0" y="1"/>
                  </a:moveTo>
                  <a:lnTo>
                    <a:pt x="0" y="3625"/>
                  </a:lnTo>
                </a:path>
              </a:pathLst>
            </a:custGeom>
            <a:noFill/>
            <a:ln w="33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6" name="Google Shape;2336;p57"/>
            <p:cNvSpPr/>
            <p:nvPr/>
          </p:nvSpPr>
          <p:spPr>
            <a:xfrm>
              <a:off x="737393" y="2346409"/>
              <a:ext cx="64" cy="119864"/>
            </a:xfrm>
            <a:custGeom>
              <a:avLst/>
              <a:gdLst/>
              <a:ahLst/>
              <a:cxnLst/>
              <a:rect l="l" t="t" r="r" b="b"/>
              <a:pathLst>
                <a:path w="1" h="1865" fill="none" extrusionOk="0">
                  <a:moveTo>
                    <a:pt x="1" y="0"/>
                  </a:moveTo>
                  <a:lnTo>
                    <a:pt x="1" y="1864"/>
                  </a:lnTo>
                </a:path>
              </a:pathLst>
            </a:custGeom>
            <a:noFill/>
            <a:ln w="33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7" name="Google Shape;2337;p57"/>
            <p:cNvSpPr/>
            <p:nvPr/>
          </p:nvSpPr>
          <p:spPr>
            <a:xfrm>
              <a:off x="251236" y="2270442"/>
              <a:ext cx="64" cy="271862"/>
            </a:xfrm>
            <a:custGeom>
              <a:avLst/>
              <a:gdLst/>
              <a:ahLst/>
              <a:cxnLst/>
              <a:rect l="l" t="t" r="r" b="b"/>
              <a:pathLst>
                <a:path w="1" h="4230" fill="none" extrusionOk="0">
                  <a:moveTo>
                    <a:pt x="0" y="0"/>
                  </a:moveTo>
                  <a:lnTo>
                    <a:pt x="0" y="4229"/>
                  </a:lnTo>
                </a:path>
              </a:pathLst>
            </a:custGeom>
            <a:noFill/>
            <a:ln w="33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8" name="Google Shape;2338;p57"/>
            <p:cNvSpPr/>
            <p:nvPr/>
          </p:nvSpPr>
          <p:spPr>
            <a:xfrm>
              <a:off x="313066" y="2289852"/>
              <a:ext cx="64" cy="232979"/>
            </a:xfrm>
            <a:custGeom>
              <a:avLst/>
              <a:gdLst/>
              <a:ahLst/>
              <a:cxnLst/>
              <a:rect l="l" t="t" r="r" b="b"/>
              <a:pathLst>
                <a:path w="1" h="3625" fill="none" extrusionOk="0">
                  <a:moveTo>
                    <a:pt x="1" y="1"/>
                  </a:moveTo>
                  <a:lnTo>
                    <a:pt x="1" y="3625"/>
                  </a:lnTo>
                </a:path>
              </a:pathLst>
            </a:custGeom>
            <a:noFill/>
            <a:ln w="33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9" name="Google Shape;2339;p57"/>
            <p:cNvSpPr/>
            <p:nvPr/>
          </p:nvSpPr>
          <p:spPr>
            <a:xfrm>
              <a:off x="374961" y="2346409"/>
              <a:ext cx="64" cy="119864"/>
            </a:xfrm>
            <a:custGeom>
              <a:avLst/>
              <a:gdLst/>
              <a:ahLst/>
              <a:cxnLst/>
              <a:rect l="l" t="t" r="r" b="b"/>
              <a:pathLst>
                <a:path w="1" h="1865" fill="none" extrusionOk="0">
                  <a:moveTo>
                    <a:pt x="1" y="0"/>
                  </a:moveTo>
                  <a:lnTo>
                    <a:pt x="1" y="1864"/>
                  </a:lnTo>
                </a:path>
              </a:pathLst>
            </a:custGeom>
            <a:noFill/>
            <a:ln w="33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0" name="Google Shape;2340;p57"/>
            <p:cNvSpPr/>
            <p:nvPr/>
          </p:nvSpPr>
          <p:spPr>
            <a:xfrm>
              <a:off x="958234" y="2270442"/>
              <a:ext cx="64" cy="271862"/>
            </a:xfrm>
            <a:custGeom>
              <a:avLst/>
              <a:gdLst/>
              <a:ahLst/>
              <a:cxnLst/>
              <a:rect l="l" t="t" r="r" b="b"/>
              <a:pathLst>
                <a:path w="1" h="4230" fill="none" extrusionOk="0">
                  <a:moveTo>
                    <a:pt x="1" y="4229"/>
                  </a:moveTo>
                  <a:lnTo>
                    <a:pt x="1" y="0"/>
                  </a:lnTo>
                </a:path>
              </a:pathLst>
            </a:custGeom>
            <a:noFill/>
            <a:ln w="33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1" name="Google Shape;2341;p57"/>
            <p:cNvSpPr/>
            <p:nvPr/>
          </p:nvSpPr>
          <p:spPr>
            <a:xfrm>
              <a:off x="896403" y="2289852"/>
              <a:ext cx="64" cy="232979"/>
            </a:xfrm>
            <a:custGeom>
              <a:avLst/>
              <a:gdLst/>
              <a:ahLst/>
              <a:cxnLst/>
              <a:rect l="l" t="t" r="r" b="b"/>
              <a:pathLst>
                <a:path w="1" h="3625" fill="none" extrusionOk="0">
                  <a:moveTo>
                    <a:pt x="0" y="3625"/>
                  </a:moveTo>
                  <a:lnTo>
                    <a:pt x="0" y="1"/>
                  </a:lnTo>
                </a:path>
              </a:pathLst>
            </a:custGeom>
            <a:noFill/>
            <a:ln w="33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2" name="Google Shape;2342;p57"/>
            <p:cNvSpPr/>
            <p:nvPr/>
          </p:nvSpPr>
          <p:spPr>
            <a:xfrm>
              <a:off x="834509" y="2346474"/>
              <a:ext cx="64" cy="119864"/>
            </a:xfrm>
            <a:custGeom>
              <a:avLst/>
              <a:gdLst/>
              <a:ahLst/>
              <a:cxnLst/>
              <a:rect l="l" t="t" r="r" b="b"/>
              <a:pathLst>
                <a:path w="1" h="1865" fill="none" extrusionOk="0">
                  <a:moveTo>
                    <a:pt x="0" y="1864"/>
                  </a:moveTo>
                  <a:lnTo>
                    <a:pt x="0" y="0"/>
                  </a:lnTo>
                </a:path>
              </a:pathLst>
            </a:custGeom>
            <a:noFill/>
            <a:ln w="33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3" name="Google Shape;2343;p57"/>
            <p:cNvSpPr/>
            <p:nvPr/>
          </p:nvSpPr>
          <p:spPr>
            <a:xfrm>
              <a:off x="542455" y="2287924"/>
              <a:ext cx="64" cy="232979"/>
            </a:xfrm>
            <a:custGeom>
              <a:avLst/>
              <a:gdLst/>
              <a:ahLst/>
              <a:cxnLst/>
              <a:rect l="l" t="t" r="r" b="b"/>
              <a:pathLst>
                <a:path w="1" h="3625" fill="none" extrusionOk="0">
                  <a:moveTo>
                    <a:pt x="1" y="3625"/>
                  </a:moveTo>
                  <a:lnTo>
                    <a:pt x="1" y="1"/>
                  </a:lnTo>
                </a:path>
              </a:pathLst>
            </a:custGeom>
            <a:noFill/>
            <a:ln w="33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4" name="Google Shape;2344;p57"/>
            <p:cNvSpPr/>
            <p:nvPr/>
          </p:nvSpPr>
          <p:spPr>
            <a:xfrm>
              <a:off x="477475" y="2338376"/>
              <a:ext cx="64" cy="132653"/>
            </a:xfrm>
            <a:custGeom>
              <a:avLst/>
              <a:gdLst/>
              <a:ahLst/>
              <a:cxnLst/>
              <a:rect l="l" t="t" r="r" b="b"/>
              <a:pathLst>
                <a:path w="1" h="2064" fill="none" extrusionOk="0">
                  <a:moveTo>
                    <a:pt x="0" y="2064"/>
                  </a:moveTo>
                  <a:lnTo>
                    <a:pt x="0" y="0"/>
                  </a:lnTo>
                </a:path>
              </a:pathLst>
            </a:custGeom>
            <a:noFill/>
            <a:ln w="33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5" name="Google Shape;2345;p57"/>
            <p:cNvSpPr/>
            <p:nvPr/>
          </p:nvSpPr>
          <p:spPr>
            <a:xfrm>
              <a:off x="241981" y="2270442"/>
              <a:ext cx="730907" cy="271862"/>
            </a:xfrm>
            <a:custGeom>
              <a:avLst/>
              <a:gdLst/>
              <a:ahLst/>
              <a:cxnLst/>
              <a:rect l="l" t="t" r="r" b="b"/>
              <a:pathLst>
                <a:path w="11372" h="4230" fill="none" extrusionOk="0">
                  <a:moveTo>
                    <a:pt x="0" y="0"/>
                  </a:moveTo>
                  <a:cubicBezTo>
                    <a:pt x="2843" y="0"/>
                    <a:pt x="2843" y="4229"/>
                    <a:pt x="5686" y="4229"/>
                  </a:cubicBezTo>
                  <a:cubicBezTo>
                    <a:pt x="8529" y="4229"/>
                    <a:pt x="8529" y="0"/>
                    <a:pt x="11372" y="0"/>
                  </a:cubicBezTo>
                </a:path>
              </a:pathLst>
            </a:custGeom>
            <a:noFill/>
            <a:ln w="50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6" name="Google Shape;2346;p57"/>
            <p:cNvSpPr/>
            <p:nvPr/>
          </p:nvSpPr>
          <p:spPr>
            <a:xfrm>
              <a:off x="241981" y="2270442"/>
              <a:ext cx="730971" cy="271862"/>
            </a:xfrm>
            <a:custGeom>
              <a:avLst/>
              <a:gdLst/>
              <a:ahLst/>
              <a:cxnLst/>
              <a:rect l="l" t="t" r="r" b="b"/>
              <a:pathLst>
                <a:path w="11373" h="4230" fill="none" extrusionOk="0">
                  <a:moveTo>
                    <a:pt x="11373" y="4229"/>
                  </a:moveTo>
                  <a:cubicBezTo>
                    <a:pt x="8530" y="4229"/>
                    <a:pt x="8530" y="0"/>
                    <a:pt x="5686" y="0"/>
                  </a:cubicBezTo>
                  <a:cubicBezTo>
                    <a:pt x="2843" y="0"/>
                    <a:pt x="2843" y="4229"/>
                    <a:pt x="0" y="4229"/>
                  </a:cubicBezTo>
                </a:path>
              </a:pathLst>
            </a:custGeom>
            <a:noFill/>
            <a:ln w="5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7" name="Google Shape;2347;p57"/>
            <p:cNvSpPr/>
            <p:nvPr/>
          </p:nvSpPr>
          <p:spPr>
            <a:xfrm>
              <a:off x="409989" y="2223525"/>
              <a:ext cx="41134" cy="35284"/>
            </a:xfrm>
            <a:custGeom>
              <a:avLst/>
              <a:gdLst/>
              <a:ahLst/>
              <a:cxnLst/>
              <a:rect l="l" t="t" r="r" b="b"/>
              <a:pathLst>
                <a:path w="640" h="549" extrusionOk="0">
                  <a:moveTo>
                    <a:pt x="368" y="1"/>
                  </a:moveTo>
                  <a:cubicBezTo>
                    <a:pt x="368" y="1"/>
                    <a:pt x="367" y="1"/>
                    <a:pt x="366" y="1"/>
                  </a:cubicBezTo>
                  <a:cubicBezTo>
                    <a:pt x="122" y="1"/>
                    <a:pt x="0" y="295"/>
                    <a:pt x="173" y="468"/>
                  </a:cubicBezTo>
                  <a:cubicBezTo>
                    <a:pt x="229" y="523"/>
                    <a:pt x="297" y="548"/>
                    <a:pt x="364" y="548"/>
                  </a:cubicBezTo>
                  <a:cubicBezTo>
                    <a:pt x="505" y="548"/>
                    <a:pt x="640" y="439"/>
                    <a:pt x="640" y="274"/>
                  </a:cubicBezTo>
                  <a:cubicBezTo>
                    <a:pt x="640" y="124"/>
                    <a:pt x="518"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8" name="Google Shape;2348;p57"/>
            <p:cNvSpPr/>
            <p:nvPr/>
          </p:nvSpPr>
          <p:spPr>
            <a:xfrm>
              <a:off x="742342" y="2556765"/>
              <a:ext cx="41199" cy="35220"/>
            </a:xfrm>
            <a:custGeom>
              <a:avLst/>
              <a:gdLst/>
              <a:ahLst/>
              <a:cxnLst/>
              <a:rect l="l" t="t" r="r" b="b"/>
              <a:pathLst>
                <a:path w="641" h="548" extrusionOk="0">
                  <a:moveTo>
                    <a:pt x="369" y="0"/>
                  </a:moveTo>
                  <a:cubicBezTo>
                    <a:pt x="368" y="0"/>
                    <a:pt x="367" y="0"/>
                    <a:pt x="367" y="0"/>
                  </a:cubicBezTo>
                  <a:cubicBezTo>
                    <a:pt x="123" y="0"/>
                    <a:pt x="1" y="294"/>
                    <a:pt x="173" y="467"/>
                  </a:cubicBezTo>
                  <a:cubicBezTo>
                    <a:pt x="229" y="523"/>
                    <a:pt x="298" y="547"/>
                    <a:pt x="365" y="547"/>
                  </a:cubicBezTo>
                  <a:cubicBezTo>
                    <a:pt x="506" y="547"/>
                    <a:pt x="641" y="438"/>
                    <a:pt x="640" y="274"/>
                  </a:cubicBezTo>
                  <a:cubicBezTo>
                    <a:pt x="640" y="123"/>
                    <a:pt x="519"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9" name="Google Shape;2349;p57"/>
            <p:cNvSpPr/>
            <p:nvPr/>
          </p:nvSpPr>
          <p:spPr>
            <a:xfrm>
              <a:off x="819662" y="2223525"/>
              <a:ext cx="41134" cy="35284"/>
            </a:xfrm>
            <a:custGeom>
              <a:avLst/>
              <a:gdLst/>
              <a:ahLst/>
              <a:cxnLst/>
              <a:rect l="l" t="t" r="r" b="b"/>
              <a:pathLst>
                <a:path w="640" h="549" extrusionOk="0">
                  <a:moveTo>
                    <a:pt x="368" y="1"/>
                  </a:moveTo>
                  <a:cubicBezTo>
                    <a:pt x="368" y="1"/>
                    <a:pt x="367" y="1"/>
                    <a:pt x="366" y="1"/>
                  </a:cubicBezTo>
                  <a:cubicBezTo>
                    <a:pt x="122" y="1"/>
                    <a:pt x="0" y="295"/>
                    <a:pt x="172" y="468"/>
                  </a:cubicBezTo>
                  <a:cubicBezTo>
                    <a:pt x="228" y="523"/>
                    <a:pt x="296" y="548"/>
                    <a:pt x="364" y="548"/>
                  </a:cubicBezTo>
                  <a:cubicBezTo>
                    <a:pt x="505" y="548"/>
                    <a:pt x="640" y="439"/>
                    <a:pt x="640" y="274"/>
                  </a:cubicBezTo>
                  <a:cubicBezTo>
                    <a:pt x="640" y="124"/>
                    <a:pt x="518"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0" name="Google Shape;2350;p57"/>
            <p:cNvSpPr/>
            <p:nvPr/>
          </p:nvSpPr>
          <p:spPr>
            <a:xfrm>
              <a:off x="175266" y="2411772"/>
              <a:ext cx="41134" cy="35220"/>
            </a:xfrm>
            <a:custGeom>
              <a:avLst/>
              <a:gdLst/>
              <a:ahLst/>
              <a:cxnLst/>
              <a:rect l="l" t="t" r="r" b="b"/>
              <a:pathLst>
                <a:path w="640" h="548" extrusionOk="0">
                  <a:moveTo>
                    <a:pt x="366" y="0"/>
                  </a:moveTo>
                  <a:cubicBezTo>
                    <a:pt x="122" y="0"/>
                    <a:pt x="0" y="295"/>
                    <a:pt x="173" y="467"/>
                  </a:cubicBezTo>
                  <a:cubicBezTo>
                    <a:pt x="229" y="523"/>
                    <a:pt x="297" y="548"/>
                    <a:pt x="364" y="548"/>
                  </a:cubicBezTo>
                  <a:cubicBezTo>
                    <a:pt x="505" y="548"/>
                    <a:pt x="640" y="439"/>
                    <a:pt x="640" y="274"/>
                  </a:cubicBezTo>
                  <a:cubicBezTo>
                    <a:pt x="640" y="122"/>
                    <a:pt x="518" y="0"/>
                    <a:pt x="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1" name="Google Shape;2351;p57"/>
            <p:cNvSpPr/>
            <p:nvPr/>
          </p:nvSpPr>
          <p:spPr>
            <a:xfrm>
              <a:off x="409925" y="2556765"/>
              <a:ext cx="41134" cy="35220"/>
            </a:xfrm>
            <a:custGeom>
              <a:avLst/>
              <a:gdLst/>
              <a:ahLst/>
              <a:cxnLst/>
              <a:rect l="l" t="t" r="r" b="b"/>
              <a:pathLst>
                <a:path w="640" h="548" extrusionOk="0">
                  <a:moveTo>
                    <a:pt x="368" y="0"/>
                  </a:moveTo>
                  <a:cubicBezTo>
                    <a:pt x="368" y="0"/>
                    <a:pt x="367" y="0"/>
                    <a:pt x="366" y="0"/>
                  </a:cubicBezTo>
                  <a:cubicBezTo>
                    <a:pt x="122" y="0"/>
                    <a:pt x="0" y="294"/>
                    <a:pt x="173" y="467"/>
                  </a:cubicBezTo>
                  <a:cubicBezTo>
                    <a:pt x="228" y="523"/>
                    <a:pt x="297" y="547"/>
                    <a:pt x="364" y="547"/>
                  </a:cubicBezTo>
                  <a:cubicBezTo>
                    <a:pt x="505" y="547"/>
                    <a:pt x="640" y="438"/>
                    <a:pt x="640" y="274"/>
                  </a:cubicBezTo>
                  <a:cubicBezTo>
                    <a:pt x="640" y="123"/>
                    <a:pt x="518" y="0"/>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2" name="Google Shape;2352;p57"/>
            <p:cNvSpPr/>
            <p:nvPr/>
          </p:nvSpPr>
          <p:spPr>
            <a:xfrm>
              <a:off x="1002903" y="2386835"/>
              <a:ext cx="41199" cy="35284"/>
            </a:xfrm>
            <a:custGeom>
              <a:avLst/>
              <a:gdLst/>
              <a:ahLst/>
              <a:cxnLst/>
              <a:rect l="l" t="t" r="r" b="b"/>
              <a:pathLst>
                <a:path w="641" h="549" extrusionOk="0">
                  <a:moveTo>
                    <a:pt x="367" y="0"/>
                  </a:moveTo>
                  <a:cubicBezTo>
                    <a:pt x="123" y="0"/>
                    <a:pt x="1" y="295"/>
                    <a:pt x="173" y="467"/>
                  </a:cubicBezTo>
                  <a:cubicBezTo>
                    <a:pt x="229" y="523"/>
                    <a:pt x="298" y="548"/>
                    <a:pt x="365" y="548"/>
                  </a:cubicBezTo>
                  <a:cubicBezTo>
                    <a:pt x="505" y="548"/>
                    <a:pt x="640" y="439"/>
                    <a:pt x="640" y="275"/>
                  </a:cubicBezTo>
                  <a:cubicBezTo>
                    <a:pt x="640" y="123"/>
                    <a:pt x="517" y="0"/>
                    <a:pt x="3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3" name="Google Shape;2353;p57"/>
            <p:cNvSpPr/>
            <p:nvPr/>
          </p:nvSpPr>
          <p:spPr>
            <a:xfrm>
              <a:off x="1102718" y="1366163"/>
              <a:ext cx="543360" cy="521230"/>
            </a:xfrm>
            <a:custGeom>
              <a:avLst/>
              <a:gdLst/>
              <a:ahLst/>
              <a:cxnLst/>
              <a:rect l="l" t="t" r="r" b="b"/>
              <a:pathLst>
                <a:path w="8454" h="8110" extrusionOk="0">
                  <a:moveTo>
                    <a:pt x="4222" y="1"/>
                  </a:moveTo>
                  <a:cubicBezTo>
                    <a:pt x="2137" y="1"/>
                    <a:pt x="365" y="1601"/>
                    <a:pt x="187" y="3717"/>
                  </a:cubicBezTo>
                  <a:cubicBezTo>
                    <a:pt x="0" y="5948"/>
                    <a:pt x="1658" y="7908"/>
                    <a:pt x="3889" y="8095"/>
                  </a:cubicBezTo>
                  <a:cubicBezTo>
                    <a:pt x="4003" y="8105"/>
                    <a:pt x="4117" y="8110"/>
                    <a:pt x="4231" y="8110"/>
                  </a:cubicBezTo>
                  <a:cubicBezTo>
                    <a:pt x="4966" y="8110"/>
                    <a:pt x="5690" y="7908"/>
                    <a:pt x="6322" y="7525"/>
                  </a:cubicBezTo>
                  <a:lnTo>
                    <a:pt x="8305" y="8048"/>
                  </a:lnTo>
                  <a:lnTo>
                    <a:pt x="7763" y="6039"/>
                  </a:lnTo>
                  <a:cubicBezTo>
                    <a:pt x="8047" y="5533"/>
                    <a:pt x="8219" y="4971"/>
                    <a:pt x="8267" y="4393"/>
                  </a:cubicBezTo>
                  <a:cubicBezTo>
                    <a:pt x="8453" y="2162"/>
                    <a:pt x="6797" y="202"/>
                    <a:pt x="4565" y="15"/>
                  </a:cubicBezTo>
                  <a:cubicBezTo>
                    <a:pt x="4450" y="5"/>
                    <a:pt x="4336" y="1"/>
                    <a:pt x="4222" y="1"/>
                  </a:cubicBezTo>
                  <a:close/>
                </a:path>
              </a:pathLst>
            </a:custGeom>
            <a:solidFill>
              <a:schemeClr val="lt1"/>
            </a:solid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4" name="Google Shape;2354;p57"/>
            <p:cNvSpPr/>
            <p:nvPr/>
          </p:nvSpPr>
          <p:spPr>
            <a:xfrm>
              <a:off x="1220787" y="1470152"/>
              <a:ext cx="262296" cy="237542"/>
            </a:xfrm>
            <a:custGeom>
              <a:avLst/>
              <a:gdLst/>
              <a:ahLst/>
              <a:cxnLst/>
              <a:rect l="l" t="t" r="r" b="b"/>
              <a:pathLst>
                <a:path w="4081" h="3696" extrusionOk="0">
                  <a:moveTo>
                    <a:pt x="2040" y="268"/>
                  </a:moveTo>
                  <a:cubicBezTo>
                    <a:pt x="2052" y="268"/>
                    <a:pt x="2065" y="268"/>
                    <a:pt x="2077" y="268"/>
                  </a:cubicBezTo>
                  <a:cubicBezTo>
                    <a:pt x="2496" y="277"/>
                    <a:pt x="2895" y="453"/>
                    <a:pt x="3183" y="757"/>
                  </a:cubicBezTo>
                  <a:cubicBezTo>
                    <a:pt x="3704" y="1301"/>
                    <a:pt x="3768" y="2139"/>
                    <a:pt x="3335" y="2756"/>
                  </a:cubicBezTo>
                  <a:cubicBezTo>
                    <a:pt x="3032" y="3188"/>
                    <a:pt x="2543" y="3429"/>
                    <a:pt x="2041" y="3429"/>
                  </a:cubicBezTo>
                  <a:cubicBezTo>
                    <a:pt x="1827" y="3429"/>
                    <a:pt x="1610" y="3385"/>
                    <a:pt x="1404" y="3294"/>
                  </a:cubicBezTo>
                  <a:cubicBezTo>
                    <a:pt x="714" y="2989"/>
                    <a:pt x="335" y="2240"/>
                    <a:pt x="499" y="1505"/>
                  </a:cubicBezTo>
                  <a:cubicBezTo>
                    <a:pt x="660" y="781"/>
                    <a:pt x="1302" y="268"/>
                    <a:pt x="2040" y="268"/>
                  </a:cubicBezTo>
                  <a:close/>
                  <a:moveTo>
                    <a:pt x="2039" y="1"/>
                  </a:moveTo>
                  <a:cubicBezTo>
                    <a:pt x="1581" y="1"/>
                    <a:pt x="1122" y="170"/>
                    <a:pt x="765" y="510"/>
                  </a:cubicBezTo>
                  <a:cubicBezTo>
                    <a:pt x="28" y="1214"/>
                    <a:pt x="0" y="2386"/>
                    <a:pt x="704" y="3123"/>
                  </a:cubicBezTo>
                  <a:cubicBezTo>
                    <a:pt x="1042" y="3478"/>
                    <a:pt x="1507" y="3684"/>
                    <a:pt x="1997" y="3695"/>
                  </a:cubicBezTo>
                  <a:cubicBezTo>
                    <a:pt x="2012" y="3695"/>
                    <a:pt x="2027" y="3695"/>
                    <a:pt x="2042" y="3695"/>
                  </a:cubicBezTo>
                  <a:cubicBezTo>
                    <a:pt x="2515" y="3695"/>
                    <a:pt x="2973" y="3513"/>
                    <a:pt x="3316" y="3185"/>
                  </a:cubicBezTo>
                  <a:cubicBezTo>
                    <a:pt x="4052" y="2481"/>
                    <a:pt x="4080" y="1309"/>
                    <a:pt x="3377" y="572"/>
                  </a:cubicBezTo>
                  <a:cubicBezTo>
                    <a:pt x="3014" y="192"/>
                    <a:pt x="2527" y="1"/>
                    <a:pt x="2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5" name="Google Shape;2355;p57"/>
            <p:cNvSpPr/>
            <p:nvPr/>
          </p:nvSpPr>
          <p:spPr>
            <a:xfrm>
              <a:off x="1421831" y="1662577"/>
              <a:ext cx="96666" cy="100133"/>
            </a:xfrm>
            <a:custGeom>
              <a:avLst/>
              <a:gdLst/>
              <a:ahLst/>
              <a:cxnLst/>
              <a:rect l="l" t="t" r="r" b="b"/>
              <a:pathLst>
                <a:path w="1504" h="1558" extrusionOk="0">
                  <a:moveTo>
                    <a:pt x="194" y="1"/>
                  </a:moveTo>
                  <a:lnTo>
                    <a:pt x="0" y="184"/>
                  </a:lnTo>
                  <a:lnTo>
                    <a:pt x="1310" y="1558"/>
                  </a:lnTo>
                  <a:lnTo>
                    <a:pt x="1503" y="1373"/>
                  </a:lnTo>
                  <a:lnTo>
                    <a:pt x="1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6" name="Google Shape;2356;p57"/>
            <p:cNvSpPr/>
            <p:nvPr/>
          </p:nvSpPr>
          <p:spPr>
            <a:xfrm>
              <a:off x="2959294" y="4972996"/>
              <a:ext cx="740612" cy="169416"/>
            </a:xfrm>
            <a:custGeom>
              <a:avLst/>
              <a:gdLst/>
              <a:ahLst/>
              <a:cxnLst/>
              <a:rect l="l" t="t" r="r" b="b"/>
              <a:pathLst>
                <a:path w="11523" h="2636" extrusionOk="0">
                  <a:moveTo>
                    <a:pt x="11519" y="1"/>
                  </a:moveTo>
                  <a:lnTo>
                    <a:pt x="1" y="16"/>
                  </a:lnTo>
                  <a:lnTo>
                    <a:pt x="2" y="1325"/>
                  </a:lnTo>
                  <a:lnTo>
                    <a:pt x="4" y="2635"/>
                  </a:lnTo>
                  <a:lnTo>
                    <a:pt x="3471" y="2630"/>
                  </a:lnTo>
                  <a:lnTo>
                    <a:pt x="3470" y="1773"/>
                  </a:lnTo>
                  <a:cubicBezTo>
                    <a:pt x="3470" y="1522"/>
                    <a:pt x="3721" y="1320"/>
                    <a:pt x="4031" y="1320"/>
                  </a:cubicBezTo>
                  <a:lnTo>
                    <a:pt x="7491" y="1315"/>
                  </a:lnTo>
                  <a:cubicBezTo>
                    <a:pt x="7801" y="1315"/>
                    <a:pt x="8054" y="1517"/>
                    <a:pt x="8054" y="1766"/>
                  </a:cubicBezTo>
                  <a:lnTo>
                    <a:pt x="8055" y="2623"/>
                  </a:lnTo>
                  <a:lnTo>
                    <a:pt x="11522" y="2619"/>
                  </a:lnTo>
                  <a:lnTo>
                    <a:pt x="11520" y="1309"/>
                  </a:lnTo>
                  <a:lnTo>
                    <a:pt x="115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7" name="Google Shape;2357;p57"/>
            <p:cNvSpPr/>
            <p:nvPr/>
          </p:nvSpPr>
          <p:spPr>
            <a:xfrm>
              <a:off x="2971056" y="4264355"/>
              <a:ext cx="716703" cy="695530"/>
            </a:xfrm>
            <a:custGeom>
              <a:avLst/>
              <a:gdLst/>
              <a:ahLst/>
              <a:cxnLst/>
              <a:rect l="l" t="t" r="r" b="b"/>
              <a:pathLst>
                <a:path w="11151" h="10822" fill="none" extrusionOk="0">
                  <a:moveTo>
                    <a:pt x="7783" y="7618"/>
                  </a:moveTo>
                  <a:lnTo>
                    <a:pt x="7782" y="6453"/>
                  </a:lnTo>
                  <a:cubicBezTo>
                    <a:pt x="7781" y="6238"/>
                    <a:pt x="7758" y="6023"/>
                    <a:pt x="7714" y="5813"/>
                  </a:cubicBezTo>
                  <a:lnTo>
                    <a:pt x="7015" y="2540"/>
                  </a:lnTo>
                  <a:cubicBezTo>
                    <a:pt x="6912" y="2058"/>
                    <a:pt x="6487" y="1714"/>
                    <a:pt x="5994" y="1715"/>
                  </a:cubicBezTo>
                  <a:lnTo>
                    <a:pt x="4712" y="1716"/>
                  </a:lnTo>
                  <a:lnTo>
                    <a:pt x="4710" y="6"/>
                  </a:lnTo>
                  <a:lnTo>
                    <a:pt x="6474" y="2"/>
                  </a:lnTo>
                  <a:lnTo>
                    <a:pt x="7710" y="1"/>
                  </a:lnTo>
                  <a:cubicBezTo>
                    <a:pt x="8226" y="0"/>
                    <a:pt x="8693" y="309"/>
                    <a:pt x="8894" y="786"/>
                  </a:cubicBezTo>
                  <a:lnTo>
                    <a:pt x="10894" y="5531"/>
                  </a:lnTo>
                  <a:cubicBezTo>
                    <a:pt x="11058" y="5922"/>
                    <a:pt x="11144" y="6343"/>
                    <a:pt x="11145" y="6767"/>
                  </a:cubicBezTo>
                  <a:lnTo>
                    <a:pt x="11148" y="9531"/>
                  </a:lnTo>
                  <a:lnTo>
                    <a:pt x="11150" y="10805"/>
                  </a:lnTo>
                  <a:lnTo>
                    <a:pt x="7788" y="10811"/>
                  </a:lnTo>
                  <a:lnTo>
                    <a:pt x="1" y="10821"/>
                  </a:lnTo>
                  <a:lnTo>
                    <a:pt x="0" y="10089"/>
                  </a:lnTo>
                  <a:cubicBezTo>
                    <a:pt x="0" y="9790"/>
                    <a:pt x="242" y="9545"/>
                    <a:pt x="542" y="9545"/>
                  </a:cubicBezTo>
                  <a:lnTo>
                    <a:pt x="5869" y="9538"/>
                  </a:lnTo>
                  <a:cubicBezTo>
                    <a:pt x="6928" y="9537"/>
                    <a:pt x="7784" y="8677"/>
                    <a:pt x="7783" y="7618"/>
                  </a:cubicBezTo>
                  <a:close/>
                </a:path>
              </a:pathLst>
            </a:custGeom>
            <a:solidFill>
              <a:srgbClr val="FFFFFF"/>
            </a:solid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8" name="Google Shape;2358;p57"/>
            <p:cNvSpPr/>
            <p:nvPr/>
          </p:nvSpPr>
          <p:spPr>
            <a:xfrm>
              <a:off x="2887244" y="4924086"/>
              <a:ext cx="884454" cy="85286"/>
            </a:xfrm>
            <a:custGeom>
              <a:avLst/>
              <a:gdLst/>
              <a:ahLst/>
              <a:cxnLst/>
              <a:rect l="l" t="t" r="r" b="b"/>
              <a:pathLst>
                <a:path w="13761" h="1327" extrusionOk="0">
                  <a:moveTo>
                    <a:pt x="13104" y="0"/>
                  </a:moveTo>
                  <a:lnTo>
                    <a:pt x="654" y="17"/>
                  </a:lnTo>
                  <a:cubicBezTo>
                    <a:pt x="293" y="18"/>
                    <a:pt x="0" y="312"/>
                    <a:pt x="0" y="673"/>
                  </a:cubicBezTo>
                  <a:cubicBezTo>
                    <a:pt x="1" y="1035"/>
                    <a:pt x="294" y="1327"/>
                    <a:pt x="656" y="1327"/>
                  </a:cubicBezTo>
                  <a:lnTo>
                    <a:pt x="13106" y="1310"/>
                  </a:lnTo>
                  <a:cubicBezTo>
                    <a:pt x="13468" y="1310"/>
                    <a:pt x="13761" y="1016"/>
                    <a:pt x="13759" y="655"/>
                  </a:cubicBezTo>
                  <a:cubicBezTo>
                    <a:pt x="13759" y="293"/>
                    <a:pt x="13466" y="0"/>
                    <a:pt x="13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9" name="Google Shape;2359;p57"/>
            <p:cNvSpPr/>
            <p:nvPr/>
          </p:nvSpPr>
          <p:spPr>
            <a:xfrm>
              <a:off x="3346921" y="3822884"/>
              <a:ext cx="143006" cy="167038"/>
            </a:xfrm>
            <a:custGeom>
              <a:avLst/>
              <a:gdLst/>
              <a:ahLst/>
              <a:cxnLst/>
              <a:rect l="l" t="t" r="r" b="b"/>
              <a:pathLst>
                <a:path w="2225" h="2599" extrusionOk="0">
                  <a:moveTo>
                    <a:pt x="1067" y="0"/>
                  </a:moveTo>
                  <a:lnTo>
                    <a:pt x="0" y="1972"/>
                  </a:lnTo>
                  <a:lnTo>
                    <a:pt x="1158" y="2599"/>
                  </a:lnTo>
                  <a:lnTo>
                    <a:pt x="2225" y="627"/>
                  </a:lnTo>
                  <a:lnTo>
                    <a:pt x="1067" y="0"/>
                  </a:lnTo>
                  <a:close/>
                </a:path>
              </a:pathLst>
            </a:custGeom>
            <a:solidFill>
              <a:srgbClr val="98C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0" name="Google Shape;2360;p57"/>
            <p:cNvSpPr/>
            <p:nvPr/>
          </p:nvSpPr>
          <p:spPr>
            <a:xfrm>
              <a:off x="3001521" y="3856819"/>
              <a:ext cx="481465" cy="750288"/>
            </a:xfrm>
            <a:custGeom>
              <a:avLst/>
              <a:gdLst/>
              <a:ahLst/>
              <a:cxnLst/>
              <a:rect l="l" t="t" r="r" b="b"/>
              <a:pathLst>
                <a:path w="7491" h="11674" extrusionOk="0">
                  <a:moveTo>
                    <a:pt x="5831" y="1"/>
                  </a:moveTo>
                  <a:lnTo>
                    <a:pt x="1" y="10776"/>
                  </a:lnTo>
                  <a:lnTo>
                    <a:pt x="1660" y="11673"/>
                  </a:lnTo>
                  <a:lnTo>
                    <a:pt x="7491" y="899"/>
                  </a:lnTo>
                  <a:lnTo>
                    <a:pt x="58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1" name="Google Shape;2361;p57"/>
            <p:cNvSpPr/>
            <p:nvPr/>
          </p:nvSpPr>
          <p:spPr>
            <a:xfrm>
              <a:off x="2988152" y="3916333"/>
              <a:ext cx="494705" cy="656261"/>
            </a:xfrm>
            <a:custGeom>
              <a:avLst/>
              <a:gdLst/>
              <a:ahLst/>
              <a:cxnLst/>
              <a:rect l="l" t="t" r="r" b="b"/>
              <a:pathLst>
                <a:path w="7697" h="10211" extrusionOk="0">
                  <a:moveTo>
                    <a:pt x="4626" y="1"/>
                  </a:moveTo>
                  <a:lnTo>
                    <a:pt x="0" y="8550"/>
                  </a:lnTo>
                  <a:lnTo>
                    <a:pt x="3071" y="10210"/>
                  </a:lnTo>
                  <a:lnTo>
                    <a:pt x="7697" y="1662"/>
                  </a:lnTo>
                  <a:lnTo>
                    <a:pt x="4626" y="1"/>
                  </a:lnTo>
                  <a:close/>
                </a:path>
              </a:pathLst>
            </a:custGeom>
            <a:solidFill>
              <a:schemeClr val="dk2"/>
            </a:solid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2" name="Google Shape;2362;p57"/>
            <p:cNvSpPr/>
            <p:nvPr/>
          </p:nvSpPr>
          <p:spPr>
            <a:xfrm>
              <a:off x="3042462" y="4361145"/>
              <a:ext cx="69414" cy="76867"/>
            </a:xfrm>
            <a:custGeom>
              <a:avLst/>
              <a:gdLst/>
              <a:ahLst/>
              <a:cxnLst/>
              <a:rect l="l" t="t" r="r" b="b"/>
              <a:pathLst>
                <a:path w="1080" h="1196" extrusionOk="0">
                  <a:moveTo>
                    <a:pt x="670" y="0"/>
                  </a:moveTo>
                  <a:cubicBezTo>
                    <a:pt x="542" y="0"/>
                    <a:pt x="418" y="69"/>
                    <a:pt x="352" y="188"/>
                  </a:cubicBezTo>
                  <a:lnTo>
                    <a:pt x="95" y="665"/>
                  </a:lnTo>
                  <a:cubicBezTo>
                    <a:pt x="0" y="840"/>
                    <a:pt x="66" y="1058"/>
                    <a:pt x="240" y="1152"/>
                  </a:cubicBezTo>
                  <a:cubicBezTo>
                    <a:pt x="295" y="1182"/>
                    <a:pt x="354" y="1196"/>
                    <a:pt x="412" y="1196"/>
                  </a:cubicBezTo>
                  <a:cubicBezTo>
                    <a:pt x="539" y="1196"/>
                    <a:pt x="663" y="1128"/>
                    <a:pt x="727" y="1007"/>
                  </a:cubicBezTo>
                  <a:lnTo>
                    <a:pt x="986" y="531"/>
                  </a:lnTo>
                  <a:cubicBezTo>
                    <a:pt x="1080" y="356"/>
                    <a:pt x="1015" y="139"/>
                    <a:pt x="840" y="44"/>
                  </a:cubicBezTo>
                  <a:cubicBezTo>
                    <a:pt x="786" y="14"/>
                    <a:pt x="727" y="0"/>
                    <a:pt x="6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3" name="Google Shape;2363;p57"/>
            <p:cNvSpPr/>
            <p:nvPr/>
          </p:nvSpPr>
          <p:spPr>
            <a:xfrm>
              <a:off x="3093945" y="3977582"/>
              <a:ext cx="225596" cy="365182"/>
            </a:xfrm>
            <a:custGeom>
              <a:avLst/>
              <a:gdLst/>
              <a:ahLst/>
              <a:cxnLst/>
              <a:rect l="l" t="t" r="r" b="b"/>
              <a:pathLst>
                <a:path w="3510" h="5682" extrusionOk="0">
                  <a:moveTo>
                    <a:pt x="3098" y="0"/>
                  </a:moveTo>
                  <a:cubicBezTo>
                    <a:pt x="2970" y="0"/>
                    <a:pt x="2847" y="68"/>
                    <a:pt x="2782" y="189"/>
                  </a:cubicBezTo>
                  <a:lnTo>
                    <a:pt x="96" y="5151"/>
                  </a:lnTo>
                  <a:cubicBezTo>
                    <a:pt x="1" y="5325"/>
                    <a:pt x="66" y="5544"/>
                    <a:pt x="241" y="5639"/>
                  </a:cubicBezTo>
                  <a:cubicBezTo>
                    <a:pt x="295" y="5668"/>
                    <a:pt x="354" y="5682"/>
                    <a:pt x="412" y="5682"/>
                  </a:cubicBezTo>
                  <a:cubicBezTo>
                    <a:pt x="540" y="5682"/>
                    <a:pt x="663" y="5614"/>
                    <a:pt x="728" y="5494"/>
                  </a:cubicBezTo>
                  <a:lnTo>
                    <a:pt x="3414" y="531"/>
                  </a:lnTo>
                  <a:cubicBezTo>
                    <a:pt x="3509" y="356"/>
                    <a:pt x="3443" y="138"/>
                    <a:pt x="3269" y="44"/>
                  </a:cubicBezTo>
                  <a:cubicBezTo>
                    <a:pt x="3215" y="14"/>
                    <a:pt x="3156"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4" name="Google Shape;2364;p57"/>
            <p:cNvSpPr/>
            <p:nvPr/>
          </p:nvSpPr>
          <p:spPr>
            <a:xfrm>
              <a:off x="3200765" y="4766496"/>
              <a:ext cx="64851" cy="111123"/>
            </a:xfrm>
            <a:custGeom>
              <a:avLst/>
              <a:gdLst/>
              <a:ahLst/>
              <a:cxnLst/>
              <a:rect l="l" t="t" r="r" b="b"/>
              <a:pathLst>
                <a:path w="1009" h="1729" extrusionOk="0">
                  <a:moveTo>
                    <a:pt x="1007" y="0"/>
                  </a:moveTo>
                  <a:lnTo>
                    <a:pt x="1" y="1"/>
                  </a:lnTo>
                  <a:lnTo>
                    <a:pt x="3" y="1728"/>
                  </a:lnTo>
                  <a:lnTo>
                    <a:pt x="1009" y="1727"/>
                  </a:lnTo>
                  <a:lnTo>
                    <a:pt x="10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5" name="Google Shape;2365;p57"/>
            <p:cNvSpPr/>
            <p:nvPr/>
          </p:nvSpPr>
          <p:spPr>
            <a:xfrm>
              <a:off x="3247813" y="4155031"/>
              <a:ext cx="200659" cy="193067"/>
            </a:xfrm>
            <a:custGeom>
              <a:avLst/>
              <a:gdLst/>
              <a:ahLst/>
              <a:cxnLst/>
              <a:rect l="l" t="t" r="r" b="b"/>
              <a:pathLst>
                <a:path w="3122" h="3004" extrusionOk="0">
                  <a:moveTo>
                    <a:pt x="1500" y="0"/>
                  </a:moveTo>
                  <a:cubicBezTo>
                    <a:pt x="671" y="1"/>
                    <a:pt x="0" y="675"/>
                    <a:pt x="1" y="1504"/>
                  </a:cubicBezTo>
                  <a:cubicBezTo>
                    <a:pt x="1" y="2111"/>
                    <a:pt x="368" y="2658"/>
                    <a:pt x="929" y="2890"/>
                  </a:cubicBezTo>
                  <a:cubicBezTo>
                    <a:pt x="1115" y="2966"/>
                    <a:pt x="1309" y="3003"/>
                    <a:pt x="1502" y="3003"/>
                  </a:cubicBezTo>
                  <a:cubicBezTo>
                    <a:pt x="1893" y="3003"/>
                    <a:pt x="2278" y="2850"/>
                    <a:pt x="2565" y="2562"/>
                  </a:cubicBezTo>
                  <a:cubicBezTo>
                    <a:pt x="2994" y="2132"/>
                    <a:pt x="3122" y="1486"/>
                    <a:pt x="2888" y="925"/>
                  </a:cubicBezTo>
                  <a:cubicBezTo>
                    <a:pt x="2655" y="365"/>
                    <a:pt x="2107" y="0"/>
                    <a:pt x="15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6" name="Google Shape;2366;p57"/>
            <p:cNvSpPr/>
            <p:nvPr/>
          </p:nvSpPr>
          <p:spPr>
            <a:xfrm>
              <a:off x="3284834" y="4192051"/>
              <a:ext cx="123660" cy="123655"/>
            </a:xfrm>
            <a:custGeom>
              <a:avLst/>
              <a:gdLst/>
              <a:ahLst/>
              <a:cxnLst/>
              <a:rect l="l" t="t" r="r" b="b"/>
              <a:pathLst>
                <a:path w="1924" h="1924" fill="none" extrusionOk="0">
                  <a:moveTo>
                    <a:pt x="1" y="927"/>
                  </a:moveTo>
                  <a:cubicBezTo>
                    <a:pt x="2" y="1301"/>
                    <a:pt x="228" y="1638"/>
                    <a:pt x="574" y="1781"/>
                  </a:cubicBezTo>
                  <a:cubicBezTo>
                    <a:pt x="920" y="1924"/>
                    <a:pt x="1317" y="1844"/>
                    <a:pt x="1581" y="1579"/>
                  </a:cubicBezTo>
                  <a:cubicBezTo>
                    <a:pt x="1846" y="1314"/>
                    <a:pt x="1923" y="915"/>
                    <a:pt x="1780" y="571"/>
                  </a:cubicBezTo>
                  <a:cubicBezTo>
                    <a:pt x="1637" y="225"/>
                    <a:pt x="1299" y="0"/>
                    <a:pt x="925" y="1"/>
                  </a:cubicBezTo>
                  <a:cubicBezTo>
                    <a:pt x="414" y="1"/>
                    <a:pt x="0" y="416"/>
                    <a:pt x="1" y="927"/>
                  </a:cubicBezTo>
                  <a:close/>
                </a:path>
              </a:pathLst>
            </a:custGeom>
            <a:no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7" name="Google Shape;2367;p57"/>
            <p:cNvSpPr/>
            <p:nvPr/>
          </p:nvSpPr>
          <p:spPr>
            <a:xfrm>
              <a:off x="3097351" y="4689694"/>
              <a:ext cx="266024" cy="78666"/>
            </a:xfrm>
            <a:custGeom>
              <a:avLst/>
              <a:gdLst/>
              <a:ahLst/>
              <a:cxnLst/>
              <a:rect l="l" t="t" r="r" b="b"/>
              <a:pathLst>
                <a:path w="4139" h="1224" extrusionOk="0">
                  <a:moveTo>
                    <a:pt x="4138" y="0"/>
                  </a:moveTo>
                  <a:lnTo>
                    <a:pt x="4138" y="0"/>
                  </a:lnTo>
                  <a:cubicBezTo>
                    <a:pt x="3495" y="422"/>
                    <a:pt x="2496" y="633"/>
                    <a:pt x="1388" y="633"/>
                  </a:cubicBezTo>
                  <a:cubicBezTo>
                    <a:pt x="938" y="633"/>
                    <a:pt x="470" y="598"/>
                    <a:pt x="1" y="529"/>
                  </a:cubicBezTo>
                  <a:lnTo>
                    <a:pt x="1" y="529"/>
                  </a:lnTo>
                  <a:cubicBezTo>
                    <a:pt x="406" y="983"/>
                    <a:pt x="1126" y="1223"/>
                    <a:pt x="1863" y="1223"/>
                  </a:cubicBezTo>
                  <a:cubicBezTo>
                    <a:pt x="2800" y="1223"/>
                    <a:pt x="3764" y="834"/>
                    <a:pt x="41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8" name="Google Shape;2368;p57"/>
            <p:cNvSpPr/>
            <p:nvPr/>
          </p:nvSpPr>
          <p:spPr>
            <a:xfrm>
              <a:off x="3061358" y="4752871"/>
              <a:ext cx="343665" cy="50966"/>
            </a:xfrm>
            <a:custGeom>
              <a:avLst/>
              <a:gdLst/>
              <a:ahLst/>
              <a:cxnLst/>
              <a:rect l="l" t="t" r="r" b="b"/>
              <a:pathLst>
                <a:path w="5347" h="793" extrusionOk="0">
                  <a:moveTo>
                    <a:pt x="4954" y="1"/>
                  </a:moveTo>
                  <a:cubicBezTo>
                    <a:pt x="4953" y="1"/>
                    <a:pt x="4953" y="1"/>
                    <a:pt x="4952" y="1"/>
                  </a:cubicBezTo>
                  <a:lnTo>
                    <a:pt x="392" y="6"/>
                  </a:lnTo>
                  <a:cubicBezTo>
                    <a:pt x="175" y="7"/>
                    <a:pt x="0" y="183"/>
                    <a:pt x="0" y="400"/>
                  </a:cubicBezTo>
                  <a:cubicBezTo>
                    <a:pt x="0" y="617"/>
                    <a:pt x="175" y="793"/>
                    <a:pt x="391" y="793"/>
                  </a:cubicBezTo>
                  <a:cubicBezTo>
                    <a:pt x="392" y="793"/>
                    <a:pt x="393" y="793"/>
                    <a:pt x="393" y="793"/>
                  </a:cubicBezTo>
                  <a:lnTo>
                    <a:pt x="4953" y="787"/>
                  </a:lnTo>
                  <a:cubicBezTo>
                    <a:pt x="5170" y="786"/>
                    <a:pt x="5346" y="610"/>
                    <a:pt x="5345" y="393"/>
                  </a:cubicBezTo>
                  <a:cubicBezTo>
                    <a:pt x="5345" y="176"/>
                    <a:pt x="5170" y="1"/>
                    <a:pt x="49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9" name="Google Shape;2369;p57"/>
            <p:cNvSpPr/>
            <p:nvPr/>
          </p:nvSpPr>
          <p:spPr>
            <a:xfrm>
              <a:off x="2748994" y="4349834"/>
              <a:ext cx="321491" cy="345644"/>
            </a:xfrm>
            <a:custGeom>
              <a:avLst/>
              <a:gdLst/>
              <a:ahLst/>
              <a:cxnLst/>
              <a:rect l="l" t="t" r="r" b="b"/>
              <a:pathLst>
                <a:path w="5002" h="5378" fill="none" extrusionOk="0">
                  <a:moveTo>
                    <a:pt x="1" y="0"/>
                  </a:moveTo>
                  <a:lnTo>
                    <a:pt x="5002" y="5378"/>
                  </a:lnTo>
                </a:path>
              </a:pathLst>
            </a:custGeom>
            <a:no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0" name="Google Shape;2370;p57"/>
            <p:cNvSpPr/>
            <p:nvPr/>
          </p:nvSpPr>
          <p:spPr>
            <a:xfrm>
              <a:off x="2540944" y="4221872"/>
              <a:ext cx="97823" cy="88243"/>
            </a:xfrm>
            <a:custGeom>
              <a:avLst/>
              <a:gdLst/>
              <a:ahLst/>
              <a:cxnLst/>
              <a:rect l="l" t="t" r="r" b="b"/>
              <a:pathLst>
                <a:path w="1522" h="1373" extrusionOk="0">
                  <a:moveTo>
                    <a:pt x="785" y="1"/>
                  </a:moveTo>
                  <a:cubicBezTo>
                    <a:pt x="531" y="1"/>
                    <a:pt x="295" y="141"/>
                    <a:pt x="177" y="369"/>
                  </a:cubicBezTo>
                  <a:cubicBezTo>
                    <a:pt x="1" y="705"/>
                    <a:pt x="131" y="1119"/>
                    <a:pt x="468" y="1294"/>
                  </a:cubicBezTo>
                  <a:cubicBezTo>
                    <a:pt x="567" y="1347"/>
                    <a:pt x="676" y="1372"/>
                    <a:pt x="784" y="1372"/>
                  </a:cubicBezTo>
                  <a:cubicBezTo>
                    <a:pt x="942" y="1372"/>
                    <a:pt x="1099" y="1318"/>
                    <a:pt x="1225" y="1212"/>
                  </a:cubicBezTo>
                  <a:cubicBezTo>
                    <a:pt x="1437" y="1034"/>
                    <a:pt x="1521" y="745"/>
                    <a:pt x="1438" y="481"/>
                  </a:cubicBezTo>
                  <a:cubicBezTo>
                    <a:pt x="1355" y="216"/>
                    <a:pt x="1121" y="28"/>
                    <a:pt x="845" y="3"/>
                  </a:cubicBezTo>
                  <a:cubicBezTo>
                    <a:pt x="825" y="1"/>
                    <a:pt x="805" y="1"/>
                    <a:pt x="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1" name="Google Shape;2371;p57"/>
            <p:cNvSpPr/>
            <p:nvPr/>
          </p:nvSpPr>
          <p:spPr>
            <a:xfrm>
              <a:off x="2655478" y="4032276"/>
              <a:ext cx="60352" cy="53023"/>
            </a:xfrm>
            <a:custGeom>
              <a:avLst/>
              <a:gdLst/>
              <a:ahLst/>
              <a:cxnLst/>
              <a:rect l="l" t="t" r="r" b="b"/>
              <a:pathLst>
                <a:path w="939" h="825" extrusionOk="0">
                  <a:moveTo>
                    <a:pt x="514" y="1"/>
                  </a:moveTo>
                  <a:cubicBezTo>
                    <a:pt x="366" y="1"/>
                    <a:pt x="223" y="81"/>
                    <a:pt x="150" y="223"/>
                  </a:cubicBezTo>
                  <a:cubicBezTo>
                    <a:pt x="1" y="507"/>
                    <a:pt x="219" y="825"/>
                    <a:pt x="510" y="825"/>
                  </a:cubicBezTo>
                  <a:cubicBezTo>
                    <a:pt x="551" y="825"/>
                    <a:pt x="594" y="819"/>
                    <a:pt x="637" y="805"/>
                  </a:cubicBezTo>
                  <a:cubicBezTo>
                    <a:pt x="796" y="755"/>
                    <a:pt x="909" y="615"/>
                    <a:pt x="923" y="448"/>
                  </a:cubicBezTo>
                  <a:cubicBezTo>
                    <a:pt x="938" y="283"/>
                    <a:pt x="852" y="124"/>
                    <a:pt x="704" y="48"/>
                  </a:cubicBezTo>
                  <a:cubicBezTo>
                    <a:pt x="643" y="16"/>
                    <a:pt x="578" y="1"/>
                    <a:pt x="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2" name="Google Shape;2372;p57"/>
            <p:cNvSpPr/>
            <p:nvPr/>
          </p:nvSpPr>
          <p:spPr>
            <a:xfrm>
              <a:off x="2407579" y="4014601"/>
              <a:ext cx="130795" cy="124298"/>
            </a:xfrm>
            <a:custGeom>
              <a:avLst/>
              <a:gdLst/>
              <a:ahLst/>
              <a:cxnLst/>
              <a:rect l="l" t="t" r="r" b="b"/>
              <a:pathLst>
                <a:path w="2035" h="1934" extrusionOk="0">
                  <a:moveTo>
                    <a:pt x="1039" y="0"/>
                  </a:moveTo>
                  <a:cubicBezTo>
                    <a:pt x="690" y="0"/>
                    <a:pt x="353" y="190"/>
                    <a:pt x="181" y="520"/>
                  </a:cubicBezTo>
                  <a:cubicBezTo>
                    <a:pt x="0" y="867"/>
                    <a:pt x="45" y="1289"/>
                    <a:pt x="296" y="1588"/>
                  </a:cubicBezTo>
                  <a:cubicBezTo>
                    <a:pt x="483" y="1810"/>
                    <a:pt x="756" y="1933"/>
                    <a:pt x="1036" y="1933"/>
                  </a:cubicBezTo>
                  <a:cubicBezTo>
                    <a:pt x="1133" y="1933"/>
                    <a:pt x="1231" y="1918"/>
                    <a:pt x="1327" y="1888"/>
                  </a:cubicBezTo>
                  <a:cubicBezTo>
                    <a:pt x="1700" y="1772"/>
                    <a:pt x="1966" y="1441"/>
                    <a:pt x="2000" y="1052"/>
                  </a:cubicBezTo>
                  <a:cubicBezTo>
                    <a:pt x="2035" y="662"/>
                    <a:pt x="1830" y="290"/>
                    <a:pt x="1485" y="110"/>
                  </a:cubicBezTo>
                  <a:cubicBezTo>
                    <a:pt x="1342" y="35"/>
                    <a:pt x="1189" y="0"/>
                    <a:pt x="10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3" name="Google Shape;2373;p57"/>
            <p:cNvSpPr/>
            <p:nvPr/>
          </p:nvSpPr>
          <p:spPr>
            <a:xfrm>
              <a:off x="2730612" y="4160302"/>
              <a:ext cx="50197" cy="42932"/>
            </a:xfrm>
            <a:custGeom>
              <a:avLst/>
              <a:gdLst/>
              <a:ahLst/>
              <a:cxnLst/>
              <a:rect l="l" t="t" r="r" b="b"/>
              <a:pathLst>
                <a:path w="781" h="668" extrusionOk="0">
                  <a:moveTo>
                    <a:pt x="447" y="0"/>
                  </a:moveTo>
                  <a:cubicBezTo>
                    <a:pt x="150" y="0"/>
                    <a:pt x="1" y="359"/>
                    <a:pt x="211" y="570"/>
                  </a:cubicBezTo>
                  <a:cubicBezTo>
                    <a:pt x="279" y="638"/>
                    <a:pt x="362" y="668"/>
                    <a:pt x="444" y="668"/>
                  </a:cubicBezTo>
                  <a:cubicBezTo>
                    <a:pt x="616" y="668"/>
                    <a:pt x="781" y="535"/>
                    <a:pt x="781" y="333"/>
                  </a:cubicBezTo>
                  <a:cubicBezTo>
                    <a:pt x="781" y="150"/>
                    <a:pt x="631"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4" name="Google Shape;2374;p57"/>
            <p:cNvSpPr/>
            <p:nvPr/>
          </p:nvSpPr>
          <p:spPr>
            <a:xfrm>
              <a:off x="2546279" y="3936256"/>
              <a:ext cx="33229" cy="33228"/>
            </a:xfrm>
            <a:custGeom>
              <a:avLst/>
              <a:gdLst/>
              <a:ahLst/>
              <a:cxnLst/>
              <a:rect l="l" t="t" r="r" b="b"/>
              <a:pathLst>
                <a:path w="517" h="517" extrusionOk="0">
                  <a:moveTo>
                    <a:pt x="259" y="1"/>
                  </a:moveTo>
                  <a:cubicBezTo>
                    <a:pt x="117" y="1"/>
                    <a:pt x="1" y="115"/>
                    <a:pt x="1" y="258"/>
                  </a:cubicBezTo>
                  <a:cubicBezTo>
                    <a:pt x="1" y="401"/>
                    <a:pt x="117" y="516"/>
                    <a:pt x="259" y="516"/>
                  </a:cubicBezTo>
                  <a:cubicBezTo>
                    <a:pt x="401" y="516"/>
                    <a:pt x="516" y="401"/>
                    <a:pt x="516" y="258"/>
                  </a:cubicBezTo>
                  <a:cubicBezTo>
                    <a:pt x="516" y="115"/>
                    <a:pt x="401" y="1"/>
                    <a:pt x="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5" name="Google Shape;2375;p57"/>
            <p:cNvSpPr/>
            <p:nvPr/>
          </p:nvSpPr>
          <p:spPr>
            <a:xfrm>
              <a:off x="2576294" y="4112420"/>
              <a:ext cx="38821" cy="33292"/>
            </a:xfrm>
            <a:custGeom>
              <a:avLst/>
              <a:gdLst/>
              <a:ahLst/>
              <a:cxnLst/>
              <a:rect l="l" t="t" r="r" b="b"/>
              <a:pathLst>
                <a:path w="604" h="518" extrusionOk="0">
                  <a:moveTo>
                    <a:pt x="344" y="0"/>
                  </a:moveTo>
                  <a:cubicBezTo>
                    <a:pt x="280" y="0"/>
                    <a:pt x="216" y="24"/>
                    <a:pt x="163" y="77"/>
                  </a:cubicBezTo>
                  <a:cubicBezTo>
                    <a:pt x="1" y="239"/>
                    <a:pt x="115" y="518"/>
                    <a:pt x="345" y="518"/>
                  </a:cubicBezTo>
                  <a:cubicBezTo>
                    <a:pt x="488" y="518"/>
                    <a:pt x="604" y="402"/>
                    <a:pt x="604" y="259"/>
                  </a:cubicBezTo>
                  <a:cubicBezTo>
                    <a:pt x="604" y="104"/>
                    <a:pt x="477" y="0"/>
                    <a:pt x="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6" name="Google Shape;2376;p57"/>
            <p:cNvSpPr/>
            <p:nvPr/>
          </p:nvSpPr>
          <p:spPr>
            <a:xfrm>
              <a:off x="2768083" y="4042109"/>
              <a:ext cx="38885" cy="33356"/>
            </a:xfrm>
            <a:custGeom>
              <a:avLst/>
              <a:gdLst/>
              <a:ahLst/>
              <a:cxnLst/>
              <a:rect l="l" t="t" r="r" b="b"/>
              <a:pathLst>
                <a:path w="605" h="519" extrusionOk="0">
                  <a:moveTo>
                    <a:pt x="344" y="1"/>
                  </a:moveTo>
                  <a:cubicBezTo>
                    <a:pt x="280" y="1"/>
                    <a:pt x="216" y="24"/>
                    <a:pt x="163" y="77"/>
                  </a:cubicBezTo>
                  <a:cubicBezTo>
                    <a:pt x="0" y="239"/>
                    <a:pt x="116" y="518"/>
                    <a:pt x="346" y="518"/>
                  </a:cubicBezTo>
                  <a:cubicBezTo>
                    <a:pt x="488" y="518"/>
                    <a:pt x="604" y="402"/>
                    <a:pt x="604" y="260"/>
                  </a:cubicBezTo>
                  <a:cubicBezTo>
                    <a:pt x="604" y="104"/>
                    <a:pt x="476" y="1"/>
                    <a:pt x="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7" name="Google Shape;2377;p57"/>
            <p:cNvSpPr/>
            <p:nvPr/>
          </p:nvSpPr>
          <p:spPr>
            <a:xfrm>
              <a:off x="2454497" y="4237233"/>
              <a:ext cx="19796" cy="17032"/>
            </a:xfrm>
            <a:custGeom>
              <a:avLst/>
              <a:gdLst/>
              <a:ahLst/>
              <a:cxnLst/>
              <a:rect l="l" t="t" r="r" b="b"/>
              <a:pathLst>
                <a:path w="308" h="265" extrusionOk="0">
                  <a:moveTo>
                    <a:pt x="175" y="1"/>
                  </a:moveTo>
                  <a:cubicBezTo>
                    <a:pt x="142" y="1"/>
                    <a:pt x="109" y="13"/>
                    <a:pt x="83" y="40"/>
                  </a:cubicBezTo>
                  <a:cubicBezTo>
                    <a:pt x="0" y="123"/>
                    <a:pt x="59" y="264"/>
                    <a:pt x="176" y="264"/>
                  </a:cubicBezTo>
                  <a:cubicBezTo>
                    <a:pt x="248" y="264"/>
                    <a:pt x="307" y="205"/>
                    <a:pt x="307" y="133"/>
                  </a:cubicBezTo>
                  <a:cubicBezTo>
                    <a:pt x="307" y="54"/>
                    <a:pt x="242"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8" name="Google Shape;2378;p57"/>
            <p:cNvSpPr/>
            <p:nvPr/>
          </p:nvSpPr>
          <p:spPr>
            <a:xfrm>
              <a:off x="2331287" y="3861832"/>
              <a:ext cx="534490" cy="534534"/>
            </a:xfrm>
            <a:custGeom>
              <a:avLst/>
              <a:gdLst/>
              <a:ahLst/>
              <a:cxnLst/>
              <a:rect l="l" t="t" r="r" b="b"/>
              <a:pathLst>
                <a:path w="8316" h="8317" fill="none" extrusionOk="0">
                  <a:moveTo>
                    <a:pt x="8315" y="4158"/>
                  </a:moveTo>
                  <a:cubicBezTo>
                    <a:pt x="8315" y="6454"/>
                    <a:pt x="6453" y="8316"/>
                    <a:pt x="4157" y="8316"/>
                  </a:cubicBezTo>
                  <a:cubicBezTo>
                    <a:pt x="1861" y="8316"/>
                    <a:pt x="1" y="6454"/>
                    <a:pt x="1" y="4158"/>
                  </a:cubicBezTo>
                  <a:cubicBezTo>
                    <a:pt x="1" y="1863"/>
                    <a:pt x="1861" y="0"/>
                    <a:pt x="4157" y="0"/>
                  </a:cubicBezTo>
                  <a:cubicBezTo>
                    <a:pt x="6453" y="0"/>
                    <a:pt x="8315" y="1862"/>
                    <a:pt x="8315" y="4158"/>
                  </a:cubicBezTo>
                  <a:close/>
                </a:path>
              </a:pathLst>
            </a:custGeom>
            <a:no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9" name="Google Shape;2379;p57"/>
            <p:cNvSpPr/>
            <p:nvPr/>
          </p:nvSpPr>
          <p:spPr>
            <a:xfrm>
              <a:off x="2871369" y="3405129"/>
              <a:ext cx="214863" cy="165560"/>
            </a:xfrm>
            <a:custGeom>
              <a:avLst/>
              <a:gdLst/>
              <a:ahLst/>
              <a:cxnLst/>
              <a:rect l="l" t="t" r="r" b="b"/>
              <a:pathLst>
                <a:path w="3343" h="2576" extrusionOk="0">
                  <a:moveTo>
                    <a:pt x="1" y="1"/>
                  </a:moveTo>
                  <a:lnTo>
                    <a:pt x="1" y="1"/>
                  </a:lnTo>
                  <a:cubicBezTo>
                    <a:pt x="476" y="1724"/>
                    <a:pt x="1576" y="2576"/>
                    <a:pt x="3314" y="2576"/>
                  </a:cubicBezTo>
                  <a:cubicBezTo>
                    <a:pt x="3314" y="2576"/>
                    <a:pt x="3343" y="1293"/>
                    <a:pt x="2495" y="318"/>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0" name="Google Shape;2380;p57"/>
            <p:cNvSpPr/>
            <p:nvPr/>
          </p:nvSpPr>
          <p:spPr>
            <a:xfrm>
              <a:off x="2920216" y="3414962"/>
              <a:ext cx="164152" cy="155726"/>
            </a:xfrm>
            <a:custGeom>
              <a:avLst/>
              <a:gdLst/>
              <a:ahLst/>
              <a:cxnLst/>
              <a:rect l="l" t="t" r="r" b="b"/>
              <a:pathLst>
                <a:path w="2554" h="2423" fill="none" extrusionOk="0">
                  <a:moveTo>
                    <a:pt x="2554" y="2423"/>
                  </a:moveTo>
                  <a:lnTo>
                    <a:pt x="0" y="0"/>
                  </a:lnTo>
                </a:path>
              </a:pathLst>
            </a:custGeom>
            <a:no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1" name="Google Shape;2381;p57"/>
            <p:cNvSpPr/>
            <p:nvPr/>
          </p:nvSpPr>
          <p:spPr>
            <a:xfrm>
              <a:off x="2848681" y="3404808"/>
              <a:ext cx="183498" cy="55079"/>
            </a:xfrm>
            <a:custGeom>
              <a:avLst/>
              <a:gdLst/>
              <a:ahLst/>
              <a:cxnLst/>
              <a:rect l="l" t="t" r="r" b="b"/>
              <a:pathLst>
                <a:path w="2855" h="857" extrusionOk="0">
                  <a:moveTo>
                    <a:pt x="359" y="1"/>
                  </a:moveTo>
                  <a:cubicBezTo>
                    <a:pt x="197" y="196"/>
                    <a:pt x="47" y="517"/>
                    <a:pt x="0" y="752"/>
                  </a:cubicBezTo>
                  <a:cubicBezTo>
                    <a:pt x="336" y="824"/>
                    <a:pt x="653" y="857"/>
                    <a:pt x="950" y="857"/>
                  </a:cubicBezTo>
                  <a:cubicBezTo>
                    <a:pt x="1752" y="857"/>
                    <a:pt x="2404" y="621"/>
                    <a:pt x="2854" y="307"/>
                  </a:cubicBezTo>
                  <a:lnTo>
                    <a:pt x="359" y="1"/>
                  </a:lnTo>
                  <a:close/>
                </a:path>
              </a:pathLst>
            </a:custGeom>
            <a:solidFill>
              <a:srgbClr val="BED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2" name="Google Shape;2382;p57"/>
            <p:cNvSpPr/>
            <p:nvPr/>
          </p:nvSpPr>
          <p:spPr>
            <a:xfrm>
              <a:off x="3084239" y="3567539"/>
              <a:ext cx="64" cy="220382"/>
            </a:xfrm>
            <a:custGeom>
              <a:avLst/>
              <a:gdLst/>
              <a:ahLst/>
              <a:cxnLst/>
              <a:rect l="l" t="t" r="r" b="b"/>
              <a:pathLst>
                <a:path w="1" h="3429" fill="none" extrusionOk="0">
                  <a:moveTo>
                    <a:pt x="1" y="3429"/>
                  </a:moveTo>
                  <a:lnTo>
                    <a:pt x="1" y="0"/>
                  </a:lnTo>
                </a:path>
              </a:pathLst>
            </a:custGeom>
            <a:no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3" name="Google Shape;2383;p57"/>
            <p:cNvSpPr/>
            <p:nvPr/>
          </p:nvSpPr>
          <p:spPr>
            <a:xfrm>
              <a:off x="3084304" y="3747045"/>
              <a:ext cx="118326" cy="99940"/>
            </a:xfrm>
            <a:custGeom>
              <a:avLst/>
              <a:gdLst/>
              <a:ahLst/>
              <a:cxnLst/>
              <a:rect l="l" t="t" r="r" b="b"/>
              <a:pathLst>
                <a:path w="1841" h="1555" fill="none" extrusionOk="0">
                  <a:moveTo>
                    <a:pt x="1" y="0"/>
                  </a:moveTo>
                  <a:cubicBezTo>
                    <a:pt x="72" y="305"/>
                    <a:pt x="269" y="567"/>
                    <a:pt x="542" y="720"/>
                  </a:cubicBezTo>
                  <a:cubicBezTo>
                    <a:pt x="780" y="851"/>
                    <a:pt x="1056" y="891"/>
                    <a:pt x="1309" y="990"/>
                  </a:cubicBezTo>
                  <a:cubicBezTo>
                    <a:pt x="1562" y="1088"/>
                    <a:pt x="1812" y="1284"/>
                    <a:pt x="1841" y="1554"/>
                  </a:cubicBezTo>
                </a:path>
              </a:pathLst>
            </a:custGeom>
            <a:no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4" name="Google Shape;2384;p57"/>
            <p:cNvSpPr/>
            <p:nvPr/>
          </p:nvSpPr>
          <p:spPr>
            <a:xfrm>
              <a:off x="3058659" y="3786700"/>
              <a:ext cx="29822" cy="70054"/>
            </a:xfrm>
            <a:custGeom>
              <a:avLst/>
              <a:gdLst/>
              <a:ahLst/>
              <a:cxnLst/>
              <a:rect l="l" t="t" r="r" b="b"/>
              <a:pathLst>
                <a:path w="464" h="1090" fill="none" extrusionOk="0">
                  <a:moveTo>
                    <a:pt x="389" y="0"/>
                  </a:moveTo>
                  <a:cubicBezTo>
                    <a:pt x="463" y="185"/>
                    <a:pt x="437" y="395"/>
                    <a:pt x="320" y="555"/>
                  </a:cubicBezTo>
                  <a:cubicBezTo>
                    <a:pt x="255" y="640"/>
                    <a:pt x="167" y="706"/>
                    <a:pt x="104" y="791"/>
                  </a:cubicBezTo>
                  <a:cubicBezTo>
                    <a:pt x="39" y="877"/>
                    <a:pt x="1" y="997"/>
                    <a:pt x="53" y="1089"/>
                  </a:cubicBezTo>
                </a:path>
              </a:pathLst>
            </a:custGeom>
            <a:no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5" name="Google Shape;2385;p57"/>
            <p:cNvSpPr/>
            <p:nvPr/>
          </p:nvSpPr>
          <p:spPr>
            <a:xfrm>
              <a:off x="2998628" y="3787471"/>
              <a:ext cx="86189" cy="42547"/>
            </a:xfrm>
            <a:custGeom>
              <a:avLst/>
              <a:gdLst/>
              <a:ahLst/>
              <a:cxnLst/>
              <a:rect l="l" t="t" r="r" b="b"/>
              <a:pathLst>
                <a:path w="1341" h="662" fill="none" extrusionOk="0">
                  <a:moveTo>
                    <a:pt x="1340" y="0"/>
                  </a:moveTo>
                  <a:cubicBezTo>
                    <a:pt x="1214" y="122"/>
                    <a:pt x="1033" y="170"/>
                    <a:pt x="858" y="195"/>
                  </a:cubicBezTo>
                  <a:cubicBezTo>
                    <a:pt x="684" y="220"/>
                    <a:pt x="505" y="228"/>
                    <a:pt x="340" y="291"/>
                  </a:cubicBezTo>
                  <a:cubicBezTo>
                    <a:pt x="175" y="354"/>
                    <a:pt x="23" y="488"/>
                    <a:pt x="0" y="661"/>
                  </a:cubicBezTo>
                </a:path>
              </a:pathLst>
            </a:custGeom>
            <a:no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6" name="Google Shape;2386;p57"/>
            <p:cNvSpPr/>
            <p:nvPr/>
          </p:nvSpPr>
          <p:spPr>
            <a:xfrm>
              <a:off x="3134565" y="3798140"/>
              <a:ext cx="25452" cy="45760"/>
            </a:xfrm>
            <a:custGeom>
              <a:avLst/>
              <a:gdLst/>
              <a:ahLst/>
              <a:cxnLst/>
              <a:rect l="l" t="t" r="r" b="b"/>
              <a:pathLst>
                <a:path w="396" h="712" fill="none" extrusionOk="0">
                  <a:moveTo>
                    <a:pt x="1" y="1"/>
                  </a:moveTo>
                  <a:cubicBezTo>
                    <a:pt x="13" y="69"/>
                    <a:pt x="26" y="136"/>
                    <a:pt x="38" y="204"/>
                  </a:cubicBezTo>
                  <a:cubicBezTo>
                    <a:pt x="57" y="314"/>
                    <a:pt x="78" y="426"/>
                    <a:pt x="133" y="525"/>
                  </a:cubicBezTo>
                  <a:cubicBezTo>
                    <a:pt x="188" y="622"/>
                    <a:pt x="283" y="704"/>
                    <a:pt x="395" y="712"/>
                  </a:cubicBezTo>
                </a:path>
              </a:pathLst>
            </a:custGeom>
            <a:no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7" name="Google Shape;2387;p57"/>
            <p:cNvSpPr/>
            <p:nvPr/>
          </p:nvSpPr>
          <p:spPr>
            <a:xfrm>
              <a:off x="2894121" y="3732328"/>
              <a:ext cx="190247" cy="82009"/>
            </a:xfrm>
            <a:custGeom>
              <a:avLst/>
              <a:gdLst/>
              <a:ahLst/>
              <a:cxnLst/>
              <a:rect l="l" t="t" r="r" b="b"/>
              <a:pathLst>
                <a:path w="2960" h="1276" fill="none" extrusionOk="0">
                  <a:moveTo>
                    <a:pt x="2960" y="0"/>
                  </a:moveTo>
                  <a:cubicBezTo>
                    <a:pt x="2907" y="216"/>
                    <a:pt x="2711" y="361"/>
                    <a:pt x="2496" y="418"/>
                  </a:cubicBezTo>
                  <a:cubicBezTo>
                    <a:pt x="2280" y="475"/>
                    <a:pt x="2054" y="465"/>
                    <a:pt x="1833" y="492"/>
                  </a:cubicBezTo>
                  <a:cubicBezTo>
                    <a:pt x="1531" y="529"/>
                    <a:pt x="1243" y="632"/>
                    <a:pt x="987" y="797"/>
                  </a:cubicBezTo>
                  <a:cubicBezTo>
                    <a:pt x="830" y="897"/>
                    <a:pt x="688" y="1018"/>
                    <a:pt x="530" y="1113"/>
                  </a:cubicBezTo>
                  <a:cubicBezTo>
                    <a:pt x="370" y="1208"/>
                    <a:pt x="185" y="1275"/>
                    <a:pt x="0" y="1254"/>
                  </a:cubicBezTo>
                </a:path>
              </a:pathLst>
            </a:custGeom>
            <a:no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8" name="Google Shape;2388;p57"/>
            <p:cNvSpPr/>
            <p:nvPr/>
          </p:nvSpPr>
          <p:spPr>
            <a:xfrm>
              <a:off x="3017782" y="3802768"/>
              <a:ext cx="18639" cy="42868"/>
            </a:xfrm>
            <a:custGeom>
              <a:avLst/>
              <a:gdLst/>
              <a:ahLst/>
              <a:cxnLst/>
              <a:rect l="l" t="t" r="r" b="b"/>
              <a:pathLst>
                <a:path w="290" h="667" fill="none" extrusionOk="0">
                  <a:moveTo>
                    <a:pt x="1" y="667"/>
                  </a:moveTo>
                  <a:cubicBezTo>
                    <a:pt x="130" y="591"/>
                    <a:pt x="220" y="463"/>
                    <a:pt x="248" y="317"/>
                  </a:cubicBezTo>
                  <a:cubicBezTo>
                    <a:pt x="269" y="213"/>
                    <a:pt x="254" y="103"/>
                    <a:pt x="289" y="1"/>
                  </a:cubicBezTo>
                </a:path>
              </a:pathLst>
            </a:custGeom>
            <a:no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9" name="Google Shape;2389;p57"/>
            <p:cNvSpPr/>
            <p:nvPr/>
          </p:nvSpPr>
          <p:spPr>
            <a:xfrm>
              <a:off x="2962314" y="3771982"/>
              <a:ext cx="19989" cy="90171"/>
            </a:xfrm>
            <a:custGeom>
              <a:avLst/>
              <a:gdLst/>
              <a:ahLst/>
              <a:cxnLst/>
              <a:rect l="l" t="t" r="r" b="b"/>
              <a:pathLst>
                <a:path w="311" h="1403" fill="none" extrusionOk="0">
                  <a:moveTo>
                    <a:pt x="298" y="0"/>
                  </a:moveTo>
                  <a:cubicBezTo>
                    <a:pt x="201" y="33"/>
                    <a:pt x="181" y="167"/>
                    <a:pt x="211" y="265"/>
                  </a:cubicBezTo>
                  <a:cubicBezTo>
                    <a:pt x="241" y="363"/>
                    <a:pt x="303" y="454"/>
                    <a:pt x="306" y="556"/>
                  </a:cubicBezTo>
                  <a:cubicBezTo>
                    <a:pt x="310" y="667"/>
                    <a:pt x="247" y="767"/>
                    <a:pt x="180" y="856"/>
                  </a:cubicBezTo>
                  <a:cubicBezTo>
                    <a:pt x="114" y="946"/>
                    <a:pt x="40" y="1035"/>
                    <a:pt x="20" y="1143"/>
                  </a:cubicBezTo>
                  <a:cubicBezTo>
                    <a:pt x="0" y="1251"/>
                    <a:pt x="57" y="1385"/>
                    <a:pt x="168" y="1403"/>
                  </a:cubicBezTo>
                </a:path>
              </a:pathLst>
            </a:custGeom>
            <a:no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0" name="Google Shape;2390;p57"/>
            <p:cNvSpPr/>
            <p:nvPr/>
          </p:nvSpPr>
          <p:spPr>
            <a:xfrm>
              <a:off x="3087582" y="3757457"/>
              <a:ext cx="161774" cy="41261"/>
            </a:xfrm>
            <a:custGeom>
              <a:avLst/>
              <a:gdLst/>
              <a:ahLst/>
              <a:cxnLst/>
              <a:rect l="l" t="t" r="r" b="b"/>
              <a:pathLst>
                <a:path w="2517" h="642" fill="none" extrusionOk="0">
                  <a:moveTo>
                    <a:pt x="2517" y="526"/>
                  </a:moveTo>
                  <a:cubicBezTo>
                    <a:pt x="2338" y="641"/>
                    <a:pt x="2100" y="623"/>
                    <a:pt x="1902" y="544"/>
                  </a:cubicBezTo>
                  <a:cubicBezTo>
                    <a:pt x="1704" y="465"/>
                    <a:pt x="1534" y="333"/>
                    <a:pt x="1351" y="223"/>
                  </a:cubicBezTo>
                  <a:cubicBezTo>
                    <a:pt x="1170" y="114"/>
                    <a:pt x="962" y="23"/>
                    <a:pt x="750" y="43"/>
                  </a:cubicBezTo>
                  <a:cubicBezTo>
                    <a:pt x="622" y="54"/>
                    <a:pt x="500" y="106"/>
                    <a:pt x="372" y="126"/>
                  </a:cubicBezTo>
                  <a:cubicBezTo>
                    <a:pt x="244" y="145"/>
                    <a:pt x="77" y="105"/>
                    <a:pt x="0" y="0"/>
                  </a:cubicBezTo>
                </a:path>
              </a:pathLst>
            </a:custGeom>
            <a:no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1" name="Google Shape;2391;p57"/>
            <p:cNvSpPr/>
            <p:nvPr/>
          </p:nvSpPr>
          <p:spPr>
            <a:xfrm>
              <a:off x="2993294" y="3736184"/>
              <a:ext cx="63501" cy="25837"/>
            </a:xfrm>
            <a:custGeom>
              <a:avLst/>
              <a:gdLst/>
              <a:ahLst/>
              <a:cxnLst/>
              <a:rect l="l" t="t" r="r" b="b"/>
              <a:pathLst>
                <a:path w="988" h="402" fill="none" extrusionOk="0">
                  <a:moveTo>
                    <a:pt x="0" y="72"/>
                  </a:moveTo>
                  <a:cubicBezTo>
                    <a:pt x="96" y="1"/>
                    <a:pt x="234" y="20"/>
                    <a:pt x="339" y="76"/>
                  </a:cubicBezTo>
                  <a:cubicBezTo>
                    <a:pt x="445" y="132"/>
                    <a:pt x="532" y="217"/>
                    <a:pt x="633" y="277"/>
                  </a:cubicBezTo>
                  <a:cubicBezTo>
                    <a:pt x="736" y="339"/>
                    <a:pt x="882" y="402"/>
                    <a:pt x="988" y="348"/>
                  </a:cubicBezTo>
                </a:path>
              </a:pathLst>
            </a:custGeom>
            <a:no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2" name="Google Shape;2392;p57"/>
            <p:cNvSpPr/>
            <p:nvPr/>
          </p:nvSpPr>
          <p:spPr>
            <a:xfrm>
              <a:off x="3153332" y="3744539"/>
              <a:ext cx="61894" cy="18188"/>
            </a:xfrm>
            <a:custGeom>
              <a:avLst/>
              <a:gdLst/>
              <a:ahLst/>
              <a:cxnLst/>
              <a:rect l="l" t="t" r="r" b="b"/>
              <a:pathLst>
                <a:path w="963" h="283" fill="none" extrusionOk="0">
                  <a:moveTo>
                    <a:pt x="962" y="138"/>
                  </a:moveTo>
                  <a:cubicBezTo>
                    <a:pt x="821" y="30"/>
                    <a:pt x="634" y="0"/>
                    <a:pt x="465" y="60"/>
                  </a:cubicBezTo>
                  <a:cubicBezTo>
                    <a:pt x="300" y="121"/>
                    <a:pt x="178" y="282"/>
                    <a:pt x="1" y="274"/>
                  </a:cubicBezTo>
                </a:path>
              </a:pathLst>
            </a:custGeom>
            <a:no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3" name="Google Shape;2393;p57"/>
            <p:cNvSpPr/>
            <p:nvPr/>
          </p:nvSpPr>
          <p:spPr>
            <a:xfrm>
              <a:off x="2848681" y="3404808"/>
              <a:ext cx="183498" cy="55079"/>
            </a:xfrm>
            <a:custGeom>
              <a:avLst/>
              <a:gdLst/>
              <a:ahLst/>
              <a:cxnLst/>
              <a:rect l="l" t="t" r="r" b="b"/>
              <a:pathLst>
                <a:path w="2855" h="857" extrusionOk="0">
                  <a:moveTo>
                    <a:pt x="359" y="1"/>
                  </a:moveTo>
                  <a:cubicBezTo>
                    <a:pt x="197" y="196"/>
                    <a:pt x="47" y="517"/>
                    <a:pt x="0" y="752"/>
                  </a:cubicBezTo>
                  <a:cubicBezTo>
                    <a:pt x="336" y="824"/>
                    <a:pt x="653" y="857"/>
                    <a:pt x="950" y="857"/>
                  </a:cubicBezTo>
                  <a:cubicBezTo>
                    <a:pt x="1752" y="857"/>
                    <a:pt x="2404" y="621"/>
                    <a:pt x="2854" y="307"/>
                  </a:cubicBezTo>
                  <a:lnTo>
                    <a:pt x="3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4" name="Google Shape;2394;p57"/>
            <p:cNvSpPr/>
            <p:nvPr/>
          </p:nvSpPr>
          <p:spPr>
            <a:xfrm>
              <a:off x="3084304" y="3414898"/>
              <a:ext cx="272644" cy="167616"/>
            </a:xfrm>
            <a:custGeom>
              <a:avLst/>
              <a:gdLst/>
              <a:ahLst/>
              <a:cxnLst/>
              <a:rect l="l" t="t" r="r" b="b"/>
              <a:pathLst>
                <a:path w="4242" h="2608" extrusionOk="0">
                  <a:moveTo>
                    <a:pt x="2510" y="1"/>
                  </a:moveTo>
                  <a:cubicBezTo>
                    <a:pt x="1279" y="1"/>
                    <a:pt x="463" y="667"/>
                    <a:pt x="1" y="2424"/>
                  </a:cubicBezTo>
                  <a:cubicBezTo>
                    <a:pt x="1" y="2424"/>
                    <a:pt x="502" y="2607"/>
                    <a:pt x="1178" y="2607"/>
                  </a:cubicBezTo>
                  <a:cubicBezTo>
                    <a:pt x="2162" y="2607"/>
                    <a:pt x="3518" y="2218"/>
                    <a:pt x="4242" y="308"/>
                  </a:cubicBezTo>
                  <a:cubicBezTo>
                    <a:pt x="3592" y="113"/>
                    <a:pt x="3016" y="1"/>
                    <a:pt x="2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5" name="Google Shape;2395;p57"/>
            <p:cNvSpPr/>
            <p:nvPr/>
          </p:nvSpPr>
          <p:spPr>
            <a:xfrm>
              <a:off x="3084304" y="3434693"/>
              <a:ext cx="272580" cy="135995"/>
            </a:xfrm>
            <a:custGeom>
              <a:avLst/>
              <a:gdLst/>
              <a:ahLst/>
              <a:cxnLst/>
              <a:rect l="l" t="t" r="r" b="b"/>
              <a:pathLst>
                <a:path w="4241" h="2116" fill="none" extrusionOk="0">
                  <a:moveTo>
                    <a:pt x="4241" y="0"/>
                  </a:moveTo>
                  <a:lnTo>
                    <a:pt x="1" y="2116"/>
                  </a:lnTo>
                </a:path>
              </a:pathLst>
            </a:custGeom>
            <a:no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6" name="Google Shape;2396;p57"/>
            <p:cNvSpPr/>
            <p:nvPr/>
          </p:nvSpPr>
          <p:spPr>
            <a:xfrm>
              <a:off x="2934420" y="3605780"/>
              <a:ext cx="68450" cy="100711"/>
            </a:xfrm>
            <a:custGeom>
              <a:avLst/>
              <a:gdLst/>
              <a:ahLst/>
              <a:cxnLst/>
              <a:rect l="l" t="t" r="r" b="b"/>
              <a:pathLst>
                <a:path w="1065" h="1567" extrusionOk="0">
                  <a:moveTo>
                    <a:pt x="533" y="1"/>
                  </a:moveTo>
                  <a:cubicBezTo>
                    <a:pt x="533" y="1"/>
                    <a:pt x="1" y="742"/>
                    <a:pt x="1" y="1035"/>
                  </a:cubicBezTo>
                  <a:cubicBezTo>
                    <a:pt x="1" y="1329"/>
                    <a:pt x="239" y="1566"/>
                    <a:pt x="533" y="1566"/>
                  </a:cubicBezTo>
                  <a:cubicBezTo>
                    <a:pt x="826" y="1566"/>
                    <a:pt x="1064" y="1329"/>
                    <a:pt x="1064" y="1035"/>
                  </a:cubicBezTo>
                  <a:cubicBezTo>
                    <a:pt x="1064" y="742"/>
                    <a:pt x="533"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7" name="Google Shape;2397;p57"/>
            <p:cNvSpPr/>
            <p:nvPr/>
          </p:nvSpPr>
          <p:spPr>
            <a:xfrm>
              <a:off x="3108984" y="3304868"/>
              <a:ext cx="57010" cy="83615"/>
            </a:xfrm>
            <a:custGeom>
              <a:avLst/>
              <a:gdLst/>
              <a:ahLst/>
              <a:cxnLst/>
              <a:rect l="l" t="t" r="r" b="b"/>
              <a:pathLst>
                <a:path w="887" h="1301" extrusionOk="0">
                  <a:moveTo>
                    <a:pt x="443" y="1"/>
                  </a:moveTo>
                  <a:cubicBezTo>
                    <a:pt x="443" y="1"/>
                    <a:pt x="5" y="612"/>
                    <a:pt x="5" y="854"/>
                  </a:cubicBezTo>
                  <a:cubicBezTo>
                    <a:pt x="0" y="1100"/>
                    <a:pt x="198" y="1301"/>
                    <a:pt x="443" y="1301"/>
                  </a:cubicBezTo>
                  <a:cubicBezTo>
                    <a:pt x="689" y="1301"/>
                    <a:pt x="886" y="1100"/>
                    <a:pt x="882" y="854"/>
                  </a:cubicBezTo>
                  <a:cubicBezTo>
                    <a:pt x="882" y="612"/>
                    <a:pt x="443" y="1"/>
                    <a:pt x="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8" name="Google Shape;2398;p57"/>
            <p:cNvSpPr/>
            <p:nvPr/>
          </p:nvSpPr>
          <p:spPr>
            <a:xfrm>
              <a:off x="3179363" y="3633288"/>
              <a:ext cx="46469" cy="68448"/>
            </a:xfrm>
            <a:custGeom>
              <a:avLst/>
              <a:gdLst/>
              <a:ahLst/>
              <a:cxnLst/>
              <a:rect l="l" t="t" r="r" b="b"/>
              <a:pathLst>
                <a:path w="723" h="1065" extrusionOk="0">
                  <a:moveTo>
                    <a:pt x="362" y="0"/>
                  </a:moveTo>
                  <a:cubicBezTo>
                    <a:pt x="362" y="0"/>
                    <a:pt x="1" y="504"/>
                    <a:pt x="1" y="704"/>
                  </a:cubicBezTo>
                  <a:cubicBezTo>
                    <a:pt x="1" y="904"/>
                    <a:pt x="162" y="1065"/>
                    <a:pt x="362" y="1065"/>
                  </a:cubicBezTo>
                  <a:cubicBezTo>
                    <a:pt x="562" y="1065"/>
                    <a:pt x="723" y="904"/>
                    <a:pt x="723" y="704"/>
                  </a:cubicBezTo>
                  <a:cubicBezTo>
                    <a:pt x="723" y="504"/>
                    <a:pt x="362" y="0"/>
                    <a:pt x="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9" name="Google Shape;2399;p57"/>
            <p:cNvSpPr/>
            <p:nvPr/>
          </p:nvSpPr>
          <p:spPr>
            <a:xfrm>
              <a:off x="2631568" y="3524478"/>
              <a:ext cx="217177" cy="328741"/>
            </a:xfrm>
            <a:custGeom>
              <a:avLst/>
              <a:gdLst/>
              <a:ahLst/>
              <a:cxnLst/>
              <a:rect l="l" t="t" r="r" b="b"/>
              <a:pathLst>
                <a:path w="3379" h="5115" fill="none" extrusionOk="0">
                  <a:moveTo>
                    <a:pt x="3378" y="0"/>
                  </a:moveTo>
                  <a:lnTo>
                    <a:pt x="1" y="5114"/>
                  </a:lnTo>
                </a:path>
              </a:pathLst>
            </a:custGeom>
            <a:no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0" name="Google Shape;2400;p57"/>
            <p:cNvSpPr/>
            <p:nvPr/>
          </p:nvSpPr>
          <p:spPr>
            <a:xfrm>
              <a:off x="2812560" y="3346386"/>
              <a:ext cx="209657" cy="209649"/>
            </a:xfrm>
            <a:custGeom>
              <a:avLst/>
              <a:gdLst/>
              <a:ahLst/>
              <a:cxnLst/>
              <a:rect l="l" t="t" r="r" b="b"/>
              <a:pathLst>
                <a:path w="3262" h="3262" fill="none" extrusionOk="0">
                  <a:moveTo>
                    <a:pt x="1" y="1569"/>
                  </a:moveTo>
                  <a:cubicBezTo>
                    <a:pt x="1" y="2204"/>
                    <a:pt x="383" y="2776"/>
                    <a:pt x="969" y="3019"/>
                  </a:cubicBezTo>
                  <a:cubicBezTo>
                    <a:pt x="1555" y="3262"/>
                    <a:pt x="2230" y="3127"/>
                    <a:pt x="2678" y="2678"/>
                  </a:cubicBezTo>
                  <a:cubicBezTo>
                    <a:pt x="3128" y="2230"/>
                    <a:pt x="3262" y="1555"/>
                    <a:pt x="3018" y="969"/>
                  </a:cubicBezTo>
                  <a:cubicBezTo>
                    <a:pt x="2775" y="382"/>
                    <a:pt x="2204" y="1"/>
                    <a:pt x="1570" y="1"/>
                  </a:cubicBezTo>
                  <a:cubicBezTo>
                    <a:pt x="703" y="1"/>
                    <a:pt x="1" y="703"/>
                    <a:pt x="1" y="1569"/>
                  </a:cubicBezTo>
                  <a:close/>
                </a:path>
              </a:pathLst>
            </a:custGeom>
            <a:noFill/>
            <a:ln w="3375" cap="flat" cmpd="sng">
              <a:solidFill>
                <a:schemeClr val="dk1"/>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1" name="Google Shape;2401;p57"/>
            <p:cNvSpPr/>
            <p:nvPr/>
          </p:nvSpPr>
          <p:spPr>
            <a:xfrm>
              <a:off x="-5" y="4863030"/>
              <a:ext cx="1241873" cy="279060"/>
            </a:xfrm>
            <a:custGeom>
              <a:avLst/>
              <a:gdLst/>
              <a:ahLst/>
              <a:cxnLst/>
              <a:rect l="l" t="t" r="r" b="b"/>
              <a:pathLst>
                <a:path w="19322" h="4342" extrusionOk="0">
                  <a:moveTo>
                    <a:pt x="1116" y="0"/>
                  </a:moveTo>
                  <a:cubicBezTo>
                    <a:pt x="641" y="0"/>
                    <a:pt x="234" y="355"/>
                    <a:pt x="74" y="852"/>
                  </a:cubicBezTo>
                  <a:cubicBezTo>
                    <a:pt x="26" y="1005"/>
                    <a:pt x="1" y="1165"/>
                    <a:pt x="1" y="1326"/>
                  </a:cubicBezTo>
                  <a:lnTo>
                    <a:pt x="1" y="3015"/>
                  </a:lnTo>
                  <a:cubicBezTo>
                    <a:pt x="1" y="3166"/>
                    <a:pt x="22" y="3317"/>
                    <a:pt x="67" y="3463"/>
                  </a:cubicBezTo>
                  <a:cubicBezTo>
                    <a:pt x="221" y="3975"/>
                    <a:pt x="632" y="4342"/>
                    <a:pt x="1116" y="4342"/>
                  </a:cubicBezTo>
                  <a:lnTo>
                    <a:pt x="19322" y="4342"/>
                  </a:lnTo>
                  <a:lnTo>
                    <a:pt x="19322" y="1"/>
                  </a:lnTo>
                  <a:lnTo>
                    <a:pt x="11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2" name="Google Shape;2402;p57"/>
            <p:cNvSpPr/>
            <p:nvPr/>
          </p:nvSpPr>
          <p:spPr>
            <a:xfrm>
              <a:off x="-5" y="4917788"/>
              <a:ext cx="621001" cy="167938"/>
            </a:xfrm>
            <a:custGeom>
              <a:avLst/>
              <a:gdLst/>
              <a:ahLst/>
              <a:cxnLst/>
              <a:rect l="l" t="t" r="r" b="b"/>
              <a:pathLst>
                <a:path w="9662" h="2613" extrusionOk="0">
                  <a:moveTo>
                    <a:pt x="74" y="1"/>
                  </a:moveTo>
                  <a:cubicBezTo>
                    <a:pt x="26" y="154"/>
                    <a:pt x="1" y="314"/>
                    <a:pt x="1" y="475"/>
                  </a:cubicBezTo>
                  <a:lnTo>
                    <a:pt x="1" y="2163"/>
                  </a:lnTo>
                  <a:cubicBezTo>
                    <a:pt x="1" y="2315"/>
                    <a:pt x="22" y="2467"/>
                    <a:pt x="67" y="2612"/>
                  </a:cubicBezTo>
                  <a:lnTo>
                    <a:pt x="9662" y="2612"/>
                  </a:lnTo>
                  <a:lnTo>
                    <a:pt x="9662" y="2"/>
                  </a:lnTo>
                  <a:lnTo>
                    <a:pt x="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3" name="Google Shape;2403;p57"/>
            <p:cNvSpPr/>
            <p:nvPr/>
          </p:nvSpPr>
          <p:spPr>
            <a:xfrm>
              <a:off x="541041" y="4863094"/>
              <a:ext cx="680067" cy="278996"/>
            </a:xfrm>
            <a:custGeom>
              <a:avLst/>
              <a:gdLst/>
              <a:ahLst/>
              <a:cxnLst/>
              <a:rect l="l" t="t" r="r" b="b"/>
              <a:pathLst>
                <a:path w="10581" h="4341" extrusionOk="0">
                  <a:moveTo>
                    <a:pt x="227" y="0"/>
                  </a:moveTo>
                  <a:cubicBezTo>
                    <a:pt x="102" y="0"/>
                    <a:pt x="0" y="102"/>
                    <a:pt x="0" y="227"/>
                  </a:cubicBezTo>
                  <a:lnTo>
                    <a:pt x="0" y="4114"/>
                  </a:lnTo>
                  <a:cubicBezTo>
                    <a:pt x="0" y="4239"/>
                    <a:pt x="102" y="4341"/>
                    <a:pt x="227" y="4341"/>
                  </a:cubicBezTo>
                  <a:lnTo>
                    <a:pt x="10580" y="4341"/>
                  </a:lnTo>
                  <a:lnTo>
                    <a:pt x="10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4" name="Google Shape;2404;p57"/>
            <p:cNvSpPr/>
            <p:nvPr/>
          </p:nvSpPr>
          <p:spPr>
            <a:xfrm>
              <a:off x="1145974" y="4863094"/>
              <a:ext cx="127517" cy="41840"/>
            </a:xfrm>
            <a:custGeom>
              <a:avLst/>
              <a:gdLst/>
              <a:ahLst/>
              <a:cxnLst/>
              <a:rect l="l" t="t" r="r" b="b"/>
              <a:pathLst>
                <a:path w="1984" h="651" extrusionOk="0">
                  <a:moveTo>
                    <a:pt x="0" y="0"/>
                  </a:moveTo>
                  <a:lnTo>
                    <a:pt x="0" y="651"/>
                  </a:lnTo>
                  <a:lnTo>
                    <a:pt x="1711" y="651"/>
                  </a:lnTo>
                  <a:cubicBezTo>
                    <a:pt x="1861" y="651"/>
                    <a:pt x="1983" y="505"/>
                    <a:pt x="1983" y="326"/>
                  </a:cubicBezTo>
                  <a:cubicBezTo>
                    <a:pt x="1983" y="146"/>
                    <a:pt x="1861" y="0"/>
                    <a:pt x="1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5" name="Google Shape;2405;p57"/>
            <p:cNvSpPr/>
            <p:nvPr/>
          </p:nvSpPr>
          <p:spPr>
            <a:xfrm>
              <a:off x="1145974" y="5100250"/>
              <a:ext cx="127581" cy="41840"/>
            </a:xfrm>
            <a:custGeom>
              <a:avLst/>
              <a:gdLst/>
              <a:ahLst/>
              <a:cxnLst/>
              <a:rect l="l" t="t" r="r" b="b"/>
              <a:pathLst>
                <a:path w="1985" h="651" extrusionOk="0">
                  <a:moveTo>
                    <a:pt x="0" y="0"/>
                  </a:moveTo>
                  <a:lnTo>
                    <a:pt x="0" y="651"/>
                  </a:lnTo>
                  <a:lnTo>
                    <a:pt x="1950" y="651"/>
                  </a:lnTo>
                  <a:cubicBezTo>
                    <a:pt x="1968" y="651"/>
                    <a:pt x="1984" y="635"/>
                    <a:pt x="1983" y="616"/>
                  </a:cubicBezTo>
                  <a:lnTo>
                    <a:pt x="1983" y="34"/>
                  </a:lnTo>
                  <a:cubicBezTo>
                    <a:pt x="1983" y="15"/>
                    <a:pt x="1968" y="0"/>
                    <a:pt x="19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6" name="Google Shape;2406;p57"/>
            <p:cNvSpPr/>
            <p:nvPr/>
          </p:nvSpPr>
          <p:spPr>
            <a:xfrm>
              <a:off x="586096" y="4904870"/>
              <a:ext cx="655772" cy="195445"/>
            </a:xfrm>
            <a:custGeom>
              <a:avLst/>
              <a:gdLst/>
              <a:ahLst/>
              <a:cxnLst/>
              <a:rect l="l" t="t" r="r" b="b"/>
              <a:pathLst>
                <a:path w="10203" h="3041" extrusionOk="0">
                  <a:moveTo>
                    <a:pt x="159" y="1"/>
                  </a:moveTo>
                  <a:cubicBezTo>
                    <a:pt x="72" y="1"/>
                    <a:pt x="0" y="72"/>
                    <a:pt x="0" y="160"/>
                  </a:cubicBezTo>
                  <a:lnTo>
                    <a:pt x="0" y="2881"/>
                  </a:lnTo>
                  <a:cubicBezTo>
                    <a:pt x="0" y="2969"/>
                    <a:pt x="72" y="3040"/>
                    <a:pt x="159" y="3040"/>
                  </a:cubicBezTo>
                  <a:lnTo>
                    <a:pt x="10203" y="3040"/>
                  </a:lnTo>
                  <a:lnTo>
                    <a:pt x="10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7" name="Google Shape;2407;p57"/>
            <p:cNvSpPr/>
            <p:nvPr/>
          </p:nvSpPr>
          <p:spPr>
            <a:xfrm>
              <a:off x="614890" y="4930578"/>
              <a:ext cx="626978" cy="169737"/>
            </a:xfrm>
            <a:custGeom>
              <a:avLst/>
              <a:gdLst/>
              <a:ahLst/>
              <a:cxnLst/>
              <a:rect l="l" t="t" r="r" b="b"/>
              <a:pathLst>
                <a:path w="9755" h="2641" extrusionOk="0">
                  <a:moveTo>
                    <a:pt x="139" y="1"/>
                  </a:moveTo>
                  <a:cubicBezTo>
                    <a:pt x="62" y="1"/>
                    <a:pt x="1" y="62"/>
                    <a:pt x="1" y="139"/>
                  </a:cubicBezTo>
                  <a:lnTo>
                    <a:pt x="1" y="2502"/>
                  </a:lnTo>
                  <a:cubicBezTo>
                    <a:pt x="1" y="2579"/>
                    <a:pt x="62" y="2640"/>
                    <a:pt x="139" y="2640"/>
                  </a:cubicBezTo>
                  <a:lnTo>
                    <a:pt x="9755" y="2640"/>
                  </a:lnTo>
                  <a:lnTo>
                    <a:pt x="97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8" name="Google Shape;2408;p57"/>
            <p:cNvSpPr/>
            <p:nvPr/>
          </p:nvSpPr>
          <p:spPr>
            <a:xfrm>
              <a:off x="609748" y="4947159"/>
              <a:ext cx="632120" cy="10990"/>
            </a:xfrm>
            <a:custGeom>
              <a:avLst/>
              <a:gdLst/>
              <a:ahLst/>
              <a:cxnLst/>
              <a:rect l="l" t="t" r="r" b="b"/>
              <a:pathLst>
                <a:path w="9835" h="171" extrusionOk="0">
                  <a:moveTo>
                    <a:pt x="1" y="1"/>
                  </a:moveTo>
                  <a:lnTo>
                    <a:pt x="1" y="170"/>
                  </a:lnTo>
                  <a:lnTo>
                    <a:pt x="9835" y="170"/>
                  </a:lnTo>
                  <a:lnTo>
                    <a:pt x="98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9" name="Google Shape;2409;p57"/>
            <p:cNvSpPr/>
            <p:nvPr/>
          </p:nvSpPr>
          <p:spPr>
            <a:xfrm>
              <a:off x="588217" y="4985978"/>
              <a:ext cx="653651" cy="11054"/>
            </a:xfrm>
            <a:custGeom>
              <a:avLst/>
              <a:gdLst/>
              <a:ahLst/>
              <a:cxnLst/>
              <a:rect l="l" t="t" r="r" b="b"/>
              <a:pathLst>
                <a:path w="10170" h="172" extrusionOk="0">
                  <a:moveTo>
                    <a:pt x="1" y="1"/>
                  </a:moveTo>
                  <a:lnTo>
                    <a:pt x="1" y="172"/>
                  </a:lnTo>
                  <a:lnTo>
                    <a:pt x="10170" y="172"/>
                  </a:lnTo>
                  <a:lnTo>
                    <a:pt x="101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0" name="Google Shape;2410;p57"/>
            <p:cNvSpPr/>
            <p:nvPr/>
          </p:nvSpPr>
          <p:spPr>
            <a:xfrm>
              <a:off x="588217" y="5024862"/>
              <a:ext cx="653651" cy="11054"/>
            </a:xfrm>
            <a:custGeom>
              <a:avLst/>
              <a:gdLst/>
              <a:ahLst/>
              <a:cxnLst/>
              <a:rect l="l" t="t" r="r" b="b"/>
              <a:pathLst>
                <a:path w="10170" h="172" extrusionOk="0">
                  <a:moveTo>
                    <a:pt x="1" y="1"/>
                  </a:moveTo>
                  <a:lnTo>
                    <a:pt x="1" y="172"/>
                  </a:lnTo>
                  <a:lnTo>
                    <a:pt x="10170" y="172"/>
                  </a:lnTo>
                  <a:lnTo>
                    <a:pt x="101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1" name="Google Shape;2411;p57"/>
            <p:cNvSpPr/>
            <p:nvPr/>
          </p:nvSpPr>
          <p:spPr>
            <a:xfrm>
              <a:off x="588217" y="5063809"/>
              <a:ext cx="653651" cy="10990"/>
            </a:xfrm>
            <a:custGeom>
              <a:avLst/>
              <a:gdLst/>
              <a:ahLst/>
              <a:cxnLst/>
              <a:rect l="l" t="t" r="r" b="b"/>
              <a:pathLst>
                <a:path w="10170" h="171" extrusionOk="0">
                  <a:moveTo>
                    <a:pt x="1" y="0"/>
                  </a:moveTo>
                  <a:lnTo>
                    <a:pt x="1" y="171"/>
                  </a:lnTo>
                  <a:lnTo>
                    <a:pt x="10170" y="171"/>
                  </a:lnTo>
                  <a:lnTo>
                    <a:pt x="101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2" name="Google Shape;2412;p57"/>
            <p:cNvSpPr/>
            <p:nvPr/>
          </p:nvSpPr>
          <p:spPr>
            <a:xfrm>
              <a:off x="699087" y="4952622"/>
              <a:ext cx="91524" cy="133103"/>
            </a:xfrm>
            <a:custGeom>
              <a:avLst/>
              <a:gdLst/>
              <a:ahLst/>
              <a:cxnLst/>
              <a:rect l="l" t="t" r="r" b="b"/>
              <a:pathLst>
                <a:path w="1424" h="2071" extrusionOk="0">
                  <a:moveTo>
                    <a:pt x="0" y="0"/>
                  </a:moveTo>
                  <a:lnTo>
                    <a:pt x="0" y="2070"/>
                  </a:lnTo>
                  <a:lnTo>
                    <a:pt x="711" y="1651"/>
                  </a:lnTo>
                  <a:lnTo>
                    <a:pt x="1423" y="2070"/>
                  </a:lnTo>
                  <a:lnTo>
                    <a:pt x="14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3" name="Google Shape;2413;p57"/>
            <p:cNvSpPr/>
            <p:nvPr/>
          </p:nvSpPr>
          <p:spPr>
            <a:xfrm>
              <a:off x="699087" y="4952622"/>
              <a:ext cx="123853" cy="106174"/>
            </a:xfrm>
            <a:custGeom>
              <a:avLst/>
              <a:gdLst/>
              <a:ahLst/>
              <a:cxnLst/>
              <a:rect l="l" t="t" r="r" b="b"/>
              <a:pathLst>
                <a:path w="1927" h="1652" extrusionOk="0">
                  <a:moveTo>
                    <a:pt x="0" y="0"/>
                  </a:moveTo>
                  <a:lnTo>
                    <a:pt x="525" y="1651"/>
                  </a:lnTo>
                  <a:lnTo>
                    <a:pt x="1061" y="1195"/>
                  </a:lnTo>
                  <a:lnTo>
                    <a:pt x="1927" y="1651"/>
                  </a:lnTo>
                  <a:lnTo>
                    <a:pt x="14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4" name="Google Shape;2414;p57"/>
            <p:cNvSpPr/>
            <p:nvPr/>
          </p:nvSpPr>
          <p:spPr>
            <a:xfrm>
              <a:off x="410760" y="5085661"/>
              <a:ext cx="138443" cy="56365"/>
            </a:xfrm>
            <a:custGeom>
              <a:avLst/>
              <a:gdLst/>
              <a:ahLst/>
              <a:cxnLst/>
              <a:rect l="l" t="t" r="r" b="b"/>
              <a:pathLst>
                <a:path w="2154" h="877" extrusionOk="0">
                  <a:moveTo>
                    <a:pt x="0" y="0"/>
                  </a:moveTo>
                  <a:cubicBezTo>
                    <a:pt x="156" y="513"/>
                    <a:pt x="566" y="877"/>
                    <a:pt x="1049" y="877"/>
                  </a:cubicBezTo>
                  <a:lnTo>
                    <a:pt x="2154" y="877"/>
                  </a:lnTo>
                  <a:cubicBezTo>
                    <a:pt x="1671" y="877"/>
                    <a:pt x="1260" y="513"/>
                    <a:pt x="1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5" name="Google Shape;2415;p57"/>
            <p:cNvSpPr/>
            <p:nvPr/>
          </p:nvSpPr>
          <p:spPr>
            <a:xfrm>
              <a:off x="411210" y="4863094"/>
              <a:ext cx="137993" cy="54758"/>
            </a:xfrm>
            <a:custGeom>
              <a:avLst/>
              <a:gdLst/>
              <a:ahLst/>
              <a:cxnLst/>
              <a:rect l="l" t="t" r="r" b="b"/>
              <a:pathLst>
                <a:path w="2147" h="852" extrusionOk="0">
                  <a:moveTo>
                    <a:pt x="1042" y="0"/>
                  </a:moveTo>
                  <a:cubicBezTo>
                    <a:pt x="567" y="0"/>
                    <a:pt x="162" y="354"/>
                    <a:pt x="1" y="852"/>
                  </a:cubicBezTo>
                  <a:lnTo>
                    <a:pt x="1106" y="852"/>
                  </a:lnTo>
                  <a:cubicBezTo>
                    <a:pt x="1267" y="354"/>
                    <a:pt x="1671" y="0"/>
                    <a:pt x="2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6" name="Google Shape;2416;p57"/>
            <p:cNvSpPr/>
            <p:nvPr/>
          </p:nvSpPr>
          <p:spPr>
            <a:xfrm>
              <a:off x="307860" y="5085661"/>
              <a:ext cx="138507" cy="56365"/>
            </a:xfrm>
            <a:custGeom>
              <a:avLst/>
              <a:gdLst/>
              <a:ahLst/>
              <a:cxnLst/>
              <a:rect l="l" t="t" r="r" b="b"/>
              <a:pathLst>
                <a:path w="2155" h="877" extrusionOk="0">
                  <a:moveTo>
                    <a:pt x="1" y="0"/>
                  </a:moveTo>
                  <a:cubicBezTo>
                    <a:pt x="156" y="513"/>
                    <a:pt x="567" y="877"/>
                    <a:pt x="1050" y="877"/>
                  </a:cubicBezTo>
                  <a:lnTo>
                    <a:pt x="2154" y="877"/>
                  </a:lnTo>
                  <a:cubicBezTo>
                    <a:pt x="1671" y="877"/>
                    <a:pt x="1261" y="513"/>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7" name="Google Shape;2417;p57"/>
            <p:cNvSpPr/>
            <p:nvPr/>
          </p:nvSpPr>
          <p:spPr>
            <a:xfrm>
              <a:off x="308439" y="4863094"/>
              <a:ext cx="137929" cy="54758"/>
            </a:xfrm>
            <a:custGeom>
              <a:avLst/>
              <a:gdLst/>
              <a:ahLst/>
              <a:cxnLst/>
              <a:rect l="l" t="t" r="r" b="b"/>
              <a:pathLst>
                <a:path w="2146" h="852" extrusionOk="0">
                  <a:moveTo>
                    <a:pt x="1041" y="0"/>
                  </a:moveTo>
                  <a:cubicBezTo>
                    <a:pt x="566" y="0"/>
                    <a:pt x="161" y="354"/>
                    <a:pt x="0" y="852"/>
                  </a:cubicBezTo>
                  <a:lnTo>
                    <a:pt x="1105" y="852"/>
                  </a:lnTo>
                  <a:cubicBezTo>
                    <a:pt x="1266" y="354"/>
                    <a:pt x="1671" y="0"/>
                    <a:pt x="2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8" name="Google Shape;2418;p57"/>
            <p:cNvSpPr/>
            <p:nvPr/>
          </p:nvSpPr>
          <p:spPr>
            <a:xfrm>
              <a:off x="406519" y="4917788"/>
              <a:ext cx="75777" cy="167938"/>
            </a:xfrm>
            <a:custGeom>
              <a:avLst/>
              <a:gdLst/>
              <a:ahLst/>
              <a:cxnLst/>
              <a:rect l="l" t="t" r="r" b="b"/>
              <a:pathLst>
                <a:path w="1179" h="2613" extrusionOk="0">
                  <a:moveTo>
                    <a:pt x="74" y="1"/>
                  </a:moveTo>
                  <a:cubicBezTo>
                    <a:pt x="25" y="154"/>
                    <a:pt x="0" y="314"/>
                    <a:pt x="0" y="475"/>
                  </a:cubicBezTo>
                  <a:lnTo>
                    <a:pt x="0" y="2163"/>
                  </a:lnTo>
                  <a:cubicBezTo>
                    <a:pt x="0" y="2315"/>
                    <a:pt x="22" y="2467"/>
                    <a:pt x="66" y="2612"/>
                  </a:cubicBezTo>
                  <a:lnTo>
                    <a:pt x="1170" y="2612"/>
                  </a:lnTo>
                  <a:cubicBezTo>
                    <a:pt x="1127" y="2467"/>
                    <a:pt x="1104" y="2315"/>
                    <a:pt x="1106" y="2163"/>
                  </a:cubicBezTo>
                  <a:lnTo>
                    <a:pt x="1106" y="475"/>
                  </a:lnTo>
                  <a:cubicBezTo>
                    <a:pt x="1104" y="314"/>
                    <a:pt x="1129" y="154"/>
                    <a:pt x="1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9" name="Google Shape;2419;p57"/>
            <p:cNvSpPr/>
            <p:nvPr/>
          </p:nvSpPr>
          <p:spPr>
            <a:xfrm>
              <a:off x="303618" y="4917788"/>
              <a:ext cx="75842" cy="167938"/>
            </a:xfrm>
            <a:custGeom>
              <a:avLst/>
              <a:gdLst/>
              <a:ahLst/>
              <a:cxnLst/>
              <a:rect l="l" t="t" r="r" b="b"/>
              <a:pathLst>
                <a:path w="1180" h="2613" extrusionOk="0">
                  <a:moveTo>
                    <a:pt x="75" y="1"/>
                  </a:moveTo>
                  <a:cubicBezTo>
                    <a:pt x="26" y="154"/>
                    <a:pt x="1" y="314"/>
                    <a:pt x="2" y="475"/>
                  </a:cubicBezTo>
                  <a:lnTo>
                    <a:pt x="2" y="2163"/>
                  </a:lnTo>
                  <a:cubicBezTo>
                    <a:pt x="1" y="2315"/>
                    <a:pt x="24" y="2467"/>
                    <a:pt x="67" y="2612"/>
                  </a:cubicBezTo>
                  <a:lnTo>
                    <a:pt x="1172" y="2612"/>
                  </a:lnTo>
                  <a:cubicBezTo>
                    <a:pt x="1128" y="2467"/>
                    <a:pt x="1105" y="2315"/>
                    <a:pt x="1106" y="2163"/>
                  </a:cubicBezTo>
                  <a:lnTo>
                    <a:pt x="1106" y="475"/>
                  </a:lnTo>
                  <a:cubicBezTo>
                    <a:pt x="1105" y="314"/>
                    <a:pt x="1130" y="154"/>
                    <a:pt x="11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0" name="Google Shape;2420;p57"/>
            <p:cNvSpPr/>
            <p:nvPr/>
          </p:nvSpPr>
          <p:spPr>
            <a:xfrm>
              <a:off x="51477" y="5085661"/>
              <a:ext cx="138507" cy="56365"/>
            </a:xfrm>
            <a:custGeom>
              <a:avLst/>
              <a:gdLst/>
              <a:ahLst/>
              <a:cxnLst/>
              <a:rect l="l" t="t" r="r" b="b"/>
              <a:pathLst>
                <a:path w="2155" h="877" extrusionOk="0">
                  <a:moveTo>
                    <a:pt x="1" y="0"/>
                  </a:moveTo>
                  <a:cubicBezTo>
                    <a:pt x="155" y="513"/>
                    <a:pt x="566" y="877"/>
                    <a:pt x="1049" y="877"/>
                  </a:cubicBezTo>
                  <a:lnTo>
                    <a:pt x="2154" y="877"/>
                  </a:lnTo>
                  <a:cubicBezTo>
                    <a:pt x="1671" y="877"/>
                    <a:pt x="1259" y="513"/>
                    <a:pt x="1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1" name="Google Shape;2421;p57"/>
            <p:cNvSpPr/>
            <p:nvPr/>
          </p:nvSpPr>
          <p:spPr>
            <a:xfrm>
              <a:off x="51991" y="4863094"/>
              <a:ext cx="137993" cy="54758"/>
            </a:xfrm>
            <a:custGeom>
              <a:avLst/>
              <a:gdLst/>
              <a:ahLst/>
              <a:cxnLst/>
              <a:rect l="l" t="t" r="r" b="b"/>
              <a:pathLst>
                <a:path w="2147" h="852" extrusionOk="0">
                  <a:moveTo>
                    <a:pt x="1041" y="0"/>
                  </a:moveTo>
                  <a:cubicBezTo>
                    <a:pt x="566" y="0"/>
                    <a:pt x="161" y="354"/>
                    <a:pt x="0" y="852"/>
                  </a:cubicBezTo>
                  <a:lnTo>
                    <a:pt x="1104" y="852"/>
                  </a:lnTo>
                  <a:cubicBezTo>
                    <a:pt x="1265" y="354"/>
                    <a:pt x="1671" y="0"/>
                    <a:pt x="2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2" name="Google Shape;2422;p57"/>
            <p:cNvSpPr/>
            <p:nvPr/>
          </p:nvSpPr>
          <p:spPr>
            <a:xfrm>
              <a:off x="47171" y="4917788"/>
              <a:ext cx="75842" cy="167938"/>
            </a:xfrm>
            <a:custGeom>
              <a:avLst/>
              <a:gdLst/>
              <a:ahLst/>
              <a:cxnLst/>
              <a:rect l="l" t="t" r="r" b="b"/>
              <a:pathLst>
                <a:path w="1180" h="2613" extrusionOk="0">
                  <a:moveTo>
                    <a:pt x="75" y="1"/>
                  </a:moveTo>
                  <a:cubicBezTo>
                    <a:pt x="25" y="154"/>
                    <a:pt x="1" y="314"/>
                    <a:pt x="2" y="475"/>
                  </a:cubicBezTo>
                  <a:lnTo>
                    <a:pt x="2" y="2163"/>
                  </a:lnTo>
                  <a:cubicBezTo>
                    <a:pt x="1" y="2315"/>
                    <a:pt x="23" y="2467"/>
                    <a:pt x="68" y="2612"/>
                  </a:cubicBezTo>
                  <a:lnTo>
                    <a:pt x="1172" y="2612"/>
                  </a:lnTo>
                  <a:cubicBezTo>
                    <a:pt x="1128" y="2467"/>
                    <a:pt x="1106" y="2315"/>
                    <a:pt x="1106" y="2163"/>
                  </a:cubicBezTo>
                  <a:lnTo>
                    <a:pt x="1106" y="475"/>
                  </a:lnTo>
                  <a:cubicBezTo>
                    <a:pt x="1106" y="314"/>
                    <a:pt x="1131" y="154"/>
                    <a:pt x="1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3" name="Google Shape;2423;p57"/>
            <p:cNvSpPr/>
            <p:nvPr/>
          </p:nvSpPr>
          <p:spPr>
            <a:xfrm>
              <a:off x="525937" y="4306194"/>
              <a:ext cx="67550" cy="476112"/>
            </a:xfrm>
            <a:custGeom>
              <a:avLst/>
              <a:gdLst/>
              <a:ahLst/>
              <a:cxnLst/>
              <a:rect l="l" t="t" r="r" b="b"/>
              <a:pathLst>
                <a:path w="1051" h="7408" fill="none" extrusionOk="0">
                  <a:moveTo>
                    <a:pt x="1051" y="7408"/>
                  </a:moveTo>
                  <a:lnTo>
                    <a:pt x="1" y="1"/>
                  </a:lnTo>
                </a:path>
              </a:pathLst>
            </a:custGeom>
            <a:noFill/>
            <a:ln w="3375" cap="flat" cmpd="sng">
              <a:solidFill>
                <a:schemeClr val="accent6"/>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4" name="Google Shape;2424;p57"/>
            <p:cNvSpPr/>
            <p:nvPr/>
          </p:nvSpPr>
          <p:spPr>
            <a:xfrm>
              <a:off x="522723" y="3735156"/>
              <a:ext cx="444444" cy="607801"/>
            </a:xfrm>
            <a:custGeom>
              <a:avLst/>
              <a:gdLst/>
              <a:ahLst/>
              <a:cxnLst/>
              <a:rect l="l" t="t" r="r" b="b"/>
              <a:pathLst>
                <a:path w="6915" h="9457" extrusionOk="0">
                  <a:moveTo>
                    <a:pt x="4985" y="1"/>
                  </a:moveTo>
                  <a:lnTo>
                    <a:pt x="272" y="7180"/>
                  </a:lnTo>
                  <a:lnTo>
                    <a:pt x="1" y="9456"/>
                  </a:lnTo>
                  <a:cubicBezTo>
                    <a:pt x="2519" y="6742"/>
                    <a:pt x="6914" y="7656"/>
                    <a:pt x="49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5" name="Google Shape;2425;p57"/>
            <p:cNvSpPr/>
            <p:nvPr/>
          </p:nvSpPr>
          <p:spPr>
            <a:xfrm>
              <a:off x="432292" y="3735156"/>
              <a:ext cx="505567" cy="607801"/>
            </a:xfrm>
            <a:custGeom>
              <a:avLst/>
              <a:gdLst/>
              <a:ahLst/>
              <a:cxnLst/>
              <a:rect l="l" t="t" r="r" b="b"/>
              <a:pathLst>
                <a:path w="7866" h="9457" extrusionOk="0">
                  <a:moveTo>
                    <a:pt x="6393" y="1"/>
                  </a:moveTo>
                  <a:lnTo>
                    <a:pt x="6393" y="1"/>
                  </a:lnTo>
                  <a:cubicBezTo>
                    <a:pt x="4150" y="3252"/>
                    <a:pt x="0" y="6123"/>
                    <a:pt x="1408" y="9456"/>
                  </a:cubicBezTo>
                  <a:cubicBezTo>
                    <a:pt x="1969" y="5191"/>
                    <a:pt x="7865" y="5848"/>
                    <a:pt x="63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6" name="Google Shape;2426;p57"/>
            <p:cNvSpPr/>
            <p:nvPr/>
          </p:nvSpPr>
          <p:spPr>
            <a:xfrm>
              <a:off x="692852" y="4301824"/>
              <a:ext cx="97116" cy="493144"/>
            </a:xfrm>
            <a:custGeom>
              <a:avLst/>
              <a:gdLst/>
              <a:ahLst/>
              <a:cxnLst/>
              <a:rect l="l" t="t" r="r" b="b"/>
              <a:pathLst>
                <a:path w="1511" h="7673" fill="none" extrusionOk="0">
                  <a:moveTo>
                    <a:pt x="0" y="7672"/>
                  </a:moveTo>
                  <a:cubicBezTo>
                    <a:pt x="0" y="1335"/>
                    <a:pt x="1511" y="1"/>
                    <a:pt x="1511" y="1"/>
                  </a:cubicBezTo>
                </a:path>
              </a:pathLst>
            </a:custGeom>
            <a:noFill/>
            <a:ln w="3375" cap="flat" cmpd="sng">
              <a:solidFill>
                <a:schemeClr val="accent6"/>
              </a:solidFill>
              <a:prstDash val="solid"/>
              <a:miter lim="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7" name="Google Shape;2427;p57"/>
            <p:cNvSpPr/>
            <p:nvPr/>
          </p:nvSpPr>
          <p:spPr>
            <a:xfrm>
              <a:off x="724860" y="3987672"/>
              <a:ext cx="513730" cy="499571"/>
            </a:xfrm>
            <a:custGeom>
              <a:avLst/>
              <a:gdLst/>
              <a:ahLst/>
              <a:cxnLst/>
              <a:rect l="l" t="t" r="r" b="b"/>
              <a:pathLst>
                <a:path w="7993" h="7773" extrusionOk="0">
                  <a:moveTo>
                    <a:pt x="7993" y="0"/>
                  </a:moveTo>
                  <a:lnTo>
                    <a:pt x="7993" y="0"/>
                  </a:lnTo>
                  <a:cubicBezTo>
                    <a:pt x="4470" y="2115"/>
                    <a:pt x="1271" y="1688"/>
                    <a:pt x="0" y="6723"/>
                  </a:cubicBezTo>
                  <a:cubicBezTo>
                    <a:pt x="1000" y="5239"/>
                    <a:pt x="7495" y="7772"/>
                    <a:pt x="79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8" name="Google Shape;2428;p57"/>
            <p:cNvSpPr/>
            <p:nvPr/>
          </p:nvSpPr>
          <p:spPr>
            <a:xfrm>
              <a:off x="724860" y="3987672"/>
              <a:ext cx="513730" cy="432151"/>
            </a:xfrm>
            <a:custGeom>
              <a:avLst/>
              <a:gdLst/>
              <a:ahLst/>
              <a:cxnLst/>
              <a:rect l="l" t="t" r="r" b="b"/>
              <a:pathLst>
                <a:path w="7993" h="6724" extrusionOk="0">
                  <a:moveTo>
                    <a:pt x="7993" y="0"/>
                  </a:moveTo>
                  <a:lnTo>
                    <a:pt x="7993" y="0"/>
                  </a:lnTo>
                  <a:cubicBezTo>
                    <a:pt x="4470" y="2115"/>
                    <a:pt x="1271" y="1688"/>
                    <a:pt x="0" y="6723"/>
                  </a:cubicBezTo>
                  <a:cubicBezTo>
                    <a:pt x="1402" y="3737"/>
                    <a:pt x="5758" y="4209"/>
                    <a:pt x="79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9" name="Google Shape;2429;p57"/>
            <p:cNvSpPr/>
            <p:nvPr/>
          </p:nvSpPr>
          <p:spPr>
            <a:xfrm>
              <a:off x="402791" y="4492642"/>
              <a:ext cx="434611" cy="369295"/>
            </a:xfrm>
            <a:custGeom>
              <a:avLst/>
              <a:gdLst/>
              <a:ahLst/>
              <a:cxnLst/>
              <a:rect l="l" t="t" r="r" b="b"/>
              <a:pathLst>
                <a:path w="6762" h="5746" extrusionOk="0">
                  <a:moveTo>
                    <a:pt x="1" y="1"/>
                  </a:moveTo>
                  <a:lnTo>
                    <a:pt x="1" y="4422"/>
                  </a:lnTo>
                  <a:cubicBezTo>
                    <a:pt x="1" y="5153"/>
                    <a:pt x="594" y="5746"/>
                    <a:pt x="1325" y="5746"/>
                  </a:cubicBezTo>
                  <a:cubicBezTo>
                    <a:pt x="1325" y="5746"/>
                    <a:pt x="1326" y="5746"/>
                    <a:pt x="1327" y="5746"/>
                  </a:cubicBezTo>
                  <a:lnTo>
                    <a:pt x="5437" y="5746"/>
                  </a:lnTo>
                  <a:cubicBezTo>
                    <a:pt x="5438" y="5746"/>
                    <a:pt x="5438" y="5746"/>
                    <a:pt x="5439" y="5746"/>
                  </a:cubicBezTo>
                  <a:cubicBezTo>
                    <a:pt x="6170" y="5746"/>
                    <a:pt x="6762" y="5153"/>
                    <a:pt x="6762" y="4422"/>
                  </a:cubicBezTo>
                  <a:lnTo>
                    <a:pt x="67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0" name="Google Shape;2430;p57"/>
            <p:cNvSpPr/>
            <p:nvPr/>
          </p:nvSpPr>
          <p:spPr>
            <a:xfrm>
              <a:off x="127512" y="3113472"/>
              <a:ext cx="578581" cy="498414"/>
            </a:xfrm>
            <a:custGeom>
              <a:avLst/>
              <a:gdLst/>
              <a:ahLst/>
              <a:cxnLst/>
              <a:rect l="l" t="t" r="r" b="b"/>
              <a:pathLst>
                <a:path w="9002" h="7755" extrusionOk="0">
                  <a:moveTo>
                    <a:pt x="6052" y="0"/>
                  </a:moveTo>
                  <a:cubicBezTo>
                    <a:pt x="5969" y="0"/>
                    <a:pt x="5891" y="50"/>
                    <a:pt x="5875" y="161"/>
                  </a:cubicBezTo>
                  <a:cubicBezTo>
                    <a:pt x="5778" y="864"/>
                    <a:pt x="5680" y="1566"/>
                    <a:pt x="5583" y="2270"/>
                  </a:cubicBezTo>
                  <a:cubicBezTo>
                    <a:pt x="5535" y="2611"/>
                    <a:pt x="5489" y="2953"/>
                    <a:pt x="5441" y="3294"/>
                  </a:cubicBezTo>
                  <a:cubicBezTo>
                    <a:pt x="5419" y="3451"/>
                    <a:pt x="5398" y="3606"/>
                    <a:pt x="5377" y="3763"/>
                  </a:cubicBezTo>
                  <a:cubicBezTo>
                    <a:pt x="5284" y="3758"/>
                    <a:pt x="5193" y="3755"/>
                    <a:pt x="5108" y="3746"/>
                  </a:cubicBezTo>
                  <a:cubicBezTo>
                    <a:pt x="4888" y="3726"/>
                    <a:pt x="4669" y="3709"/>
                    <a:pt x="4449" y="3698"/>
                  </a:cubicBezTo>
                  <a:cubicBezTo>
                    <a:pt x="3978" y="3673"/>
                    <a:pt x="3507" y="3661"/>
                    <a:pt x="3035" y="3649"/>
                  </a:cubicBezTo>
                  <a:cubicBezTo>
                    <a:pt x="2681" y="3639"/>
                    <a:pt x="2327" y="3634"/>
                    <a:pt x="1973" y="3634"/>
                  </a:cubicBezTo>
                  <a:cubicBezTo>
                    <a:pt x="1398" y="3634"/>
                    <a:pt x="822" y="3647"/>
                    <a:pt x="247" y="3672"/>
                  </a:cubicBezTo>
                  <a:cubicBezTo>
                    <a:pt x="1" y="3683"/>
                    <a:pt x="51" y="4044"/>
                    <a:pt x="288" y="4046"/>
                  </a:cubicBezTo>
                  <a:cubicBezTo>
                    <a:pt x="1198" y="4052"/>
                    <a:pt x="2106" y="4093"/>
                    <a:pt x="3013" y="4167"/>
                  </a:cubicBezTo>
                  <a:cubicBezTo>
                    <a:pt x="3459" y="4205"/>
                    <a:pt x="3906" y="4260"/>
                    <a:pt x="4350" y="4319"/>
                  </a:cubicBezTo>
                  <a:cubicBezTo>
                    <a:pt x="4568" y="4348"/>
                    <a:pt x="4785" y="4375"/>
                    <a:pt x="5003" y="4403"/>
                  </a:cubicBezTo>
                  <a:cubicBezTo>
                    <a:pt x="5093" y="4415"/>
                    <a:pt x="5190" y="4434"/>
                    <a:pt x="5289" y="4451"/>
                  </a:cubicBezTo>
                  <a:cubicBezTo>
                    <a:pt x="4884" y="4902"/>
                    <a:pt x="4477" y="5350"/>
                    <a:pt x="4070" y="5799"/>
                  </a:cubicBezTo>
                  <a:cubicBezTo>
                    <a:pt x="3573" y="6347"/>
                    <a:pt x="3061" y="6885"/>
                    <a:pt x="2619" y="7479"/>
                  </a:cubicBezTo>
                  <a:cubicBezTo>
                    <a:pt x="2537" y="7590"/>
                    <a:pt x="2633" y="7754"/>
                    <a:pt x="2749" y="7754"/>
                  </a:cubicBezTo>
                  <a:cubicBezTo>
                    <a:pt x="2780" y="7754"/>
                    <a:pt x="2812" y="7743"/>
                    <a:pt x="2842" y="7716"/>
                  </a:cubicBezTo>
                  <a:cubicBezTo>
                    <a:pt x="3398" y="7218"/>
                    <a:pt x="3892" y="6657"/>
                    <a:pt x="4396" y="6108"/>
                  </a:cubicBezTo>
                  <a:cubicBezTo>
                    <a:pt x="4825" y="5640"/>
                    <a:pt x="5254" y="5171"/>
                    <a:pt x="5686" y="4704"/>
                  </a:cubicBezTo>
                  <a:cubicBezTo>
                    <a:pt x="5738" y="4704"/>
                    <a:pt x="5789" y="4690"/>
                    <a:pt x="5834" y="4664"/>
                  </a:cubicBezTo>
                  <a:cubicBezTo>
                    <a:pt x="5852" y="4681"/>
                    <a:pt x="5869" y="4697"/>
                    <a:pt x="5885" y="4713"/>
                  </a:cubicBezTo>
                  <a:cubicBezTo>
                    <a:pt x="6017" y="4839"/>
                    <a:pt x="6149" y="4964"/>
                    <a:pt x="6282" y="5089"/>
                  </a:cubicBezTo>
                  <a:cubicBezTo>
                    <a:pt x="6555" y="5347"/>
                    <a:pt x="6831" y="5602"/>
                    <a:pt x="7101" y="5863"/>
                  </a:cubicBezTo>
                  <a:cubicBezTo>
                    <a:pt x="7635" y="6377"/>
                    <a:pt x="8148" y="6909"/>
                    <a:pt x="8696" y="7409"/>
                  </a:cubicBezTo>
                  <a:cubicBezTo>
                    <a:pt x="8723" y="7434"/>
                    <a:pt x="8754" y="7445"/>
                    <a:pt x="8785" y="7445"/>
                  </a:cubicBezTo>
                  <a:cubicBezTo>
                    <a:pt x="8896" y="7445"/>
                    <a:pt x="9002" y="7306"/>
                    <a:pt x="8915" y="7202"/>
                  </a:cubicBezTo>
                  <a:cubicBezTo>
                    <a:pt x="8437" y="6635"/>
                    <a:pt x="7927" y="6101"/>
                    <a:pt x="7436" y="5547"/>
                  </a:cubicBezTo>
                  <a:cubicBezTo>
                    <a:pt x="7194" y="5275"/>
                    <a:pt x="6957" y="4997"/>
                    <a:pt x="6718" y="4723"/>
                  </a:cubicBezTo>
                  <a:cubicBezTo>
                    <a:pt x="6598" y="4585"/>
                    <a:pt x="6479" y="4448"/>
                    <a:pt x="6358" y="4311"/>
                  </a:cubicBezTo>
                  <a:cubicBezTo>
                    <a:pt x="6256" y="4196"/>
                    <a:pt x="6160" y="4064"/>
                    <a:pt x="6036" y="3970"/>
                  </a:cubicBezTo>
                  <a:cubicBezTo>
                    <a:pt x="6046" y="3786"/>
                    <a:pt x="6047" y="3600"/>
                    <a:pt x="6059" y="3425"/>
                  </a:cubicBezTo>
                  <a:cubicBezTo>
                    <a:pt x="6082" y="3069"/>
                    <a:pt x="6105" y="2714"/>
                    <a:pt x="6128" y="2358"/>
                  </a:cubicBezTo>
                  <a:cubicBezTo>
                    <a:pt x="6174" y="1646"/>
                    <a:pt x="6219" y="935"/>
                    <a:pt x="6263" y="224"/>
                  </a:cubicBezTo>
                  <a:cubicBezTo>
                    <a:pt x="6272" y="84"/>
                    <a:pt x="6158" y="0"/>
                    <a:pt x="6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1" name="Google Shape;2431;p57"/>
            <p:cNvSpPr/>
            <p:nvPr/>
          </p:nvSpPr>
          <p:spPr>
            <a:xfrm>
              <a:off x="33160" y="3280510"/>
              <a:ext cx="162674" cy="152706"/>
            </a:xfrm>
            <a:custGeom>
              <a:avLst/>
              <a:gdLst/>
              <a:ahLst/>
              <a:cxnLst/>
              <a:rect l="l" t="t" r="r" b="b"/>
              <a:pathLst>
                <a:path w="2531" h="2376" extrusionOk="0">
                  <a:moveTo>
                    <a:pt x="1266" y="0"/>
                  </a:moveTo>
                  <a:cubicBezTo>
                    <a:pt x="1025" y="0"/>
                    <a:pt x="781" y="74"/>
                    <a:pt x="570" y="226"/>
                  </a:cubicBezTo>
                  <a:cubicBezTo>
                    <a:pt x="181" y="507"/>
                    <a:pt x="0" y="997"/>
                    <a:pt x="112" y="1463"/>
                  </a:cubicBezTo>
                  <a:cubicBezTo>
                    <a:pt x="223" y="1930"/>
                    <a:pt x="605" y="2285"/>
                    <a:pt x="1080" y="2360"/>
                  </a:cubicBezTo>
                  <a:cubicBezTo>
                    <a:pt x="1142" y="2370"/>
                    <a:pt x="1205" y="2375"/>
                    <a:pt x="1267" y="2375"/>
                  </a:cubicBezTo>
                  <a:cubicBezTo>
                    <a:pt x="1675" y="2375"/>
                    <a:pt x="2061" y="2165"/>
                    <a:pt x="2279" y="1809"/>
                  </a:cubicBezTo>
                  <a:cubicBezTo>
                    <a:pt x="2531" y="1400"/>
                    <a:pt x="2510" y="879"/>
                    <a:pt x="2228" y="490"/>
                  </a:cubicBezTo>
                  <a:cubicBezTo>
                    <a:pt x="1996" y="170"/>
                    <a:pt x="1634" y="0"/>
                    <a:pt x="12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2" name="Google Shape;2432;p57"/>
            <p:cNvSpPr/>
            <p:nvPr/>
          </p:nvSpPr>
          <p:spPr>
            <a:xfrm>
              <a:off x="609684" y="3497935"/>
              <a:ext cx="162738" cy="152770"/>
            </a:xfrm>
            <a:custGeom>
              <a:avLst/>
              <a:gdLst/>
              <a:ahLst/>
              <a:cxnLst/>
              <a:rect l="l" t="t" r="r" b="b"/>
              <a:pathLst>
                <a:path w="2532" h="2377" extrusionOk="0">
                  <a:moveTo>
                    <a:pt x="1267" y="1"/>
                  </a:moveTo>
                  <a:cubicBezTo>
                    <a:pt x="1026" y="1"/>
                    <a:pt x="782" y="74"/>
                    <a:pt x="571" y="227"/>
                  </a:cubicBezTo>
                  <a:cubicBezTo>
                    <a:pt x="182" y="509"/>
                    <a:pt x="1" y="998"/>
                    <a:pt x="113" y="1465"/>
                  </a:cubicBezTo>
                  <a:cubicBezTo>
                    <a:pt x="224" y="1932"/>
                    <a:pt x="607" y="2286"/>
                    <a:pt x="1081" y="2361"/>
                  </a:cubicBezTo>
                  <a:cubicBezTo>
                    <a:pt x="1144" y="2371"/>
                    <a:pt x="1207" y="2376"/>
                    <a:pt x="1269" y="2376"/>
                  </a:cubicBezTo>
                  <a:cubicBezTo>
                    <a:pt x="1677" y="2376"/>
                    <a:pt x="2062" y="2166"/>
                    <a:pt x="2280" y="1810"/>
                  </a:cubicBezTo>
                  <a:cubicBezTo>
                    <a:pt x="2531" y="1401"/>
                    <a:pt x="2512" y="880"/>
                    <a:pt x="2230" y="491"/>
                  </a:cubicBezTo>
                  <a:cubicBezTo>
                    <a:pt x="1997" y="171"/>
                    <a:pt x="1635" y="1"/>
                    <a:pt x="1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3" name="Google Shape;2433;p57"/>
            <p:cNvSpPr/>
            <p:nvPr/>
          </p:nvSpPr>
          <p:spPr>
            <a:xfrm>
              <a:off x="440969" y="3015974"/>
              <a:ext cx="162674" cy="152706"/>
            </a:xfrm>
            <a:custGeom>
              <a:avLst/>
              <a:gdLst/>
              <a:ahLst/>
              <a:cxnLst/>
              <a:rect l="l" t="t" r="r" b="b"/>
              <a:pathLst>
                <a:path w="2531" h="2376" extrusionOk="0">
                  <a:moveTo>
                    <a:pt x="1266" y="0"/>
                  </a:moveTo>
                  <a:cubicBezTo>
                    <a:pt x="1024" y="0"/>
                    <a:pt x="780" y="74"/>
                    <a:pt x="570" y="227"/>
                  </a:cubicBezTo>
                  <a:cubicBezTo>
                    <a:pt x="181" y="509"/>
                    <a:pt x="0" y="997"/>
                    <a:pt x="111" y="1464"/>
                  </a:cubicBezTo>
                  <a:cubicBezTo>
                    <a:pt x="223" y="1932"/>
                    <a:pt x="605" y="2285"/>
                    <a:pt x="1080" y="2361"/>
                  </a:cubicBezTo>
                  <a:cubicBezTo>
                    <a:pt x="1142" y="2371"/>
                    <a:pt x="1205" y="2375"/>
                    <a:pt x="1267" y="2375"/>
                  </a:cubicBezTo>
                  <a:cubicBezTo>
                    <a:pt x="1675" y="2375"/>
                    <a:pt x="2060" y="2165"/>
                    <a:pt x="2279" y="1810"/>
                  </a:cubicBezTo>
                  <a:cubicBezTo>
                    <a:pt x="2531" y="1400"/>
                    <a:pt x="2510" y="879"/>
                    <a:pt x="2228" y="491"/>
                  </a:cubicBezTo>
                  <a:cubicBezTo>
                    <a:pt x="1996" y="171"/>
                    <a:pt x="1633" y="0"/>
                    <a:pt x="12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4" name="Google Shape;2434;p57"/>
            <p:cNvSpPr/>
            <p:nvPr/>
          </p:nvSpPr>
          <p:spPr>
            <a:xfrm>
              <a:off x="210744" y="3525378"/>
              <a:ext cx="162674" cy="152706"/>
            </a:xfrm>
            <a:custGeom>
              <a:avLst/>
              <a:gdLst/>
              <a:ahLst/>
              <a:cxnLst/>
              <a:rect l="l" t="t" r="r" b="b"/>
              <a:pathLst>
                <a:path w="2531" h="2376" extrusionOk="0">
                  <a:moveTo>
                    <a:pt x="1266" y="0"/>
                  </a:moveTo>
                  <a:cubicBezTo>
                    <a:pt x="1024" y="0"/>
                    <a:pt x="780" y="74"/>
                    <a:pt x="570" y="226"/>
                  </a:cubicBezTo>
                  <a:cubicBezTo>
                    <a:pt x="181" y="508"/>
                    <a:pt x="0" y="997"/>
                    <a:pt x="111" y="1464"/>
                  </a:cubicBezTo>
                  <a:cubicBezTo>
                    <a:pt x="223" y="1931"/>
                    <a:pt x="605" y="2285"/>
                    <a:pt x="1080" y="2360"/>
                  </a:cubicBezTo>
                  <a:cubicBezTo>
                    <a:pt x="1142" y="2370"/>
                    <a:pt x="1205" y="2375"/>
                    <a:pt x="1267" y="2375"/>
                  </a:cubicBezTo>
                  <a:cubicBezTo>
                    <a:pt x="1675" y="2375"/>
                    <a:pt x="2060" y="2165"/>
                    <a:pt x="2279" y="1809"/>
                  </a:cubicBezTo>
                  <a:cubicBezTo>
                    <a:pt x="2531" y="1400"/>
                    <a:pt x="2510" y="880"/>
                    <a:pt x="2228" y="491"/>
                  </a:cubicBezTo>
                  <a:cubicBezTo>
                    <a:pt x="1996" y="170"/>
                    <a:pt x="1633" y="0"/>
                    <a:pt x="12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5" name="Google Shape;2435;p57"/>
            <p:cNvSpPr/>
            <p:nvPr/>
          </p:nvSpPr>
          <p:spPr>
            <a:xfrm>
              <a:off x="377853" y="3256665"/>
              <a:ext cx="239544" cy="224816"/>
            </a:xfrm>
            <a:custGeom>
              <a:avLst/>
              <a:gdLst/>
              <a:ahLst/>
              <a:cxnLst/>
              <a:rect l="l" t="t" r="r" b="b"/>
              <a:pathLst>
                <a:path w="3727" h="3498" extrusionOk="0">
                  <a:moveTo>
                    <a:pt x="1865" y="0"/>
                  </a:moveTo>
                  <a:cubicBezTo>
                    <a:pt x="1509" y="0"/>
                    <a:pt x="1150" y="109"/>
                    <a:pt x="839" y="334"/>
                  </a:cubicBezTo>
                  <a:cubicBezTo>
                    <a:pt x="267" y="749"/>
                    <a:pt x="1" y="1468"/>
                    <a:pt x="165" y="2155"/>
                  </a:cubicBezTo>
                  <a:cubicBezTo>
                    <a:pt x="329" y="2844"/>
                    <a:pt x="892" y="3364"/>
                    <a:pt x="1590" y="3476"/>
                  </a:cubicBezTo>
                  <a:cubicBezTo>
                    <a:pt x="1683" y="3490"/>
                    <a:pt x="1775" y="3498"/>
                    <a:pt x="1866" y="3498"/>
                  </a:cubicBezTo>
                  <a:cubicBezTo>
                    <a:pt x="2468" y="3498"/>
                    <a:pt x="3034" y="3188"/>
                    <a:pt x="3356" y="2664"/>
                  </a:cubicBezTo>
                  <a:cubicBezTo>
                    <a:pt x="3727" y="2061"/>
                    <a:pt x="3697" y="1295"/>
                    <a:pt x="3281" y="723"/>
                  </a:cubicBezTo>
                  <a:cubicBezTo>
                    <a:pt x="2940" y="251"/>
                    <a:pt x="2406" y="0"/>
                    <a:pt x="18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000">
        <p:wipe/>
        <p:sndAc>
          <p:stSnd>
            <p:snd r:embed="rId1" name="suction.wav"/>
          </p:stSnd>
        </p:sndAc>
      </p:transition>
    </mc:Choice>
    <mc:Fallback>
      <p:transition spd="slow">
        <p:wipe/>
        <p:sndAc>
          <p:stSnd>
            <p:snd r:embed="rId1"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54"/>
                                        </p:tgtEl>
                                        <p:attrNameLst>
                                          <p:attrName>style.visibility</p:attrName>
                                        </p:attrNameLst>
                                      </p:cBhvr>
                                      <p:to>
                                        <p:strVal val="visible"/>
                                      </p:to>
                                    </p:set>
                                    <p:anim calcmode="lin" valueType="num">
                                      <p:cBhvr>
                                        <p:cTn id="7" dur="500" fill="hold"/>
                                        <p:tgtEl>
                                          <p:spTgt spid="2254"/>
                                        </p:tgtEl>
                                        <p:attrNameLst>
                                          <p:attrName>ppt_w</p:attrName>
                                        </p:attrNameLst>
                                      </p:cBhvr>
                                      <p:tavLst>
                                        <p:tav tm="0">
                                          <p:val>
                                            <p:fltVal val="0"/>
                                          </p:val>
                                        </p:tav>
                                        <p:tav tm="100000">
                                          <p:val>
                                            <p:strVal val="#ppt_w"/>
                                          </p:val>
                                        </p:tav>
                                      </p:tavLst>
                                    </p:anim>
                                    <p:anim calcmode="lin" valueType="num">
                                      <p:cBhvr>
                                        <p:cTn id="8" dur="500" fill="hold"/>
                                        <p:tgtEl>
                                          <p:spTgt spid="2254"/>
                                        </p:tgtEl>
                                        <p:attrNameLst>
                                          <p:attrName>ppt_h</p:attrName>
                                        </p:attrNameLst>
                                      </p:cBhvr>
                                      <p:tavLst>
                                        <p:tav tm="0">
                                          <p:val>
                                            <p:fltVal val="0"/>
                                          </p:val>
                                        </p:tav>
                                        <p:tav tm="100000">
                                          <p:val>
                                            <p:strVal val="#ppt_h"/>
                                          </p:val>
                                        </p:tav>
                                      </p:tavLst>
                                    </p:anim>
                                    <p:animEffect transition="in" filter="fade">
                                      <p:cBhvr>
                                        <p:cTn id="9" dur="500"/>
                                        <p:tgtEl>
                                          <p:spTgt spid="225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42"/>
                                        </p:tgtEl>
                                        <p:attrNameLst>
                                          <p:attrName>style.visibility</p:attrName>
                                        </p:attrNameLst>
                                      </p:cBhvr>
                                      <p:to>
                                        <p:strVal val="visible"/>
                                      </p:to>
                                    </p:set>
                                    <p:anim calcmode="lin" valueType="num">
                                      <p:cBhvr>
                                        <p:cTn id="14" dur="500" fill="hold"/>
                                        <p:tgtEl>
                                          <p:spTgt spid="2242"/>
                                        </p:tgtEl>
                                        <p:attrNameLst>
                                          <p:attrName>ppt_w</p:attrName>
                                        </p:attrNameLst>
                                      </p:cBhvr>
                                      <p:tavLst>
                                        <p:tav tm="0">
                                          <p:val>
                                            <p:fltVal val="0"/>
                                          </p:val>
                                        </p:tav>
                                        <p:tav tm="100000">
                                          <p:val>
                                            <p:strVal val="#ppt_w"/>
                                          </p:val>
                                        </p:tav>
                                      </p:tavLst>
                                    </p:anim>
                                    <p:anim calcmode="lin" valueType="num">
                                      <p:cBhvr>
                                        <p:cTn id="15" dur="500" fill="hold"/>
                                        <p:tgtEl>
                                          <p:spTgt spid="2242"/>
                                        </p:tgtEl>
                                        <p:attrNameLst>
                                          <p:attrName>ppt_h</p:attrName>
                                        </p:attrNameLst>
                                      </p:cBhvr>
                                      <p:tavLst>
                                        <p:tav tm="0">
                                          <p:val>
                                            <p:fltVal val="0"/>
                                          </p:val>
                                        </p:tav>
                                        <p:tav tm="100000">
                                          <p:val>
                                            <p:strVal val="#ppt_h"/>
                                          </p:val>
                                        </p:tav>
                                      </p:tavLst>
                                    </p:anim>
                                    <p:animEffect transition="in" filter="fade">
                                      <p:cBhvr>
                                        <p:cTn id="16" dur="500"/>
                                        <p:tgtEl>
                                          <p:spTgt spid="224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241"/>
                                        </p:tgtEl>
                                        <p:attrNameLst>
                                          <p:attrName>style.visibility</p:attrName>
                                        </p:attrNameLst>
                                      </p:cBhvr>
                                      <p:to>
                                        <p:strVal val="visible"/>
                                      </p:to>
                                    </p:set>
                                    <p:animEffect transition="in" filter="circle(in)">
                                      <p:cBhvr>
                                        <p:cTn id="21" dur="2000"/>
                                        <p:tgtEl>
                                          <p:spTgt spid="224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244"/>
                                        </p:tgtEl>
                                        <p:attrNameLst>
                                          <p:attrName>style.visibility</p:attrName>
                                        </p:attrNameLst>
                                      </p:cBhvr>
                                      <p:to>
                                        <p:strVal val="visible"/>
                                      </p:to>
                                    </p:set>
                                    <p:animEffect transition="in" filter="circle(in)">
                                      <p:cBhvr>
                                        <p:cTn id="26" dur="2000"/>
                                        <p:tgtEl>
                                          <p:spTgt spid="2244"/>
                                        </p:tgtEl>
                                      </p:cBhvr>
                                    </p:animEffect>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2243">
                                            <p:txEl>
                                              <p:pRg st="0" end="0"/>
                                            </p:txEl>
                                          </p:spTgt>
                                        </p:tgtEl>
                                        <p:attrNameLst>
                                          <p:attrName>style.visibility</p:attrName>
                                        </p:attrNameLst>
                                      </p:cBhvr>
                                      <p:to>
                                        <p:strVal val="visible"/>
                                      </p:to>
                                    </p:set>
                                    <p:anim to="" calcmode="lin" valueType="num">
                                      <p:cBhvr>
                                        <p:cTn id="31" dur="1" fill="hold"/>
                                        <p:tgtEl>
                                          <p:spTgt spid="2243">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 grpId="0"/>
      <p:bldP spid="2242" grpId="1"/>
      <p:bldP spid="2241" grpId="0"/>
      <p:bldP spid="2241" grpId="1"/>
      <p:bldP spid="2243" grpId="0" build="p"/>
      <p:bldP spid="2243" grpId="1" build="p"/>
    </p:bldLst>
  </p:timing>
</p:sld>
</file>

<file path=ppt/theme/theme1.xml><?xml version="1.0" encoding="utf-8"?>
<a:theme xmlns:a="http://schemas.openxmlformats.org/drawingml/2006/main" name="Bachelor's Degree in Microbiology by Slidesgo">
  <a:themeElements>
    <a:clrScheme name="Simple Light">
      <a:dk1>
        <a:srgbClr val="263339"/>
      </a:dk1>
      <a:lt1>
        <a:srgbClr val="EBEBEB"/>
      </a:lt1>
      <a:dk2>
        <a:srgbClr val="FFFFFF"/>
      </a:dk2>
      <a:lt2>
        <a:srgbClr val="A6CDE4"/>
      </a:lt2>
      <a:accent1>
        <a:srgbClr val="E8B0C3"/>
      </a:accent1>
      <a:accent2>
        <a:srgbClr val="DC93AB"/>
      </a:accent2>
      <a:accent3>
        <a:srgbClr val="9182B5"/>
      </a:accent3>
      <a:accent4>
        <a:srgbClr val="B7A8D2"/>
      </a:accent4>
      <a:accent5>
        <a:srgbClr val="BEDDC0"/>
      </a:accent5>
      <a:accent6>
        <a:srgbClr val="98CDAB"/>
      </a:accent6>
      <a:hlink>
        <a:srgbClr val="2633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3503</Words>
  <Application>WPS Presentation</Application>
  <PresentationFormat/>
  <Paragraphs>191</Paragraphs>
  <Slides>27</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27</vt:i4>
      </vt:variant>
    </vt:vector>
  </HeadingPairs>
  <TitlesOfParts>
    <vt:vector size="50" baseType="lpstr">
      <vt:lpstr>Arial</vt:lpstr>
      <vt:lpstr>SimSun</vt:lpstr>
      <vt:lpstr>Wingdings</vt:lpstr>
      <vt:lpstr>Arial</vt:lpstr>
      <vt:lpstr>BIZ UDPGothic</vt:lpstr>
      <vt:lpstr>Raleway Medium</vt:lpstr>
      <vt:lpstr>Nunito Light</vt:lpstr>
      <vt:lpstr>Segoe Print</vt:lpstr>
      <vt:lpstr>Bebas Neue</vt:lpstr>
      <vt:lpstr>Lexend Deca</vt:lpstr>
      <vt:lpstr>PT Sans</vt:lpstr>
      <vt:lpstr>Raleway</vt:lpstr>
      <vt:lpstr>Microsoft JhengHei UI</vt:lpstr>
      <vt:lpstr>Arial Narrow</vt:lpstr>
      <vt:lpstr>Bahnschrift SemiBold Condensed</vt:lpstr>
      <vt:lpstr>Bahnschrift Light</vt:lpstr>
      <vt:lpstr>Microsoft YaHei</vt:lpstr>
      <vt:lpstr>Arial Unicode MS</vt:lpstr>
      <vt:lpstr>Bahnschrift SemiBold</vt:lpstr>
      <vt:lpstr>Tahoma</vt:lpstr>
      <vt:lpstr>Times New Roman</vt:lpstr>
      <vt:lpstr>Tahoma</vt:lpstr>
      <vt:lpstr>Bachelor's Degree in Microbiology by Slidesgo</vt:lpstr>
      <vt:lpstr>Bài 6: CÁC PHÂN TỬ SINH HỌC.  II. Carbohydrate.</vt:lpstr>
      <vt:lpstr>Carbohydrate là gì?</vt:lpstr>
      <vt:lpstr>CARBOHYDRATE</vt:lpstr>
      <vt:lpstr>Các loại carbohydrate:</vt:lpstr>
      <vt:lpstr>01</vt:lpstr>
      <vt:lpstr>Monosaccharide</vt:lpstr>
      <vt:lpstr>PowerPoint 演示文稿</vt:lpstr>
      <vt:lpstr>Vai trò và ứng dụng</vt:lpstr>
      <vt:lpstr>02</vt:lpstr>
      <vt:lpstr>Disaccharide</vt:lpstr>
      <vt:lpstr>PowerPoint 演示文稿</vt:lpstr>
      <vt:lpstr>Vai trò của Dissaccharide</vt:lpstr>
      <vt:lpstr>03</vt:lpstr>
      <vt:lpstr>PowerPoint 演示文稿</vt:lpstr>
      <vt:lpstr>Vai trò của Polysaccharide?</vt:lpstr>
      <vt:lpstr>Vai trò của Polysaccharide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 CÁC PHÂN TỬ SINH HỌC.  II. Carbohydrate.</dc:title>
  <dc:creator/>
  <cp:lastModifiedBy>PC</cp:lastModifiedBy>
  <cp:revision>12</cp:revision>
  <dcterms:created xsi:type="dcterms:W3CDTF">2023-10-04T14:21:00Z</dcterms:created>
  <dcterms:modified xsi:type="dcterms:W3CDTF">2023-11-12T09:41:42Z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1F700B5974FD460F90A1DB2BD874EA86_12</vt:lpwstr>
  </property>
  <property fmtid="{D5CDD505-2E9C-101B-9397-08002B2CF9AE}" pid="3" name="KSOProductBuildVer">
    <vt:lpwstr>1033-12.2.0.13266</vt:lpwstr>
  </property>
</Properties>
</file>