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27699-4192-4A2B-8513-62A82230A74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C4DD-F7F8-49F2-ABC2-FB2E3685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5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0779-CCEB-4328-93EB-580E7632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502" y="1749286"/>
            <a:ext cx="8791575" cy="1802297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truy vấn trong cơ sở dữ liệu quan  hệ</a:t>
            </a:r>
          </a:p>
        </p:txBody>
      </p:sp>
    </p:spTree>
    <p:extLst>
      <p:ext uri="{BB962C8B-B14F-4D97-AF65-F5344CB8AC3E}">
        <p14:creationId xmlns:p14="http://schemas.microsoft.com/office/powerpoint/2010/main" val="366879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ADC0E-73E8-4EF4-97E6-B183AC1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16796" r="20544" b="14572"/>
          <a:stretch/>
        </p:blipFill>
        <p:spPr>
          <a:xfrm>
            <a:off x="1252330" y="646234"/>
            <a:ext cx="9687340" cy="618526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3753A4-A4B1-43E1-8380-8621155E7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897" y="-3883"/>
            <a:ext cx="8791575" cy="67662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lệnh truy vấn SQL với liên kết bảng</a:t>
            </a:r>
          </a:p>
        </p:txBody>
      </p:sp>
    </p:spTree>
    <p:extLst>
      <p:ext uri="{BB962C8B-B14F-4D97-AF65-F5344CB8AC3E}">
        <p14:creationId xmlns:p14="http://schemas.microsoft.com/office/powerpoint/2010/main" val="29244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58832-5DD4-4299-92E6-2CFB390622D7}"/>
              </a:ext>
            </a:extLst>
          </p:cNvPr>
          <p:cNvSpPr txBox="1"/>
          <p:nvPr/>
        </p:nvSpPr>
        <p:spPr>
          <a:xfrm>
            <a:off x="119270" y="124852"/>
            <a:ext cx="11834191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kết hợp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liệu,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thuộc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trong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lại nếu chúng thoả mãn một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mà ta gọi là 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n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 Điều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kiện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phải trùng nhau.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1E90B-2F3E-4CE9-8843-1BD1121A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t="37289" r="18370" b="10125"/>
          <a:stretch/>
        </p:blipFill>
        <p:spPr>
          <a:xfrm>
            <a:off x="1437861" y="1685772"/>
            <a:ext cx="10515600" cy="51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C95A5D-BE61-4D94-9F8D-870AE5CA0425}"/>
              </a:ext>
            </a:extLst>
          </p:cNvPr>
          <p:cNvSpPr txBox="1"/>
          <p:nvPr/>
        </p:nvSpPr>
        <p:spPr>
          <a:xfrm>
            <a:off x="1842053" y="304800"/>
            <a:ext cx="10151163" cy="592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7000"/>
              </a:lnSpc>
              <a:spcAft>
                <a:spcPts val="400"/>
              </a:spcAft>
              <a:buFontTx/>
              <a:buChar char="-"/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 trích rút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được thực hiện như những truy vấn trên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liệu,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 tạm thời chứa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2: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chỉ việc lựa chọn dữ liệu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“Tr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An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mượn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“AN-01" và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-02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Cú pháp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từ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trường chung theo cách ghép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một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nào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SQL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từ khoá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mệnh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nhau, trong đó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nhất.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89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3A0BA-2CF6-4A5A-8A55-72EE10C0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1" t="65516" r="26107" b="21609"/>
          <a:stretch/>
        </p:blipFill>
        <p:spPr>
          <a:xfrm>
            <a:off x="246659" y="768625"/>
            <a:ext cx="11698682" cy="173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18CD3-E37E-439C-9ABC-B130B1079EF2}"/>
              </a:ext>
            </a:extLst>
          </p:cNvPr>
          <p:cNvSpPr txBox="1"/>
          <p:nvPr/>
        </p:nvSpPr>
        <p:spPr>
          <a:xfrm>
            <a:off x="2531164" y="89452"/>
            <a:ext cx="9660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Mệnh đề: 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(trong câu truy v</a:t>
            </a:r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n) s</a:t>
            </a:r>
            <a:r>
              <a:rPr lang="en-US" sz="28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ử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dụng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INNER JOIN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26D65-085F-4A29-99E2-500355ADB441}"/>
              </a:ext>
            </a:extLst>
          </p:cNvPr>
          <p:cNvSpPr txBox="1"/>
          <p:nvPr/>
        </p:nvSpPr>
        <p:spPr>
          <a:xfrm>
            <a:off x="1616767" y="2660613"/>
            <a:ext cx="10151164" cy="192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mệnh 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kí hiệu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toán tử so sánh: =, &lt;, &lt;=, &lt; &gt;, &gt;, &gt;= (kí hiệu &lt; &gt; toán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sánh khác). Tuy nhiên, trên thực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với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trùng khớp giá trị trên một trường chung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4DC1BC-80B5-4B86-B902-58914EB75219}"/>
              </a:ext>
            </a:extLst>
          </p:cNvPr>
          <p:cNvSpPr txBox="1"/>
          <p:nvPr/>
        </p:nvSpPr>
        <p:spPr>
          <a:xfrm>
            <a:off x="2199861" y="49843"/>
            <a:ext cx="98993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 dề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kết nối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ghi: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ỌC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MƯỢN-TR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Điều kiện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giá trị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chúng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nhau. Câu truy vấn SQL này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mã sách của các quyển sách mà học sinh ‘Tr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An"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mượn. Thông tin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ra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có thông tin về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 (gồm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tên, số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 sách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cuốn sách đã mượn.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CEABD-1503-4B20-BAAE-1AE9FE29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4" t="52050" r="24674" b="11866"/>
          <a:stretch/>
        </p:blipFill>
        <p:spPr>
          <a:xfrm>
            <a:off x="92766" y="2912165"/>
            <a:ext cx="10353133" cy="38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7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BB7483-2A30-452C-9657-AAD7BFE0ED48}"/>
              </a:ext>
            </a:extLst>
          </p:cNvPr>
          <p:cNvSpPr txBox="1"/>
          <p:nvPr/>
        </p:nvSpPr>
        <p:spPr>
          <a:xfrm>
            <a:off x="1868556" y="1179778"/>
            <a:ext cx="98463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giá trị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 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một bản ghi duy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NGƯỜI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nhưng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nhiều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bảng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vậy, ta nói quan hệ giữa NGƯỜI ĐỌC và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quan hệ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nhiều.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Từ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giữa tên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nguồn cho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 ngay trước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508513-0F08-4476-BA61-6C9F23913C1F}"/>
              </a:ext>
            </a:extLst>
          </p:cNvPr>
          <p:cNvSpPr txBox="1"/>
          <p:nvPr/>
        </p:nvSpPr>
        <p:spPr>
          <a:xfrm>
            <a:off x="5097427" y="753778"/>
            <a:ext cx="6917635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 cáo CSDL là một văn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thông tin kết xuất từ CSDL,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xem trực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trên màn hình hoặc in ra.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vào báo cáo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từ một hay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Báo cáo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bày dữ liệu trực quan, làm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bật những mục quan trọng và thường theo mẫu quy định.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CDE71-0A1B-41DD-BC7B-FC6E5F9CB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065" y="178017"/>
            <a:ext cx="6370361" cy="67662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xuất thông tin bằng báo cáo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96B06-EDCA-468B-8D40-59A3BDDE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15636" r="18370" b="16698"/>
          <a:stretch/>
        </p:blipFill>
        <p:spPr>
          <a:xfrm>
            <a:off x="99980" y="339399"/>
            <a:ext cx="4997447" cy="6383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4FF70-694F-49FC-AB85-D0D46D26878B}"/>
              </a:ext>
            </a:extLst>
          </p:cNvPr>
          <p:cNvSpPr txBox="1"/>
          <p:nvPr/>
        </p:nvSpPr>
        <p:spPr>
          <a:xfrm>
            <a:off x="4823791" y="4103022"/>
            <a:ext cx="6917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4: (Hình 4 SGK) Báo cáo kết quả học tập</a:t>
            </a:r>
          </a:p>
        </p:txBody>
      </p:sp>
    </p:spTree>
    <p:extLst>
      <p:ext uri="{BB962C8B-B14F-4D97-AF65-F5344CB8AC3E}">
        <p14:creationId xmlns:p14="http://schemas.microsoft.com/office/powerpoint/2010/main" val="228891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1AC70-D8CD-4C24-A84D-EBFB1BC30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8" t="28202" r="27609" b="13992"/>
          <a:stretch/>
        </p:blipFill>
        <p:spPr>
          <a:xfrm>
            <a:off x="92764" y="106018"/>
            <a:ext cx="8249457" cy="6612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95471-0803-48C9-88F5-03071BA774ED}"/>
              </a:ext>
            </a:extLst>
          </p:cNvPr>
          <p:cNvSpPr txBox="1"/>
          <p:nvPr/>
        </p:nvSpPr>
        <p:spPr>
          <a:xfrm>
            <a:off x="8494644" y="352900"/>
            <a:ext cx="3432314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5: (Hình 5 SGK) Báo cáo tổng hợp theo thông tin mặt hàng.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AC3FAD-8DF7-4314-9803-59C6EC1C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2" y="2338250"/>
            <a:ext cx="3313045" cy="1663908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sz="28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hành câu truy vấn SQL trong CSDL quan hệ.</a:t>
            </a:r>
          </a:p>
        </p:txBody>
      </p:sp>
    </p:spTree>
    <p:extLst>
      <p:ext uri="{BB962C8B-B14F-4D97-AF65-F5344CB8AC3E}">
        <p14:creationId xmlns:p14="http://schemas.microsoft.com/office/powerpoint/2010/main" val="2294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121</TotalTime>
  <Words>842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Times New Roman</vt:lpstr>
      <vt:lpstr>Tw Cen MT</vt:lpstr>
      <vt:lpstr>Circuit</vt:lpstr>
      <vt:lpstr>Bài 6: truy vấn trong cơ sở dữ liệu quan 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truy vấn trong cơ sở dữ liệu quan  hệ</dc:title>
  <dc:creator>MINH-PC</dc:creator>
  <cp:lastModifiedBy>MINH-PC</cp:lastModifiedBy>
  <cp:revision>17</cp:revision>
  <dcterms:created xsi:type="dcterms:W3CDTF">2023-08-07T11:23:21Z</dcterms:created>
  <dcterms:modified xsi:type="dcterms:W3CDTF">2023-08-09T02:31:37Z</dcterms:modified>
</cp:coreProperties>
</file>