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handoutMasterIdLst>
    <p:handoutMasterId r:id="rId31"/>
  </p:handoutMasterIdLst>
  <p:sldIdLst>
    <p:sldId id="256" r:id="rId5"/>
    <p:sldId id="257" r:id="rId6"/>
    <p:sldId id="258" r:id="rId7"/>
    <p:sldId id="259" r:id="rId8"/>
    <p:sldId id="260" r:id="rId9"/>
    <p:sldId id="261" r:id="rId10"/>
    <p:sldId id="269" r:id="rId11"/>
    <p:sldId id="270" r:id="rId12"/>
    <p:sldId id="263" r:id="rId13"/>
    <p:sldId id="266" r:id="rId14"/>
    <p:sldId id="271" r:id="rId15"/>
    <p:sldId id="267" r:id="rId16"/>
    <p:sldId id="268" r:id="rId17"/>
    <p:sldId id="272" r:id="rId18"/>
    <p:sldId id="273" r:id="rId19"/>
    <p:sldId id="274" r:id="rId20"/>
    <p:sldId id="275" r:id="rId21"/>
    <p:sldId id="277" r:id="rId22"/>
    <p:sldId id="278" r:id="rId23"/>
    <p:sldId id="279" r:id="rId24"/>
    <p:sldId id="280" r:id="rId25"/>
    <p:sldId id="281" r:id="rId26"/>
    <p:sldId id="283" r:id="rId27"/>
    <p:sldId id="284" r:id="rId28"/>
    <p:sldId id="26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5135"/>
    <a:srgbClr val="BDA07D"/>
    <a:srgbClr val="F5F9F9"/>
    <a:srgbClr val="627272"/>
    <a:srgbClr val="93A5A8"/>
    <a:srgbClr val="3E709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226" autoAdjust="0"/>
  </p:normalViewPr>
  <p:slideViewPr>
    <p:cSldViewPr snapToGrid="0">
      <p:cViewPr varScale="1">
        <p:scale>
          <a:sx n="73" d="100"/>
          <a:sy n="73" d="100"/>
        </p:scale>
        <p:origin x="61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F03AE-1CC2-475F-B909-50970E9699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B63C45E-73BA-4C86-A24F-A5006B4E7B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7A4CE-17BB-4BB2-AC7B-97495293E2AC}" type="datetimeFigureOut">
              <a:rPr lang="en-US" smtClean="0"/>
              <a:t>6/13/2022</a:t>
            </a:fld>
            <a:endParaRPr lang="en-US" dirty="0"/>
          </a:p>
        </p:txBody>
      </p:sp>
      <p:sp>
        <p:nvSpPr>
          <p:cNvPr id="4" name="Footer Placeholder 3">
            <a:extLst>
              <a:ext uri="{FF2B5EF4-FFF2-40B4-BE49-F238E27FC236}">
                <a16:creationId xmlns:a16="http://schemas.microsoft.com/office/drawing/2014/main" id="{D71DB874-DF6A-4AFA-8055-4AD7EE4CE3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677078F-04CB-4625-B536-5BCAA2EC6C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EF92D-82DD-4142-BCE8-036B91487D2E}" type="slidenum">
              <a:rPr lang="en-US" smtClean="0"/>
              <a:t>‹#›</a:t>
            </a:fld>
            <a:endParaRPr lang="en-US" dirty="0"/>
          </a:p>
        </p:txBody>
      </p:sp>
    </p:spTree>
    <p:extLst>
      <p:ext uri="{BB962C8B-B14F-4D97-AF65-F5344CB8AC3E}">
        <p14:creationId xmlns:p14="http://schemas.microsoft.com/office/powerpoint/2010/main" val="757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C8F5-2FDA-4718-81AA-24F4816BBD56}" type="datetimeFigureOut">
              <a:rPr lang="en-US" smtClean="0"/>
              <a:t>6/13/2022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EC616-C518-4358-9496-6C33B2F5FA56}" type="slidenum">
              <a:rPr lang="en-US" smtClean="0"/>
              <a:t>‹#›</a:t>
            </a:fld>
            <a:endParaRPr lang="en-US" dirty="0"/>
          </a:p>
        </p:txBody>
      </p:sp>
    </p:spTree>
    <p:extLst>
      <p:ext uri="{BB962C8B-B14F-4D97-AF65-F5344CB8AC3E}">
        <p14:creationId xmlns:p14="http://schemas.microsoft.com/office/powerpoint/2010/main" val="173232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651769" y="2683895"/>
            <a:ext cx="5278514" cy="2862225"/>
          </a:xfrm>
          <a:prstGeom prst="rect">
            <a:avLst/>
          </a:prstGeom>
        </p:spPr>
        <p:txBody>
          <a:bodyPr anchor="b"/>
          <a:lstStyle>
            <a:lvl1pPr>
              <a:lnSpc>
                <a:spcPct val="100000"/>
              </a:lnSpc>
              <a:defRPr sz="5000" cap="all" spc="200" baseline="0"/>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685636" y="5568698"/>
            <a:ext cx="5278514" cy="618142"/>
          </a:xfrm>
          <a:prstGeom prst="rect">
            <a:avLst/>
          </a:prstGeom>
        </p:spPr>
        <p:txBody>
          <a:bodyPr anchor="t"/>
          <a:lstStyle>
            <a:lvl1pPr marL="0" indent="0">
              <a:buNone/>
              <a:defRPr sz="2000" b="0" i="0" spc="2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8143875" y="947737"/>
            <a:ext cx="4048124" cy="4962525"/>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212780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duct Launch">
    <p:bg>
      <p:bgPr>
        <a:solidFill>
          <a:schemeClr val="bg1">
            <a:alpha val="3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101351-79F8-4AD7-A22B-E7AFB1C69970}"/>
              </a:ext>
              <a:ext uri="{C183D7F6-B498-43B3-948B-1728B52AA6E4}">
                <adec:decorative xmlns:adec="http://schemas.microsoft.com/office/drawing/2017/decorative" xmlns=""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09A49BC-8099-40DE-8210-5A1CBAA423D4}"/>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13" name="Rectangle 12">
            <a:extLst>
              <a:ext uri="{FF2B5EF4-FFF2-40B4-BE49-F238E27FC236}">
                <a16:creationId xmlns:a16="http://schemas.microsoft.com/office/drawing/2014/main" id="{45B7BBE6-4278-4E33-9044-72A2E0C0E403}"/>
              </a:ext>
              <a:ext uri="{C183D7F6-B498-43B3-948B-1728B52AA6E4}">
                <adec:decorative xmlns:adec="http://schemas.microsoft.com/office/drawing/2017/decorative" xmlns="" val="1"/>
              </a:ext>
            </a:extLst>
          </p:cNvPr>
          <p:cNvSpPr/>
          <p:nvPr userDrawn="1"/>
        </p:nvSpPr>
        <p:spPr>
          <a:xfrm>
            <a:off x="608564" y="1585733"/>
            <a:ext cx="2065188" cy="3995918"/>
          </a:xfrm>
          <a:prstGeom prst="rect">
            <a:avLst/>
          </a:prstGeom>
          <a:solidFill>
            <a:srgbClr val="3E7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00E549E-0E7C-4599-B51C-97AA7E525CD2}"/>
              </a:ext>
              <a:ext uri="{C183D7F6-B498-43B3-948B-1728B52AA6E4}">
                <adec:decorative xmlns:adec="http://schemas.microsoft.com/office/drawing/2017/decorative" xmlns="" val="1"/>
              </a:ext>
            </a:extLst>
          </p:cNvPr>
          <p:cNvSpPr/>
          <p:nvPr userDrawn="1"/>
        </p:nvSpPr>
        <p:spPr>
          <a:xfrm>
            <a:off x="2832832" y="1585733"/>
            <a:ext cx="2065188" cy="3995918"/>
          </a:xfrm>
          <a:prstGeom prst="rect">
            <a:avLst/>
          </a:prstGeom>
          <a:solidFill>
            <a:srgbClr val="93A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F7C507F-AD4D-47B6-88C3-C1D0154FB7F2}"/>
              </a:ext>
              <a:ext uri="{C183D7F6-B498-43B3-948B-1728B52AA6E4}">
                <adec:decorative xmlns:adec="http://schemas.microsoft.com/office/drawing/2017/decorative" xmlns="" val="1"/>
              </a:ext>
            </a:extLst>
          </p:cNvPr>
          <p:cNvSpPr/>
          <p:nvPr userDrawn="1"/>
        </p:nvSpPr>
        <p:spPr>
          <a:xfrm>
            <a:off x="5063405" y="1585733"/>
            <a:ext cx="2065188" cy="3995918"/>
          </a:xfrm>
          <a:prstGeom prst="rect">
            <a:avLst/>
          </a:prstGeom>
          <a:solidFill>
            <a:srgbClr val="6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A0266B1-BBD1-44C0-8D4C-4E651D320B77}"/>
              </a:ext>
              <a:ext uri="{C183D7F6-B498-43B3-948B-1728B52AA6E4}">
                <adec:decorative xmlns:adec="http://schemas.microsoft.com/office/drawing/2017/decorative" xmlns="" val="1"/>
              </a:ext>
            </a:extLst>
          </p:cNvPr>
          <p:cNvSpPr/>
          <p:nvPr userDrawn="1"/>
        </p:nvSpPr>
        <p:spPr>
          <a:xfrm>
            <a:off x="7293980" y="1585733"/>
            <a:ext cx="2065188" cy="3995918"/>
          </a:xfrm>
          <a:prstGeom prst="rect">
            <a:avLst/>
          </a:prstGeom>
          <a:solidFill>
            <a:srgbClr val="BDA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71BB1CE-E3FA-4E7F-A54B-3FB675098A2A}"/>
              </a:ext>
              <a:ext uri="{C183D7F6-B498-43B3-948B-1728B52AA6E4}">
                <adec:decorative xmlns:adec="http://schemas.microsoft.com/office/drawing/2017/decorative" xmlns="" val="1"/>
              </a:ext>
            </a:extLst>
          </p:cNvPr>
          <p:cNvSpPr/>
          <p:nvPr userDrawn="1"/>
        </p:nvSpPr>
        <p:spPr>
          <a:xfrm>
            <a:off x="9511052" y="1585733"/>
            <a:ext cx="2065188" cy="3995918"/>
          </a:xfrm>
          <a:prstGeom prst="rect">
            <a:avLst/>
          </a:prstGeom>
          <a:solidFill>
            <a:srgbClr val="685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15D11F63-A3DB-4EB1-9148-6E8C6678D14A}"/>
              </a:ext>
            </a:extLst>
          </p:cNvPr>
          <p:cNvSpPr>
            <a:spLocks noGrp="1"/>
          </p:cNvSpPr>
          <p:nvPr>
            <p:ph type="body" sz="quarter" idx="15" hasCustomPrompt="1"/>
          </p:nvPr>
        </p:nvSpPr>
        <p:spPr>
          <a:xfrm>
            <a:off x="727843" y="2434147"/>
            <a:ext cx="1826631" cy="776287"/>
          </a:xfrm>
          <a:prstGeom prst="rect">
            <a:avLst/>
          </a:prstGeom>
        </p:spPr>
        <p:txBody>
          <a:bodyPr anchor="b"/>
          <a:lstStyle>
            <a:lvl1pPr marL="0" indent="0">
              <a:buNone/>
              <a:defRPr sz="2000" cap="all" normalizeH="0" baseline="0">
                <a:solidFill>
                  <a:schemeClr val="bg1"/>
                </a:solidFill>
              </a:defRPr>
            </a:lvl1pPr>
          </a:lstStyle>
          <a:p>
            <a:pPr lvl="0"/>
            <a:r>
              <a:rPr lang="en-US" dirty="0"/>
              <a:t>Add text</a:t>
            </a:r>
          </a:p>
        </p:txBody>
      </p:sp>
      <p:sp>
        <p:nvSpPr>
          <p:cNvPr id="29" name="Text Placeholder 22">
            <a:extLst>
              <a:ext uri="{FF2B5EF4-FFF2-40B4-BE49-F238E27FC236}">
                <a16:creationId xmlns:a16="http://schemas.microsoft.com/office/drawing/2014/main" id="{96E63495-7407-4360-95F6-82D0C68813B0}"/>
              </a:ext>
            </a:extLst>
          </p:cNvPr>
          <p:cNvSpPr>
            <a:spLocks noGrp="1"/>
          </p:cNvSpPr>
          <p:nvPr>
            <p:ph type="body" sz="quarter" idx="20" hasCustomPrompt="1"/>
          </p:nvPr>
        </p:nvSpPr>
        <p:spPr>
          <a:xfrm>
            <a:off x="727843"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2" name="Text Placeholder 22">
            <a:extLst>
              <a:ext uri="{FF2B5EF4-FFF2-40B4-BE49-F238E27FC236}">
                <a16:creationId xmlns:a16="http://schemas.microsoft.com/office/drawing/2014/main" id="{3A879552-0B9C-48EC-8D07-A24DB252D634}"/>
              </a:ext>
            </a:extLst>
          </p:cNvPr>
          <p:cNvSpPr>
            <a:spLocks noGrp="1"/>
          </p:cNvSpPr>
          <p:nvPr>
            <p:ph type="body" sz="quarter" idx="21" hasCustomPrompt="1"/>
          </p:nvPr>
        </p:nvSpPr>
        <p:spPr>
          <a:xfrm>
            <a:off x="2952111"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3" name="Text Placeholder 22">
            <a:extLst>
              <a:ext uri="{FF2B5EF4-FFF2-40B4-BE49-F238E27FC236}">
                <a16:creationId xmlns:a16="http://schemas.microsoft.com/office/drawing/2014/main" id="{8337BD60-5C54-4FEC-A9D6-5C29EB94799F}"/>
              </a:ext>
            </a:extLst>
          </p:cNvPr>
          <p:cNvSpPr>
            <a:spLocks noGrp="1"/>
          </p:cNvSpPr>
          <p:nvPr>
            <p:ph type="body" sz="quarter" idx="22" hasCustomPrompt="1"/>
          </p:nvPr>
        </p:nvSpPr>
        <p:spPr>
          <a:xfrm>
            <a:off x="2952111"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4" name="Text Placeholder 22">
            <a:extLst>
              <a:ext uri="{FF2B5EF4-FFF2-40B4-BE49-F238E27FC236}">
                <a16:creationId xmlns:a16="http://schemas.microsoft.com/office/drawing/2014/main" id="{25F7073D-87C3-473A-9A04-748C3F682652}"/>
              </a:ext>
            </a:extLst>
          </p:cNvPr>
          <p:cNvSpPr>
            <a:spLocks noGrp="1"/>
          </p:cNvSpPr>
          <p:nvPr>
            <p:ph type="body" sz="quarter" idx="23" hasCustomPrompt="1"/>
          </p:nvPr>
        </p:nvSpPr>
        <p:spPr>
          <a:xfrm>
            <a:off x="5182684"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5" name="Text Placeholder 22">
            <a:extLst>
              <a:ext uri="{FF2B5EF4-FFF2-40B4-BE49-F238E27FC236}">
                <a16:creationId xmlns:a16="http://schemas.microsoft.com/office/drawing/2014/main" id="{5CB2BF3B-6E9D-4A28-A938-C9CC9E496484}"/>
              </a:ext>
            </a:extLst>
          </p:cNvPr>
          <p:cNvSpPr>
            <a:spLocks noGrp="1"/>
          </p:cNvSpPr>
          <p:nvPr>
            <p:ph type="body" sz="quarter" idx="24" hasCustomPrompt="1"/>
          </p:nvPr>
        </p:nvSpPr>
        <p:spPr>
          <a:xfrm>
            <a:off x="5182684"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6" name="Text Placeholder 22">
            <a:extLst>
              <a:ext uri="{FF2B5EF4-FFF2-40B4-BE49-F238E27FC236}">
                <a16:creationId xmlns:a16="http://schemas.microsoft.com/office/drawing/2014/main" id="{94E179CD-2F9C-44FA-813E-253ACC4A978E}"/>
              </a:ext>
            </a:extLst>
          </p:cNvPr>
          <p:cNvSpPr>
            <a:spLocks noGrp="1"/>
          </p:cNvSpPr>
          <p:nvPr>
            <p:ph type="body" sz="quarter" idx="25" hasCustomPrompt="1"/>
          </p:nvPr>
        </p:nvSpPr>
        <p:spPr>
          <a:xfrm>
            <a:off x="7413259"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7" name="Text Placeholder 22">
            <a:extLst>
              <a:ext uri="{FF2B5EF4-FFF2-40B4-BE49-F238E27FC236}">
                <a16:creationId xmlns:a16="http://schemas.microsoft.com/office/drawing/2014/main" id="{34D58360-D7DD-4F33-A29E-5F4835C2DC57}"/>
              </a:ext>
            </a:extLst>
          </p:cNvPr>
          <p:cNvSpPr>
            <a:spLocks noGrp="1"/>
          </p:cNvSpPr>
          <p:nvPr>
            <p:ph type="body" sz="quarter" idx="26" hasCustomPrompt="1"/>
          </p:nvPr>
        </p:nvSpPr>
        <p:spPr>
          <a:xfrm>
            <a:off x="7413259"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8" name="Text Placeholder 22">
            <a:extLst>
              <a:ext uri="{FF2B5EF4-FFF2-40B4-BE49-F238E27FC236}">
                <a16:creationId xmlns:a16="http://schemas.microsoft.com/office/drawing/2014/main" id="{AA5A81E7-83B9-4A30-9A57-98FFF2716065}"/>
              </a:ext>
            </a:extLst>
          </p:cNvPr>
          <p:cNvSpPr>
            <a:spLocks noGrp="1"/>
          </p:cNvSpPr>
          <p:nvPr>
            <p:ph type="body" sz="quarter" idx="27" hasCustomPrompt="1"/>
          </p:nvPr>
        </p:nvSpPr>
        <p:spPr>
          <a:xfrm>
            <a:off x="9630331"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9" name="Text Placeholder 22">
            <a:extLst>
              <a:ext uri="{FF2B5EF4-FFF2-40B4-BE49-F238E27FC236}">
                <a16:creationId xmlns:a16="http://schemas.microsoft.com/office/drawing/2014/main" id="{C45C6D3E-88B9-42D5-9A94-6D2B9CA3CDD0}"/>
              </a:ext>
            </a:extLst>
          </p:cNvPr>
          <p:cNvSpPr>
            <a:spLocks noGrp="1"/>
          </p:cNvSpPr>
          <p:nvPr>
            <p:ph type="body" sz="quarter" idx="28" hasCustomPrompt="1"/>
          </p:nvPr>
        </p:nvSpPr>
        <p:spPr>
          <a:xfrm>
            <a:off x="9630331"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5" name="Date Placeholder 4">
            <a:extLst>
              <a:ext uri="{FF2B5EF4-FFF2-40B4-BE49-F238E27FC236}">
                <a16:creationId xmlns:a16="http://schemas.microsoft.com/office/drawing/2014/main" id="{9843D60E-3024-42AA-9CF9-A44192AE74E9}"/>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D182FBC6-68D1-4570-A549-C4A925FB854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C4E1DC1F-6117-4AB4-9BF1-878D4F8200D2}"/>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7453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78B9A4D3-8D91-4865-B422-5F60885A730F}"/>
              </a:ext>
              <a:ext uri="{C183D7F6-B498-43B3-948B-1728B52AA6E4}">
                <adec:decorative xmlns:adec="http://schemas.microsoft.com/office/drawing/2017/decorative" xmlns="" val="1"/>
              </a:ext>
            </a:extLst>
          </p:cNvPr>
          <p:cNvCxnSpPr>
            <a:cxnSpLocks/>
          </p:cNvCxnSpPr>
          <p:nvPr userDrawn="1"/>
        </p:nvCxnSpPr>
        <p:spPr>
          <a:xfrm flipH="1">
            <a:off x="1592874" y="3684898"/>
            <a:ext cx="900625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0ECDAF5-DEB9-4A0C-9165-6ED23184A320}"/>
              </a:ext>
            </a:extLst>
          </p:cNvPr>
          <p:cNvSpPr>
            <a:spLocks noGrp="1"/>
          </p:cNvSpPr>
          <p:nvPr>
            <p:ph type="title" hasCustomPrompt="1"/>
          </p:nvPr>
        </p:nvSpPr>
        <p:spPr>
          <a:xfrm>
            <a:off x="838200" y="498928"/>
            <a:ext cx="10515600" cy="565435"/>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8" name="Rectangle 7">
            <a:extLst>
              <a:ext uri="{FF2B5EF4-FFF2-40B4-BE49-F238E27FC236}">
                <a16:creationId xmlns:a16="http://schemas.microsoft.com/office/drawing/2014/main" id="{65FEA1AD-EC70-422F-BADD-FCA14BF9D43F}"/>
              </a:ext>
              <a:ext uri="{C183D7F6-B498-43B3-948B-1728B52AA6E4}">
                <adec:decorative xmlns:adec="http://schemas.microsoft.com/office/drawing/2017/decorative" xmlns="" val="1"/>
              </a:ext>
            </a:extLst>
          </p:cNvPr>
          <p:cNvSpPr/>
          <p:nvPr userDrawn="1"/>
        </p:nvSpPr>
        <p:spPr>
          <a:xfrm>
            <a:off x="1428750" y="3520775"/>
            <a:ext cx="328246" cy="3282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C84996E-63EA-4C88-816A-3AE158BB57E0}"/>
              </a:ext>
              <a:ext uri="{C183D7F6-B498-43B3-948B-1728B52AA6E4}">
                <adec:decorative xmlns:adec="http://schemas.microsoft.com/office/drawing/2017/decorative" xmlns="" val="1"/>
              </a:ext>
            </a:extLst>
          </p:cNvPr>
          <p:cNvSpPr/>
          <p:nvPr userDrawn="1"/>
        </p:nvSpPr>
        <p:spPr>
          <a:xfrm>
            <a:off x="3680314" y="3520775"/>
            <a:ext cx="328246" cy="328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CA09893-F9A1-4FA2-A462-C1C443EC323F}"/>
              </a:ext>
              <a:ext uri="{C183D7F6-B498-43B3-948B-1728B52AA6E4}">
                <adec:decorative xmlns:adec="http://schemas.microsoft.com/office/drawing/2017/decorative" xmlns="" val="1"/>
              </a:ext>
            </a:extLst>
          </p:cNvPr>
          <p:cNvSpPr/>
          <p:nvPr userDrawn="1"/>
        </p:nvSpPr>
        <p:spPr>
          <a:xfrm>
            <a:off x="5931878" y="3520775"/>
            <a:ext cx="328246" cy="32824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29FBC17-744B-4367-90B4-20C9CDBD18E4}"/>
              </a:ext>
              <a:ext uri="{C183D7F6-B498-43B3-948B-1728B52AA6E4}">
                <adec:decorative xmlns:adec="http://schemas.microsoft.com/office/drawing/2017/decorative" xmlns="" val="1"/>
              </a:ext>
            </a:extLst>
          </p:cNvPr>
          <p:cNvSpPr/>
          <p:nvPr userDrawn="1"/>
        </p:nvSpPr>
        <p:spPr>
          <a:xfrm>
            <a:off x="8183442" y="3520775"/>
            <a:ext cx="328246" cy="3282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9FD6CCE-53EA-424C-A29B-35A77F78203D}"/>
              </a:ext>
              <a:ext uri="{C183D7F6-B498-43B3-948B-1728B52AA6E4}">
                <adec:decorative xmlns:adec="http://schemas.microsoft.com/office/drawing/2017/decorative" xmlns="" val="1"/>
              </a:ext>
            </a:extLst>
          </p:cNvPr>
          <p:cNvSpPr/>
          <p:nvPr userDrawn="1"/>
        </p:nvSpPr>
        <p:spPr>
          <a:xfrm>
            <a:off x="10435004" y="3520775"/>
            <a:ext cx="328246" cy="32824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A1ADC218-9303-4431-8BD2-4D5F9C19A2D3}"/>
              </a:ext>
              <a:ext uri="{C183D7F6-B498-43B3-948B-1728B52AA6E4}">
                <adec:decorative xmlns:adec="http://schemas.microsoft.com/office/drawing/2017/decorative" xmlns="" val="1"/>
              </a:ext>
            </a:extLst>
          </p:cNvPr>
          <p:cNvCxnSpPr>
            <a:cxnSpLocks/>
          </p:cNvCxnSpPr>
          <p:nvPr userDrawn="1"/>
        </p:nvCxnSpPr>
        <p:spPr>
          <a:xfrm>
            <a:off x="1592873" y="2964383"/>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724929-97F8-4988-BD69-D86CAA6950D1}"/>
              </a:ext>
              <a:ext uri="{C183D7F6-B498-43B3-948B-1728B52AA6E4}">
                <adec:decorative xmlns:adec="http://schemas.microsoft.com/office/drawing/2017/decorative" xmlns="" val="1"/>
              </a:ext>
            </a:extLst>
          </p:cNvPr>
          <p:cNvCxnSpPr>
            <a:cxnSpLocks/>
          </p:cNvCxnSpPr>
          <p:nvPr userDrawn="1"/>
        </p:nvCxnSpPr>
        <p:spPr>
          <a:xfrm>
            <a:off x="6096001" y="2964383"/>
            <a:ext cx="0" cy="41571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0FEF08-1FB7-46B4-AB6B-D672A96A71F8}"/>
              </a:ext>
              <a:ext uri="{C183D7F6-B498-43B3-948B-1728B52AA6E4}">
                <adec:decorative xmlns:adec="http://schemas.microsoft.com/office/drawing/2017/decorative" xmlns="" val="1"/>
              </a:ext>
            </a:extLst>
          </p:cNvPr>
          <p:cNvCxnSpPr>
            <a:cxnSpLocks/>
          </p:cNvCxnSpPr>
          <p:nvPr userDrawn="1"/>
        </p:nvCxnSpPr>
        <p:spPr>
          <a:xfrm>
            <a:off x="10599127" y="2964383"/>
            <a:ext cx="0" cy="41571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 Placeholder 22">
            <a:extLst>
              <a:ext uri="{FF2B5EF4-FFF2-40B4-BE49-F238E27FC236}">
                <a16:creationId xmlns:a16="http://schemas.microsoft.com/office/drawing/2014/main" id="{8BA510CE-108D-434A-9BE7-BE6712175231}"/>
              </a:ext>
            </a:extLst>
          </p:cNvPr>
          <p:cNvSpPr>
            <a:spLocks noGrp="1"/>
          </p:cNvSpPr>
          <p:nvPr>
            <p:ph type="body" sz="quarter" idx="15" hasCustomPrompt="1"/>
          </p:nvPr>
        </p:nvSpPr>
        <p:spPr>
          <a:xfrm>
            <a:off x="465172" y="1627860"/>
            <a:ext cx="2251564" cy="498496"/>
          </a:xfrm>
          <a:prstGeom prst="rect">
            <a:avLst/>
          </a:prstGeom>
        </p:spPr>
        <p:txBody>
          <a:bodyPr anchor="b"/>
          <a:lstStyle>
            <a:lvl1pPr marL="0" indent="0" algn="ctr">
              <a:buNone/>
              <a:defRPr sz="1800" cap="all" baseline="0">
                <a:solidFill>
                  <a:schemeClr val="tx2"/>
                </a:solidFill>
                <a:latin typeface="Segoe UI" panose="020B0502040204020203" pitchFamily="34" charset="0"/>
              </a:defRPr>
            </a:lvl1pPr>
          </a:lstStyle>
          <a:p>
            <a:pPr lvl="0"/>
            <a:r>
              <a:rPr lang="en-US" dirty="0"/>
              <a:t>Add text</a:t>
            </a:r>
          </a:p>
        </p:txBody>
      </p:sp>
      <p:sp>
        <p:nvSpPr>
          <p:cNvPr id="28" name="Text Placeholder 22">
            <a:extLst>
              <a:ext uri="{FF2B5EF4-FFF2-40B4-BE49-F238E27FC236}">
                <a16:creationId xmlns:a16="http://schemas.microsoft.com/office/drawing/2014/main" id="{00414708-82D0-44BF-8CBD-2D165A385617}"/>
              </a:ext>
            </a:extLst>
          </p:cNvPr>
          <p:cNvSpPr>
            <a:spLocks noGrp="1"/>
          </p:cNvSpPr>
          <p:nvPr>
            <p:ph type="body" sz="quarter" idx="20" hasCustomPrompt="1"/>
          </p:nvPr>
        </p:nvSpPr>
        <p:spPr>
          <a:xfrm>
            <a:off x="465172" y="2135346"/>
            <a:ext cx="2251564" cy="812407"/>
          </a:xfrm>
          <a:prstGeom prst="rect">
            <a:avLst/>
          </a:prstGeom>
        </p:spPr>
        <p:txBody>
          <a:bodyPr anchor="t"/>
          <a:lstStyle>
            <a:lvl1pPr marL="0" indent="0" algn="ctr">
              <a:lnSpc>
                <a:spcPct val="114000"/>
              </a:lnSpc>
              <a:spcBef>
                <a:spcPts val="0"/>
              </a:spcBef>
              <a:buNone/>
              <a:defRPr sz="1400" spc="50" baseline="0">
                <a:solidFill>
                  <a:schemeClr val="tx2"/>
                </a:solidFill>
              </a:defRPr>
            </a:lvl1pPr>
          </a:lstStyle>
          <a:p>
            <a:pPr lvl="0"/>
            <a:r>
              <a:rPr lang="en-US" dirty="0"/>
              <a:t>Add text</a:t>
            </a:r>
          </a:p>
        </p:txBody>
      </p:sp>
      <p:sp>
        <p:nvSpPr>
          <p:cNvPr id="29" name="Text Placeholder 22">
            <a:extLst>
              <a:ext uri="{FF2B5EF4-FFF2-40B4-BE49-F238E27FC236}">
                <a16:creationId xmlns:a16="http://schemas.microsoft.com/office/drawing/2014/main" id="{272F07D4-1C66-4FA2-8361-FC6267F17717}"/>
              </a:ext>
            </a:extLst>
          </p:cNvPr>
          <p:cNvSpPr>
            <a:spLocks noGrp="1"/>
          </p:cNvSpPr>
          <p:nvPr>
            <p:ph type="body" sz="quarter" idx="21" hasCustomPrompt="1"/>
          </p:nvPr>
        </p:nvSpPr>
        <p:spPr>
          <a:xfrm>
            <a:off x="4970216" y="1637385"/>
            <a:ext cx="2251564" cy="498496"/>
          </a:xfrm>
          <a:prstGeom prst="rect">
            <a:avLst/>
          </a:prstGeom>
        </p:spPr>
        <p:txBody>
          <a:bodyPr anchor="b"/>
          <a:lstStyle>
            <a:lvl1pPr marL="0" indent="0" algn="ctr">
              <a:buNone/>
              <a:defRPr sz="1800" cap="all" baseline="0">
                <a:solidFill>
                  <a:schemeClr val="accent5">
                    <a:lumMod val="75000"/>
                  </a:schemeClr>
                </a:solidFill>
                <a:latin typeface="Segoe UI" panose="020B0502040204020203" pitchFamily="34" charset="0"/>
              </a:defRPr>
            </a:lvl1pPr>
          </a:lstStyle>
          <a:p>
            <a:pPr lvl="0"/>
            <a:r>
              <a:rPr lang="en-US" dirty="0"/>
              <a:t>Add text</a:t>
            </a:r>
          </a:p>
        </p:txBody>
      </p:sp>
      <p:sp>
        <p:nvSpPr>
          <p:cNvPr id="30" name="Text Placeholder 22">
            <a:extLst>
              <a:ext uri="{FF2B5EF4-FFF2-40B4-BE49-F238E27FC236}">
                <a16:creationId xmlns:a16="http://schemas.microsoft.com/office/drawing/2014/main" id="{432C0CF3-19F3-4C10-9EEC-BA5E5F3FD22F}"/>
              </a:ext>
            </a:extLst>
          </p:cNvPr>
          <p:cNvSpPr>
            <a:spLocks noGrp="1"/>
          </p:cNvSpPr>
          <p:nvPr>
            <p:ph type="body" sz="quarter" idx="22" hasCustomPrompt="1"/>
          </p:nvPr>
        </p:nvSpPr>
        <p:spPr>
          <a:xfrm>
            <a:off x="4970216" y="2144871"/>
            <a:ext cx="2251564" cy="812407"/>
          </a:xfrm>
          <a:prstGeom prst="rect">
            <a:avLst/>
          </a:prstGeom>
        </p:spPr>
        <p:txBody>
          <a:bodyPr anchor="t"/>
          <a:lstStyle>
            <a:lvl1pPr marL="0" indent="0" algn="ctr">
              <a:lnSpc>
                <a:spcPct val="114000"/>
              </a:lnSpc>
              <a:spcBef>
                <a:spcPts val="0"/>
              </a:spcBef>
              <a:buNone/>
              <a:defRPr sz="1400" spc="50" baseline="0">
                <a:solidFill>
                  <a:schemeClr val="accent5">
                    <a:lumMod val="75000"/>
                  </a:schemeClr>
                </a:solidFill>
              </a:defRPr>
            </a:lvl1pPr>
          </a:lstStyle>
          <a:p>
            <a:pPr lvl="0"/>
            <a:r>
              <a:rPr lang="en-US" dirty="0"/>
              <a:t>Add text</a:t>
            </a:r>
          </a:p>
        </p:txBody>
      </p:sp>
      <p:sp>
        <p:nvSpPr>
          <p:cNvPr id="31" name="Text Placeholder 22">
            <a:extLst>
              <a:ext uri="{FF2B5EF4-FFF2-40B4-BE49-F238E27FC236}">
                <a16:creationId xmlns:a16="http://schemas.microsoft.com/office/drawing/2014/main" id="{4A3A0AFC-7EB9-4059-8C59-C42379BA923E}"/>
              </a:ext>
            </a:extLst>
          </p:cNvPr>
          <p:cNvSpPr>
            <a:spLocks noGrp="1"/>
          </p:cNvSpPr>
          <p:nvPr>
            <p:ph type="body" sz="quarter" idx="23" hasCustomPrompt="1"/>
          </p:nvPr>
        </p:nvSpPr>
        <p:spPr>
          <a:xfrm>
            <a:off x="9473340" y="1637385"/>
            <a:ext cx="2251564" cy="498496"/>
          </a:xfrm>
          <a:prstGeom prst="rect">
            <a:avLst/>
          </a:prstGeom>
        </p:spPr>
        <p:txBody>
          <a:bodyPr anchor="b"/>
          <a:lstStyle>
            <a:lvl1pPr marL="0" indent="0" algn="ctr">
              <a:buNone/>
              <a:defRPr sz="1800" cap="all" baseline="0">
                <a:solidFill>
                  <a:schemeClr val="accent6">
                    <a:lumMod val="50000"/>
                  </a:schemeClr>
                </a:solidFill>
                <a:latin typeface="Segoe UI" panose="020B0502040204020203" pitchFamily="34" charset="0"/>
              </a:defRPr>
            </a:lvl1pPr>
          </a:lstStyle>
          <a:p>
            <a:pPr lvl="0"/>
            <a:r>
              <a:rPr lang="en-US" dirty="0"/>
              <a:t>Add text</a:t>
            </a:r>
          </a:p>
        </p:txBody>
      </p:sp>
      <p:sp>
        <p:nvSpPr>
          <p:cNvPr id="32" name="Text Placeholder 22">
            <a:extLst>
              <a:ext uri="{FF2B5EF4-FFF2-40B4-BE49-F238E27FC236}">
                <a16:creationId xmlns:a16="http://schemas.microsoft.com/office/drawing/2014/main" id="{417F27A8-21AF-48E6-8A67-65C9920A3077}"/>
              </a:ext>
            </a:extLst>
          </p:cNvPr>
          <p:cNvSpPr>
            <a:spLocks noGrp="1"/>
          </p:cNvSpPr>
          <p:nvPr>
            <p:ph type="body" sz="quarter" idx="24" hasCustomPrompt="1"/>
          </p:nvPr>
        </p:nvSpPr>
        <p:spPr>
          <a:xfrm>
            <a:off x="9473340" y="2144871"/>
            <a:ext cx="2251564" cy="812407"/>
          </a:xfrm>
          <a:prstGeom prst="rect">
            <a:avLst/>
          </a:prstGeom>
        </p:spPr>
        <p:txBody>
          <a:bodyPr anchor="t"/>
          <a:lstStyle>
            <a:lvl1pPr marL="0" indent="0" algn="ctr">
              <a:lnSpc>
                <a:spcPct val="114000"/>
              </a:lnSpc>
              <a:spcBef>
                <a:spcPts val="0"/>
              </a:spcBef>
              <a:buNone/>
              <a:defRPr sz="1400" spc="50" baseline="0">
                <a:solidFill>
                  <a:schemeClr val="accent6">
                    <a:lumMod val="50000"/>
                  </a:schemeClr>
                </a:solidFill>
              </a:defRPr>
            </a:lvl1pPr>
          </a:lstStyle>
          <a:p>
            <a:pPr lvl="0"/>
            <a:r>
              <a:rPr lang="en-US" dirty="0"/>
              <a:t>Add text</a:t>
            </a:r>
          </a:p>
        </p:txBody>
      </p:sp>
      <p:sp>
        <p:nvSpPr>
          <p:cNvPr id="33" name="Text Placeholder 22">
            <a:extLst>
              <a:ext uri="{FF2B5EF4-FFF2-40B4-BE49-F238E27FC236}">
                <a16:creationId xmlns:a16="http://schemas.microsoft.com/office/drawing/2014/main" id="{F26C8D2A-15B8-4AB1-83F7-74DB0A35CC77}"/>
              </a:ext>
            </a:extLst>
          </p:cNvPr>
          <p:cNvSpPr>
            <a:spLocks noGrp="1"/>
          </p:cNvSpPr>
          <p:nvPr>
            <p:ph type="body" sz="quarter" idx="25" hasCustomPrompt="1"/>
          </p:nvPr>
        </p:nvSpPr>
        <p:spPr>
          <a:xfrm>
            <a:off x="2716736" y="4400252"/>
            <a:ext cx="2251562" cy="498496"/>
          </a:xfrm>
          <a:prstGeom prst="rect">
            <a:avLst/>
          </a:prstGeom>
        </p:spPr>
        <p:txBody>
          <a:bodyPr anchor="b"/>
          <a:lstStyle>
            <a:lvl1pPr marL="0" indent="0" algn="ctr">
              <a:buNone/>
              <a:defRPr sz="1800" cap="all" baseline="0">
                <a:solidFill>
                  <a:schemeClr val="accent2"/>
                </a:solidFill>
                <a:latin typeface="Segoe UI" panose="020B0502040204020203" pitchFamily="34" charset="0"/>
              </a:defRPr>
            </a:lvl1pPr>
          </a:lstStyle>
          <a:p>
            <a:pPr lvl="0"/>
            <a:r>
              <a:rPr lang="en-US" dirty="0"/>
              <a:t>Add text</a:t>
            </a:r>
          </a:p>
        </p:txBody>
      </p:sp>
      <p:sp>
        <p:nvSpPr>
          <p:cNvPr id="34" name="Text Placeholder 22">
            <a:extLst>
              <a:ext uri="{FF2B5EF4-FFF2-40B4-BE49-F238E27FC236}">
                <a16:creationId xmlns:a16="http://schemas.microsoft.com/office/drawing/2014/main" id="{07311D06-DEA1-4811-AC58-E3B935DC5A8F}"/>
              </a:ext>
            </a:extLst>
          </p:cNvPr>
          <p:cNvSpPr>
            <a:spLocks noGrp="1"/>
          </p:cNvSpPr>
          <p:nvPr>
            <p:ph type="body" sz="quarter" idx="26" hasCustomPrompt="1"/>
          </p:nvPr>
        </p:nvSpPr>
        <p:spPr>
          <a:xfrm>
            <a:off x="2716736" y="4917263"/>
            <a:ext cx="2251562" cy="795563"/>
          </a:xfrm>
          <a:prstGeom prst="rect">
            <a:avLst/>
          </a:prstGeom>
        </p:spPr>
        <p:txBody>
          <a:bodyPr anchor="t"/>
          <a:lstStyle>
            <a:lvl1pPr marL="0" indent="0" algn="ctr">
              <a:lnSpc>
                <a:spcPct val="114000"/>
              </a:lnSpc>
              <a:spcBef>
                <a:spcPts val="0"/>
              </a:spcBef>
              <a:buNone/>
              <a:defRPr sz="1400" spc="50" baseline="0">
                <a:solidFill>
                  <a:schemeClr val="accent2"/>
                </a:solidFill>
              </a:defRPr>
            </a:lvl1pPr>
          </a:lstStyle>
          <a:p>
            <a:pPr lvl="0"/>
            <a:r>
              <a:rPr lang="en-US" dirty="0"/>
              <a:t>Add text</a:t>
            </a:r>
          </a:p>
        </p:txBody>
      </p:sp>
      <p:sp>
        <p:nvSpPr>
          <p:cNvPr id="35" name="Text Placeholder 22">
            <a:extLst>
              <a:ext uri="{FF2B5EF4-FFF2-40B4-BE49-F238E27FC236}">
                <a16:creationId xmlns:a16="http://schemas.microsoft.com/office/drawing/2014/main" id="{23AC1CF6-E394-4A35-A634-F187E005A4F8}"/>
              </a:ext>
            </a:extLst>
          </p:cNvPr>
          <p:cNvSpPr>
            <a:spLocks noGrp="1"/>
          </p:cNvSpPr>
          <p:nvPr>
            <p:ph type="body" sz="quarter" idx="27" hasCustomPrompt="1"/>
          </p:nvPr>
        </p:nvSpPr>
        <p:spPr>
          <a:xfrm>
            <a:off x="7221784" y="4400252"/>
            <a:ext cx="2251562" cy="498496"/>
          </a:xfrm>
          <a:prstGeom prst="rect">
            <a:avLst/>
          </a:prstGeom>
        </p:spPr>
        <p:txBody>
          <a:bodyPr anchor="b"/>
          <a:lstStyle>
            <a:lvl1pPr marL="0" indent="0" algn="ctr">
              <a:buNone/>
              <a:defRPr sz="1800" cap="all" baseline="0">
                <a:solidFill>
                  <a:schemeClr val="accent4">
                    <a:lumMod val="75000"/>
                  </a:schemeClr>
                </a:solidFill>
                <a:latin typeface="Segoe UI" panose="020B0502040204020203" pitchFamily="34" charset="0"/>
              </a:defRPr>
            </a:lvl1pPr>
          </a:lstStyle>
          <a:p>
            <a:pPr lvl="0"/>
            <a:r>
              <a:rPr lang="en-US" dirty="0"/>
              <a:t>Add text</a:t>
            </a:r>
          </a:p>
        </p:txBody>
      </p:sp>
      <p:sp>
        <p:nvSpPr>
          <p:cNvPr id="36" name="Text Placeholder 22">
            <a:extLst>
              <a:ext uri="{FF2B5EF4-FFF2-40B4-BE49-F238E27FC236}">
                <a16:creationId xmlns:a16="http://schemas.microsoft.com/office/drawing/2014/main" id="{9F72BEB0-9B11-4205-B9FC-10E5201C8132}"/>
              </a:ext>
            </a:extLst>
          </p:cNvPr>
          <p:cNvSpPr>
            <a:spLocks noGrp="1"/>
          </p:cNvSpPr>
          <p:nvPr>
            <p:ph type="body" sz="quarter" idx="28" hasCustomPrompt="1"/>
          </p:nvPr>
        </p:nvSpPr>
        <p:spPr>
          <a:xfrm>
            <a:off x="7221784" y="4917263"/>
            <a:ext cx="2251562" cy="795563"/>
          </a:xfrm>
          <a:prstGeom prst="rect">
            <a:avLst/>
          </a:prstGeom>
        </p:spPr>
        <p:txBody>
          <a:bodyPr anchor="t"/>
          <a:lstStyle>
            <a:lvl1pPr marL="0" indent="0" algn="ctr">
              <a:lnSpc>
                <a:spcPct val="114000"/>
              </a:lnSpc>
              <a:spcBef>
                <a:spcPts val="0"/>
              </a:spcBef>
              <a:buNone/>
              <a:defRPr sz="1400" spc="50" baseline="0">
                <a:solidFill>
                  <a:schemeClr val="accent4">
                    <a:lumMod val="75000"/>
                  </a:schemeClr>
                </a:solidFill>
              </a:defRPr>
            </a:lvl1pPr>
          </a:lstStyle>
          <a:p>
            <a:pPr lvl="0"/>
            <a:r>
              <a:rPr lang="en-US" dirty="0"/>
              <a:t>Add text</a:t>
            </a:r>
          </a:p>
        </p:txBody>
      </p:sp>
      <p:cxnSp>
        <p:nvCxnSpPr>
          <p:cNvPr id="51" name="Straight Connector 50">
            <a:extLst>
              <a:ext uri="{FF2B5EF4-FFF2-40B4-BE49-F238E27FC236}">
                <a16:creationId xmlns:a16="http://schemas.microsoft.com/office/drawing/2014/main" id="{0E574CD7-C8A6-4F56-81B4-F72FB22E04DA}"/>
              </a:ext>
              <a:ext uri="{C183D7F6-B498-43B3-948B-1728B52AA6E4}">
                <adec:decorative xmlns:adec="http://schemas.microsoft.com/office/drawing/2017/decorative" xmlns="" val="1"/>
              </a:ext>
            </a:extLst>
          </p:cNvPr>
          <p:cNvCxnSpPr>
            <a:cxnSpLocks/>
          </p:cNvCxnSpPr>
          <p:nvPr userDrawn="1"/>
        </p:nvCxnSpPr>
        <p:spPr>
          <a:xfrm>
            <a:off x="384471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FC7994-2504-4FF9-81F5-24405FEF066C}"/>
              </a:ext>
              <a:ext uri="{C183D7F6-B498-43B3-948B-1728B52AA6E4}">
                <adec:decorative xmlns:adec="http://schemas.microsoft.com/office/drawing/2017/decorative" xmlns="" val="1"/>
              </a:ext>
            </a:extLst>
          </p:cNvPr>
          <p:cNvCxnSpPr>
            <a:cxnSpLocks/>
          </p:cNvCxnSpPr>
          <p:nvPr userDrawn="1"/>
        </p:nvCxnSpPr>
        <p:spPr>
          <a:xfrm>
            <a:off x="834756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DC4F63B8-F105-4AC4-889E-C12790C8EBB9}"/>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8C3AAE30-8A46-485A-BD2B-6ADB1856324D}"/>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9159F9D-CDA1-4B51-B521-C243219B8F36}"/>
              </a:ext>
            </a:extLst>
          </p:cNvPr>
          <p:cNvSpPr>
            <a:spLocks noGrp="1"/>
          </p:cNvSpPr>
          <p:nvPr>
            <p:ph type="sldNum" sz="quarter" idx="12"/>
          </p:nvPr>
        </p:nvSpPr>
        <p:spPr/>
        <p:txBody>
          <a:body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767837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 2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48F598-64F2-429E-B3E0-FC31DC90A0D5}"/>
              </a:ext>
            </a:extLst>
          </p:cNvPr>
          <p:cNvSpPr>
            <a:spLocks noGrp="1"/>
          </p:cNvSpPr>
          <p:nvPr>
            <p:ph type="title" hasCustomPrompt="1"/>
          </p:nvPr>
        </p:nvSpPr>
        <p:spPr>
          <a:xfrm>
            <a:off x="838200" y="649956"/>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2" name="Rectangle 1">
            <a:extLst>
              <a:ext uri="{FF2B5EF4-FFF2-40B4-BE49-F238E27FC236}">
                <a16:creationId xmlns:a16="http://schemas.microsoft.com/office/drawing/2014/main" id="{B7B9DAAC-E781-43E6-913C-893B8D6754F5}"/>
              </a:ext>
              <a:ext uri="{C183D7F6-B498-43B3-948B-1728B52AA6E4}">
                <adec:decorative xmlns:adec="http://schemas.microsoft.com/office/drawing/2017/decorative" xmlns="" val="1"/>
              </a:ext>
            </a:extLst>
          </p:cNvPr>
          <p:cNvSpPr/>
          <p:nvPr userDrawn="1"/>
        </p:nvSpPr>
        <p:spPr>
          <a:xfrm>
            <a:off x="-1" y="530240"/>
            <a:ext cx="12192001"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4">
            <a:extLst>
              <a:ext uri="{FF2B5EF4-FFF2-40B4-BE49-F238E27FC236}">
                <a16:creationId xmlns:a16="http://schemas.microsoft.com/office/drawing/2014/main" id="{1C78864A-44CD-4C12-B023-C16330014BEB}"/>
              </a:ext>
            </a:extLst>
          </p:cNvPr>
          <p:cNvSpPr>
            <a:spLocks noGrp="1"/>
          </p:cNvSpPr>
          <p:nvPr>
            <p:ph type="body" sz="quarter" idx="13" hasCustomPrompt="1"/>
          </p:nvPr>
        </p:nvSpPr>
        <p:spPr>
          <a:xfrm>
            <a:off x="1277759" y="2063838"/>
            <a:ext cx="4626764"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1" name="Text Placeholder 17">
            <a:extLst>
              <a:ext uri="{FF2B5EF4-FFF2-40B4-BE49-F238E27FC236}">
                <a16:creationId xmlns:a16="http://schemas.microsoft.com/office/drawing/2014/main" id="{6D9CE0F4-78C6-4BD6-9C58-FDFC16FF09AB}"/>
              </a:ext>
            </a:extLst>
          </p:cNvPr>
          <p:cNvSpPr>
            <a:spLocks noGrp="1"/>
          </p:cNvSpPr>
          <p:nvPr>
            <p:ph type="body" sz="quarter" idx="16" hasCustomPrompt="1"/>
          </p:nvPr>
        </p:nvSpPr>
        <p:spPr>
          <a:xfrm>
            <a:off x="1277551" y="2486203"/>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10" name="Text Placeholder 14">
            <a:extLst>
              <a:ext uri="{FF2B5EF4-FFF2-40B4-BE49-F238E27FC236}">
                <a16:creationId xmlns:a16="http://schemas.microsoft.com/office/drawing/2014/main" id="{B499BD94-B24B-4B23-9B87-81DF413EA416}"/>
              </a:ext>
            </a:extLst>
          </p:cNvPr>
          <p:cNvSpPr>
            <a:spLocks noGrp="1"/>
          </p:cNvSpPr>
          <p:nvPr>
            <p:ph type="body" sz="quarter" idx="15" hasCustomPrompt="1"/>
          </p:nvPr>
        </p:nvSpPr>
        <p:spPr>
          <a:xfrm>
            <a:off x="6351708" y="2063837"/>
            <a:ext cx="4626763"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2" name="Text Placeholder 17">
            <a:extLst>
              <a:ext uri="{FF2B5EF4-FFF2-40B4-BE49-F238E27FC236}">
                <a16:creationId xmlns:a16="http://schemas.microsoft.com/office/drawing/2014/main" id="{6BC5A941-8EB4-4D4B-9671-6B8FA6447ABE}"/>
              </a:ext>
            </a:extLst>
          </p:cNvPr>
          <p:cNvSpPr>
            <a:spLocks noGrp="1"/>
          </p:cNvSpPr>
          <p:nvPr>
            <p:ph type="body" sz="quarter" idx="17" hasCustomPrompt="1"/>
          </p:nvPr>
        </p:nvSpPr>
        <p:spPr>
          <a:xfrm>
            <a:off x="6352188" y="2486202"/>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AE4E3392-5868-4F6C-BFCC-ECCB66A3B2CC}"/>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DED975EE-261C-47D3-A9E5-7401C706A46E}"/>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C727BB3A-38A2-4A8E-88C2-55FAE758D5AC}"/>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89179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B3E9C-104B-4460-A48D-0C2C5329B84B}"/>
              </a:ext>
            </a:extLst>
          </p:cNvPr>
          <p:cNvSpPr>
            <a:spLocks noGrp="1"/>
          </p:cNvSpPr>
          <p:nvPr>
            <p:ph type="title" hasCustomPrompt="1"/>
          </p:nvPr>
        </p:nvSpPr>
        <p:spPr>
          <a:xfrm>
            <a:off x="838200" y="640431"/>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11" name="Rectangle 10">
            <a:extLst>
              <a:ext uri="{FF2B5EF4-FFF2-40B4-BE49-F238E27FC236}">
                <a16:creationId xmlns:a16="http://schemas.microsoft.com/office/drawing/2014/main" id="{716DDC2F-7D33-44CF-9D9F-B342720BBC65}"/>
              </a:ext>
              <a:ext uri="{C183D7F6-B498-43B3-948B-1728B52AA6E4}">
                <adec:decorative xmlns:adec="http://schemas.microsoft.com/office/drawing/2017/decorative" xmlns="" val="1"/>
              </a:ext>
            </a:extLst>
          </p:cNvPr>
          <p:cNvSpPr/>
          <p:nvPr userDrawn="1"/>
        </p:nvSpPr>
        <p:spPr>
          <a:xfrm>
            <a:off x="-1" y="530240"/>
            <a:ext cx="12192000"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9A8189FC-92D4-447F-BE75-86F13BA33B6C}"/>
              </a:ext>
            </a:extLst>
          </p:cNvPr>
          <p:cNvSpPr>
            <a:spLocks noGrp="1"/>
          </p:cNvSpPr>
          <p:nvPr>
            <p:ph type="body" sz="quarter" idx="13" hasCustomPrompt="1"/>
          </p:nvPr>
        </p:nvSpPr>
        <p:spPr>
          <a:xfrm>
            <a:off x="48314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4" name="Text Placeholder 17">
            <a:extLst>
              <a:ext uri="{FF2B5EF4-FFF2-40B4-BE49-F238E27FC236}">
                <a16:creationId xmlns:a16="http://schemas.microsoft.com/office/drawing/2014/main" id="{4FDAEC9F-05AF-4D5D-AD2C-537FF767ED6A}"/>
              </a:ext>
            </a:extLst>
          </p:cNvPr>
          <p:cNvSpPr>
            <a:spLocks noGrp="1"/>
          </p:cNvSpPr>
          <p:nvPr>
            <p:ph type="body" sz="quarter" idx="16" hasCustomPrompt="1"/>
          </p:nvPr>
        </p:nvSpPr>
        <p:spPr>
          <a:xfrm>
            <a:off x="48293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2" name="Text Placeholder 14">
            <a:extLst>
              <a:ext uri="{FF2B5EF4-FFF2-40B4-BE49-F238E27FC236}">
                <a16:creationId xmlns:a16="http://schemas.microsoft.com/office/drawing/2014/main" id="{2492CECA-D20C-47AF-A75A-44DFDE74D82D}"/>
              </a:ext>
            </a:extLst>
          </p:cNvPr>
          <p:cNvSpPr>
            <a:spLocks noGrp="1"/>
          </p:cNvSpPr>
          <p:nvPr>
            <p:ph type="body" sz="quarter" idx="17" hasCustomPrompt="1"/>
          </p:nvPr>
        </p:nvSpPr>
        <p:spPr>
          <a:xfrm>
            <a:off x="432979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3" name="Text Placeholder 17">
            <a:extLst>
              <a:ext uri="{FF2B5EF4-FFF2-40B4-BE49-F238E27FC236}">
                <a16:creationId xmlns:a16="http://schemas.microsoft.com/office/drawing/2014/main" id="{EEF915A4-555A-4718-876D-625A85FAB0C9}"/>
              </a:ext>
            </a:extLst>
          </p:cNvPr>
          <p:cNvSpPr>
            <a:spLocks noGrp="1"/>
          </p:cNvSpPr>
          <p:nvPr>
            <p:ph type="body" sz="quarter" idx="18" hasCustomPrompt="1"/>
          </p:nvPr>
        </p:nvSpPr>
        <p:spPr>
          <a:xfrm>
            <a:off x="432958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6" name="Text Placeholder 14">
            <a:extLst>
              <a:ext uri="{FF2B5EF4-FFF2-40B4-BE49-F238E27FC236}">
                <a16:creationId xmlns:a16="http://schemas.microsoft.com/office/drawing/2014/main" id="{7458D237-AB82-4392-B182-AAF3694FDB1D}"/>
              </a:ext>
            </a:extLst>
          </p:cNvPr>
          <p:cNvSpPr>
            <a:spLocks noGrp="1"/>
          </p:cNvSpPr>
          <p:nvPr>
            <p:ph type="body" sz="quarter" idx="19" hasCustomPrompt="1"/>
          </p:nvPr>
        </p:nvSpPr>
        <p:spPr>
          <a:xfrm>
            <a:off x="8175874"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7" name="Text Placeholder 17">
            <a:extLst>
              <a:ext uri="{FF2B5EF4-FFF2-40B4-BE49-F238E27FC236}">
                <a16:creationId xmlns:a16="http://schemas.microsoft.com/office/drawing/2014/main" id="{AAA9CCE2-427A-46C0-A79B-0D01E8888EEB}"/>
              </a:ext>
            </a:extLst>
          </p:cNvPr>
          <p:cNvSpPr>
            <a:spLocks noGrp="1"/>
          </p:cNvSpPr>
          <p:nvPr>
            <p:ph type="body" sz="quarter" idx="20" hasCustomPrompt="1"/>
          </p:nvPr>
        </p:nvSpPr>
        <p:spPr>
          <a:xfrm>
            <a:off x="8175666"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235A30FE-146C-418D-B68F-9EBB829D029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B6BCBBE8-05C6-4946-80F5-DE319A6FCE8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722839E0-080F-4A5D-99FB-FD1917E7F5BF}"/>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07788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574800" y="3429000"/>
            <a:ext cx="3097320" cy="978408"/>
          </a:xfrm>
          <a:prstGeom prst="rect">
            <a:avLst/>
          </a:prstGeom>
        </p:spPr>
        <p:txBody>
          <a:bodyPr anchor="ctr"/>
          <a:lstStyle>
            <a:lvl1pPr algn="l">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hasCustomPrompt="1"/>
          </p:nvPr>
        </p:nvSpPr>
        <p:spPr>
          <a:xfrm>
            <a:off x="0" y="0"/>
            <a:ext cx="12192000" cy="2051050"/>
          </a:xfrm>
          <a:prstGeom prst="rect">
            <a:avLst/>
          </a:prstGeom>
        </p:spPr>
        <p:txBody>
          <a:bodyPr/>
          <a:lstStyle>
            <a:lvl1pPr marL="0" indent="0" algn="ctr">
              <a:buNone/>
              <a:defRPr spc="400" baseline="0"/>
            </a:lvl1pPr>
          </a:lstStyle>
          <a:p>
            <a:r>
              <a:rPr lang="en-US" dirty="0"/>
              <a:t>Click to add photo</a:t>
            </a:r>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6235700" y="285466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hasCustomPrompt="1"/>
          </p:nvPr>
        </p:nvSpPr>
        <p:spPr>
          <a:xfrm>
            <a:off x="0" y="5788241"/>
            <a:ext cx="12192000" cy="1069760"/>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92B75CEA-DDFB-4C62-B83F-6A0B86FA74F7}"/>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4" name="Footer Placeholder 3">
            <a:extLst>
              <a:ext uri="{FF2B5EF4-FFF2-40B4-BE49-F238E27FC236}">
                <a16:creationId xmlns:a16="http://schemas.microsoft.com/office/drawing/2014/main" id="{5D425E30-50C5-42DD-911D-36C0E732E337}"/>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5" name="Slide Number Placeholder 4">
            <a:extLst>
              <a:ext uri="{FF2B5EF4-FFF2-40B4-BE49-F238E27FC236}">
                <a16:creationId xmlns:a16="http://schemas.microsoft.com/office/drawing/2014/main" id="{6E88C855-986C-4539-81CE-5421C8EB71F7}"/>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377239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F63EB3-EB79-4150-A7A5-F675662724D7}"/>
              </a:ext>
            </a:extLst>
          </p:cNvPr>
          <p:cNvSpPr>
            <a:spLocks noGrp="1"/>
          </p:cNvSpPr>
          <p:nvPr>
            <p:ph type="title" hasCustomPrompt="1"/>
          </p:nvPr>
        </p:nvSpPr>
        <p:spPr>
          <a:xfrm>
            <a:off x="4073237" y="1096375"/>
            <a:ext cx="4045527" cy="159079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289D0B50-E879-41B9-9B1B-EBB40605D1B7}"/>
              </a:ext>
            </a:extLst>
          </p:cNvPr>
          <p:cNvSpPr>
            <a:spLocks noGrp="1"/>
          </p:cNvSpPr>
          <p:nvPr>
            <p:ph type="pic" sz="quarter" idx="13" hasCustomPrompt="1"/>
          </p:nvPr>
        </p:nvSpPr>
        <p:spPr>
          <a:xfrm>
            <a:off x="0" y="951274"/>
            <a:ext cx="2743201" cy="4747564"/>
          </a:xfrm>
          <a:prstGeom prst="rect">
            <a:avLst/>
          </a:prstGeom>
        </p:spPr>
        <p:txBody>
          <a:bodyPr/>
          <a:lstStyle>
            <a:lvl1pPr marL="0" indent="0" algn="ctr">
              <a:buNone/>
              <a:defRPr spc="400" baseline="0"/>
            </a:lvl1pPr>
          </a:lstStyle>
          <a:p>
            <a:r>
              <a:rPr lang="en-US" dirty="0"/>
              <a:t>Click to add photo</a:t>
            </a:r>
          </a:p>
        </p:txBody>
      </p:sp>
      <p:sp>
        <p:nvSpPr>
          <p:cNvPr id="8" name="Text Placeholder 8">
            <a:extLst>
              <a:ext uri="{FF2B5EF4-FFF2-40B4-BE49-F238E27FC236}">
                <a16:creationId xmlns:a16="http://schemas.microsoft.com/office/drawing/2014/main" id="{EB4D3EE7-1F3B-4AAB-A04D-3162C35A1A90}"/>
              </a:ext>
            </a:extLst>
          </p:cNvPr>
          <p:cNvSpPr>
            <a:spLocks noGrp="1"/>
          </p:cNvSpPr>
          <p:nvPr>
            <p:ph type="body" sz="quarter" idx="16" hasCustomPrompt="1"/>
          </p:nvPr>
        </p:nvSpPr>
        <p:spPr>
          <a:xfrm>
            <a:off x="4107354" y="2910720"/>
            <a:ext cx="4011410" cy="2061261"/>
          </a:xfrm>
          <a:prstGeom prst="rect">
            <a:avLst/>
          </a:prstGeom>
        </p:spPr>
        <p:txBody>
          <a:bodyPr anchor="t"/>
          <a:lstStyle>
            <a:lvl1pPr marL="0" indent="0">
              <a:lnSpc>
                <a:spcPct val="200000"/>
              </a:lnSpc>
              <a:spcBef>
                <a:spcPts val="0"/>
              </a:spcBef>
              <a:buFont typeface="Segoe UI Light" panose="020B0502040204020203" pitchFamily="34" charset="0"/>
              <a:buNone/>
              <a:defRPr sz="2000" b="0" i="0" spc="200" baseline="0">
                <a:solidFill>
                  <a:schemeClr val="accent4"/>
                </a:solidFill>
              </a:defRPr>
            </a:lvl1pPr>
          </a:lstStyle>
          <a:p>
            <a:pPr lvl="0"/>
            <a:r>
              <a:rPr lang="en-US" dirty="0"/>
              <a:t>Click to add name</a:t>
            </a:r>
          </a:p>
        </p:txBody>
      </p:sp>
      <p:sp>
        <p:nvSpPr>
          <p:cNvPr id="9" name="Picture Placeholder 5">
            <a:extLst>
              <a:ext uri="{FF2B5EF4-FFF2-40B4-BE49-F238E27FC236}">
                <a16:creationId xmlns:a16="http://schemas.microsoft.com/office/drawing/2014/main" id="{2A57A12F-74B8-4CBC-816C-F2AC890D1B90}"/>
              </a:ext>
            </a:extLst>
          </p:cNvPr>
          <p:cNvSpPr>
            <a:spLocks noGrp="1"/>
          </p:cNvSpPr>
          <p:nvPr>
            <p:ph type="pic" sz="quarter" idx="17" hasCustomPrompt="1"/>
          </p:nvPr>
        </p:nvSpPr>
        <p:spPr>
          <a:xfrm>
            <a:off x="9448800" y="951274"/>
            <a:ext cx="2743200" cy="4747564"/>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2A19A048-F803-428B-9A66-6DE56F4DE58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DB42CDA7-93A6-45DB-9062-E70E51ACB72C}"/>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B1F08F63-561A-455E-8ED8-20CCE58E722A}"/>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54959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C813-EE84-4C00-BDF7-2FD444FA42A0}"/>
              </a:ext>
            </a:extLst>
          </p:cNvPr>
          <p:cNvSpPr>
            <a:spLocks noGrp="1"/>
          </p:cNvSpPr>
          <p:nvPr>
            <p:ph type="title" hasCustomPrompt="1"/>
          </p:nvPr>
        </p:nvSpPr>
        <p:spPr>
          <a:xfrm>
            <a:off x="1401580" y="942423"/>
            <a:ext cx="4694420" cy="1124392"/>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Text Placeholder 11">
            <a:extLst>
              <a:ext uri="{FF2B5EF4-FFF2-40B4-BE49-F238E27FC236}">
                <a16:creationId xmlns:a16="http://schemas.microsoft.com/office/drawing/2014/main" id="{41FB44AB-9520-4C96-A83D-2FABD15CBE70}"/>
              </a:ext>
            </a:extLst>
          </p:cNvPr>
          <p:cNvSpPr>
            <a:spLocks noGrp="1"/>
          </p:cNvSpPr>
          <p:nvPr>
            <p:ph type="body" sz="quarter" idx="16" hasCustomPrompt="1"/>
          </p:nvPr>
        </p:nvSpPr>
        <p:spPr>
          <a:xfrm>
            <a:off x="1410587" y="2329867"/>
            <a:ext cx="4058872" cy="3156533"/>
          </a:xfrm>
          <a:prstGeom prst="rect">
            <a:avLst/>
          </a:prstGeom>
        </p:spPr>
        <p:txBody>
          <a:bodyPr/>
          <a:lstStyle>
            <a:lvl1pPr marL="0" indent="0" algn="l">
              <a:lnSpc>
                <a:spcPct val="200000"/>
              </a:lnSpc>
              <a:spcBef>
                <a:spcPts val="0"/>
              </a:spcBef>
              <a:buFont typeface="Segoe UI Light" panose="020B0502040204020203" pitchFamily="34" charset="0"/>
              <a:buNone/>
              <a:defRPr sz="2000" cap="none" spc="50" baseline="0">
                <a:solidFill>
                  <a:schemeClr val="accent4"/>
                </a:solidFill>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3A6B1A04-4BA1-4FCF-B19E-6A052911CC21}"/>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C9DD33EA-800C-403C-867B-B4178A7C375B}"/>
              </a:ext>
            </a:extLst>
          </p:cNvPr>
          <p:cNvSpPr>
            <a:spLocks noGrp="1"/>
          </p:cNvSpPr>
          <p:nvPr>
            <p:ph type="ftr" sz="quarter" idx="11"/>
          </p:nvPr>
        </p:nvSpPr>
        <p:spPr/>
        <p:txBody>
          <a:bodyPr/>
          <a:lstStyle/>
          <a:p>
            <a:r>
              <a:rPr lang="en-US" dirty="0"/>
              <a:t>PRESENTATION TITLE</a:t>
            </a:r>
          </a:p>
        </p:txBody>
      </p:sp>
      <p:sp>
        <p:nvSpPr>
          <p:cNvPr id="7" name="Picture Placeholder 2">
            <a:extLst>
              <a:ext uri="{FF2B5EF4-FFF2-40B4-BE49-F238E27FC236}">
                <a16:creationId xmlns:a16="http://schemas.microsoft.com/office/drawing/2014/main" id="{0285C91D-2914-4BB9-A857-7DFA168C761F}"/>
              </a:ext>
            </a:extLst>
          </p:cNvPr>
          <p:cNvSpPr>
            <a:spLocks noGrp="1"/>
          </p:cNvSpPr>
          <p:nvPr>
            <p:ph type="pic" sz="quarter" idx="14" hasCustomPrompt="1"/>
          </p:nvPr>
        </p:nvSpPr>
        <p:spPr>
          <a:xfrm>
            <a:off x="7183361" y="0"/>
            <a:ext cx="3598052" cy="3258105"/>
          </a:xfrm>
          <a:prstGeom prst="rect">
            <a:avLst/>
          </a:prstGeom>
        </p:spPr>
        <p:txBody>
          <a:bodyPr/>
          <a:lstStyle>
            <a:lvl1pPr marL="0" indent="0" algn="ctr">
              <a:buNone/>
              <a:defRPr spc="400" baseline="0"/>
            </a:lvl1pPr>
          </a:lstStyle>
          <a:p>
            <a:r>
              <a:rPr lang="en-US" dirty="0"/>
              <a:t>Click to add photo</a:t>
            </a:r>
          </a:p>
        </p:txBody>
      </p:sp>
      <p:sp>
        <p:nvSpPr>
          <p:cNvPr id="3" name="Picture Placeholder 2">
            <a:extLst>
              <a:ext uri="{FF2B5EF4-FFF2-40B4-BE49-F238E27FC236}">
                <a16:creationId xmlns:a16="http://schemas.microsoft.com/office/drawing/2014/main" id="{C6896BB5-7888-43CA-A76C-BF7DE06DF2BD}"/>
              </a:ext>
            </a:extLst>
          </p:cNvPr>
          <p:cNvSpPr>
            <a:spLocks noGrp="1"/>
          </p:cNvSpPr>
          <p:nvPr>
            <p:ph type="pic" sz="quarter" idx="13" hasCustomPrompt="1"/>
          </p:nvPr>
        </p:nvSpPr>
        <p:spPr>
          <a:xfrm>
            <a:off x="7183361" y="3599895"/>
            <a:ext cx="3598052" cy="3258105"/>
          </a:xfrm>
          <a:prstGeom prst="rect">
            <a:avLst/>
          </a:prstGeom>
        </p:spPr>
        <p:txBody>
          <a:bodyPr/>
          <a:lstStyle>
            <a:lvl1pPr marL="0" indent="0" algn="ctr">
              <a:buNone/>
              <a:defRPr spc="400" baseline="0"/>
            </a:lvl1pPr>
          </a:lstStyle>
          <a:p>
            <a:r>
              <a:rPr lang="en-US" dirty="0"/>
              <a:t>Click to add photo</a:t>
            </a:r>
          </a:p>
        </p:txBody>
      </p:sp>
      <p:sp>
        <p:nvSpPr>
          <p:cNvPr id="6" name="Slide Number Placeholder 5">
            <a:extLst>
              <a:ext uri="{FF2B5EF4-FFF2-40B4-BE49-F238E27FC236}">
                <a16:creationId xmlns:a16="http://schemas.microsoft.com/office/drawing/2014/main" id="{26C8D158-80CE-4259-AE40-6EC8A072E290}"/>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72902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C8E4-E66E-43DD-B7F9-77510035ACC4}"/>
              </a:ext>
            </a:extLst>
          </p:cNvPr>
          <p:cNvSpPr>
            <a:spLocks noGrp="1"/>
          </p:cNvSpPr>
          <p:nvPr>
            <p:ph type="title" hasCustomPrompt="1"/>
          </p:nvPr>
        </p:nvSpPr>
        <p:spPr>
          <a:xfrm>
            <a:off x="6197600" y="2921000"/>
            <a:ext cx="4749800" cy="52705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Picture Placeholder 8">
            <a:extLst>
              <a:ext uri="{FF2B5EF4-FFF2-40B4-BE49-F238E27FC236}">
                <a16:creationId xmlns:a16="http://schemas.microsoft.com/office/drawing/2014/main" id="{3DA549A2-F99E-46CF-BFF2-0F2D5834E10E}"/>
              </a:ext>
            </a:extLst>
          </p:cNvPr>
          <p:cNvSpPr>
            <a:spLocks noGrp="1"/>
          </p:cNvSpPr>
          <p:nvPr>
            <p:ph type="pic" sz="quarter" idx="13" hasCustomPrompt="1"/>
          </p:nvPr>
        </p:nvSpPr>
        <p:spPr>
          <a:xfrm>
            <a:off x="838200" y="492125"/>
            <a:ext cx="4114800" cy="5372100"/>
          </a:xfrm>
          <a:prstGeom prst="rect">
            <a:avLst/>
          </a:prstGeom>
        </p:spPr>
        <p:txBody>
          <a:bodyPr/>
          <a:lstStyle>
            <a:lvl1pPr marL="0" indent="0">
              <a:buNone/>
              <a:defRPr spc="400" baseline="0"/>
            </a:lvl1pPr>
          </a:lstStyle>
          <a:p>
            <a:r>
              <a:rPr lang="en-US" dirty="0"/>
              <a:t>Click to add photo</a:t>
            </a:r>
          </a:p>
        </p:txBody>
      </p:sp>
      <p:sp>
        <p:nvSpPr>
          <p:cNvPr id="13" name="Text Placeholder 11">
            <a:extLst>
              <a:ext uri="{FF2B5EF4-FFF2-40B4-BE49-F238E27FC236}">
                <a16:creationId xmlns:a16="http://schemas.microsoft.com/office/drawing/2014/main" id="{8E76B184-0041-41D4-948C-64DE4AB097C0}"/>
              </a:ext>
            </a:extLst>
          </p:cNvPr>
          <p:cNvSpPr>
            <a:spLocks noGrp="1"/>
          </p:cNvSpPr>
          <p:nvPr>
            <p:ph type="body" sz="quarter" idx="15" hasCustomPrompt="1"/>
          </p:nvPr>
        </p:nvSpPr>
        <p:spPr>
          <a:xfrm>
            <a:off x="6197600" y="342900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B89B09CA-52A5-4AB5-AF1F-8A21941819C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6BF5B9A3-008F-4631-AAAD-66E8363F3C0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84547ADF-979E-4B05-BD10-4C2F27964C5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291936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imary Goals">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8C8EB8A-A968-4E47-AE69-9A01E7717EB1}"/>
              </a:ext>
            </a:extLst>
          </p:cNvPr>
          <p:cNvSpPr>
            <a:spLocks noGrp="1"/>
          </p:cNvSpPr>
          <p:nvPr>
            <p:ph type="pic" sz="quarter" idx="14" hasCustomPrompt="1"/>
          </p:nvPr>
        </p:nvSpPr>
        <p:spPr>
          <a:xfrm>
            <a:off x="598402" y="598401"/>
            <a:ext cx="9645056" cy="5661198"/>
          </a:xfrm>
          <a:prstGeom prst="rect">
            <a:avLst/>
          </a:prstGeom>
        </p:spPr>
        <p:txBody>
          <a:bodyPr/>
          <a:lstStyle>
            <a:lvl1pPr marL="0" indent="0" algn="ctr">
              <a:buNone/>
              <a:defRPr spc="400" baseline="0"/>
            </a:lvl1pPr>
          </a:lstStyle>
          <a:p>
            <a:r>
              <a:rPr lang="en-US" dirty="0"/>
              <a:t>Click to add photo</a:t>
            </a:r>
          </a:p>
        </p:txBody>
      </p:sp>
      <p:sp>
        <p:nvSpPr>
          <p:cNvPr id="2" name="Title 1">
            <a:extLst>
              <a:ext uri="{FF2B5EF4-FFF2-40B4-BE49-F238E27FC236}">
                <a16:creationId xmlns:a16="http://schemas.microsoft.com/office/drawing/2014/main" id="{85A198BF-0DCC-40E9-B9E5-892F3CCF5439}"/>
              </a:ext>
            </a:extLst>
          </p:cNvPr>
          <p:cNvSpPr>
            <a:spLocks noGrp="1"/>
          </p:cNvSpPr>
          <p:nvPr>
            <p:ph type="title" hasCustomPrompt="1"/>
          </p:nvPr>
        </p:nvSpPr>
        <p:spPr>
          <a:xfrm>
            <a:off x="6169978" y="3443968"/>
            <a:ext cx="6022021" cy="882499"/>
          </a:xfrm>
          <a:prstGeom prst="rect">
            <a:avLst/>
          </a:prstGeom>
          <a:solidFill>
            <a:schemeClr val="accent4">
              <a:alpha val="80000"/>
            </a:schemeClr>
          </a:solidFill>
        </p:spPr>
        <p:txBody>
          <a:bodyPr lIns="1371600" tIns="457200" anchor="ctr" anchorCtr="0"/>
          <a:lstStyle>
            <a:lvl1pPr>
              <a:defRPr sz="3200" cap="all" spc="200" baseline="0">
                <a:solidFill>
                  <a:schemeClr val="bg1"/>
                </a:solidFill>
              </a:defRPr>
            </a:lvl1pPr>
          </a:lstStyle>
          <a:p>
            <a:r>
              <a:rPr lang="en-US" dirty="0"/>
              <a:t>Click to add title</a:t>
            </a:r>
          </a:p>
        </p:txBody>
      </p:sp>
      <p:sp>
        <p:nvSpPr>
          <p:cNvPr id="9" name="Text Placeholder 11">
            <a:extLst>
              <a:ext uri="{FF2B5EF4-FFF2-40B4-BE49-F238E27FC236}">
                <a16:creationId xmlns:a16="http://schemas.microsoft.com/office/drawing/2014/main" id="{FAD04F8B-0B18-4B5F-B3A8-8EEDC439F5F5}"/>
              </a:ext>
            </a:extLst>
          </p:cNvPr>
          <p:cNvSpPr>
            <a:spLocks noGrp="1"/>
          </p:cNvSpPr>
          <p:nvPr>
            <p:ph type="body" sz="quarter" idx="16" hasCustomPrompt="1"/>
          </p:nvPr>
        </p:nvSpPr>
        <p:spPr>
          <a:xfrm>
            <a:off x="6169979" y="4326467"/>
            <a:ext cx="6022021" cy="830414"/>
          </a:xfrm>
          <a:prstGeom prst="rect">
            <a:avLst/>
          </a:prstGeom>
          <a:solidFill>
            <a:schemeClr val="accent4">
              <a:alpha val="80000"/>
            </a:schemeClr>
          </a:solidFill>
        </p:spPr>
        <p:txBody>
          <a:bodyPr lIns="1371600" bIns="365760" anchor="ctr"/>
          <a:lstStyle>
            <a:lvl1pPr marL="0" indent="0" algn="l">
              <a:buNone/>
              <a:defRPr sz="2000" i="0" cap="none" spc="200" baseline="0">
                <a:solidFill>
                  <a:schemeClr val="bg1"/>
                </a:solidFill>
                <a:latin typeface="+mj-lt"/>
              </a:defRPr>
            </a:lvl1pPr>
          </a:lstStyle>
          <a:p>
            <a:pPr lvl="0"/>
            <a:r>
              <a:rPr lang="en-US" dirty="0"/>
              <a:t>Click to add title</a:t>
            </a:r>
          </a:p>
        </p:txBody>
      </p:sp>
    </p:spTree>
    <p:extLst>
      <p:ext uri="{BB962C8B-B14F-4D97-AF65-F5344CB8AC3E}">
        <p14:creationId xmlns:p14="http://schemas.microsoft.com/office/powerpoint/2010/main" val="159307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rterly Perform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E33C-7BB8-4644-AC43-EAFCF071A501}"/>
              </a:ext>
            </a:extLst>
          </p:cNvPr>
          <p:cNvSpPr>
            <a:spLocks noGrp="1"/>
          </p:cNvSpPr>
          <p:nvPr>
            <p:ph type="title" hasCustomPrompt="1"/>
          </p:nvPr>
        </p:nvSpPr>
        <p:spPr>
          <a:xfrm>
            <a:off x="1109663" y="498928"/>
            <a:ext cx="9972675"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7" name="Date Placeholder 6">
            <a:extLst>
              <a:ext uri="{FF2B5EF4-FFF2-40B4-BE49-F238E27FC236}">
                <a16:creationId xmlns:a16="http://schemas.microsoft.com/office/drawing/2014/main" id="{A36A6D30-3C9B-4105-8529-1FC3C4799157}"/>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6F6CE03B-D3BE-49C6-B2A4-0E17803F19A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3DEB961D-2B84-4E52-A71A-1C55CFFD8FFB}"/>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36727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reas of Grow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A794-F088-4753-95A0-021064EE61C0}"/>
              </a:ext>
            </a:extLst>
          </p:cNvPr>
          <p:cNvSpPr>
            <a:spLocks noGrp="1"/>
          </p:cNvSpPr>
          <p:nvPr>
            <p:ph type="title" hasCustomPrompt="1"/>
          </p:nvPr>
        </p:nvSpPr>
        <p:spPr>
          <a:xfrm>
            <a:off x="838200" y="494166"/>
            <a:ext cx="10515600"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3" name="Date Placeholder 2">
            <a:extLst>
              <a:ext uri="{FF2B5EF4-FFF2-40B4-BE49-F238E27FC236}">
                <a16:creationId xmlns:a16="http://schemas.microsoft.com/office/drawing/2014/main" id="{57C3E83D-2F76-4F03-9EF6-81DED406531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D3D99F77-FE1A-4CD5-8B1C-50D8981A1EE1}"/>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84CA1C4-7C3D-4FAE-B5FC-D235F6D9E1E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13948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8E96375-73CE-4ED7-90B6-293AB27ED0AD}"/>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pc="400" baseline="0"/>
            </a:lvl1pPr>
          </a:lstStyle>
          <a:p>
            <a:r>
              <a:rPr lang="en-US" dirty="0"/>
              <a:t>Click to add photo</a:t>
            </a:r>
          </a:p>
        </p:txBody>
      </p:sp>
      <p:sp>
        <p:nvSpPr>
          <p:cNvPr id="15" name="Title 14">
            <a:extLst>
              <a:ext uri="{FF2B5EF4-FFF2-40B4-BE49-F238E27FC236}">
                <a16:creationId xmlns:a16="http://schemas.microsoft.com/office/drawing/2014/main" id="{4E8AED7C-EFC3-4427-AD37-E7AA4AF0CF8C}"/>
              </a:ext>
            </a:extLst>
          </p:cNvPr>
          <p:cNvSpPr>
            <a:spLocks noGrp="1"/>
          </p:cNvSpPr>
          <p:nvPr>
            <p:ph type="title" hasCustomPrompt="1"/>
          </p:nvPr>
        </p:nvSpPr>
        <p:spPr>
          <a:xfrm>
            <a:off x="-1" y="1181910"/>
            <a:ext cx="12192000" cy="3352227"/>
          </a:xfrm>
          <a:custGeom>
            <a:avLst/>
            <a:gdLst>
              <a:gd name="connsiteX0" fmla="*/ 11721830 w 12192000"/>
              <a:gd name="connsiteY0" fmla="*/ 0 h 3352227"/>
              <a:gd name="connsiteX1" fmla="*/ 12192000 w 12192000"/>
              <a:gd name="connsiteY1" fmla="*/ 0 h 3352227"/>
              <a:gd name="connsiteX2" fmla="*/ 12192000 w 12192000"/>
              <a:gd name="connsiteY2" fmla="*/ 3352227 h 3352227"/>
              <a:gd name="connsiteX3" fmla="*/ 11721830 w 12192000"/>
              <a:gd name="connsiteY3" fmla="*/ 3352227 h 3352227"/>
              <a:gd name="connsiteX4" fmla="*/ 0 w 12192000"/>
              <a:gd name="connsiteY4" fmla="*/ 0 h 3352227"/>
              <a:gd name="connsiteX5" fmla="*/ 5525311 w 12192000"/>
              <a:gd name="connsiteY5" fmla="*/ 0 h 3352227"/>
              <a:gd name="connsiteX6" fmla="*/ 5525311 w 12192000"/>
              <a:gd name="connsiteY6" fmla="*/ 3352227 h 3352227"/>
              <a:gd name="connsiteX7" fmla="*/ 0 w 12192000"/>
              <a:gd name="connsiteY7" fmla="*/ 3352227 h 33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52227">
                <a:moveTo>
                  <a:pt x="11721830" y="0"/>
                </a:moveTo>
                <a:lnTo>
                  <a:pt x="12192000" y="0"/>
                </a:lnTo>
                <a:lnTo>
                  <a:pt x="12192000" y="3352227"/>
                </a:lnTo>
                <a:lnTo>
                  <a:pt x="11721830" y="3352227"/>
                </a:lnTo>
                <a:close/>
                <a:moveTo>
                  <a:pt x="0" y="0"/>
                </a:moveTo>
                <a:lnTo>
                  <a:pt x="5525311" y="0"/>
                </a:lnTo>
                <a:lnTo>
                  <a:pt x="5525311" y="3352227"/>
                </a:lnTo>
                <a:lnTo>
                  <a:pt x="0" y="3352227"/>
                </a:lnTo>
                <a:close/>
              </a:path>
            </a:pathLst>
          </a:custGeom>
          <a:solidFill>
            <a:schemeClr val="accent4">
              <a:lumMod val="20000"/>
              <a:lumOff val="80000"/>
              <a:alpha val="85000"/>
            </a:schemeClr>
          </a:solidFill>
        </p:spPr>
        <p:txBody>
          <a:bodyPr lIns="960120" rIns="7315200" anchor="b"/>
          <a:lstStyle>
            <a:lvl1pPr>
              <a:defRPr lang="en-US" sz="3200" cap="all" spc="200" baseline="0" dirty="0"/>
            </a:lvl1pPr>
          </a:lstStyle>
          <a:p>
            <a:pPr marL="0" lvl="0"/>
            <a:r>
              <a:rPr lang="en-US" dirty="0"/>
              <a:t>Click to add title</a:t>
            </a:r>
          </a:p>
        </p:txBody>
      </p:sp>
      <p:sp>
        <p:nvSpPr>
          <p:cNvPr id="16" name="Text Placeholder 15">
            <a:extLst>
              <a:ext uri="{FF2B5EF4-FFF2-40B4-BE49-F238E27FC236}">
                <a16:creationId xmlns:a16="http://schemas.microsoft.com/office/drawing/2014/main" id="{72FF0B66-A4D6-423A-AC8B-48E8CD7DF8B7}"/>
              </a:ext>
            </a:extLst>
          </p:cNvPr>
          <p:cNvSpPr>
            <a:spLocks noGrp="1"/>
          </p:cNvSpPr>
          <p:nvPr>
            <p:ph type="body" sz="quarter" idx="16" hasCustomPrompt="1"/>
          </p:nvPr>
        </p:nvSpPr>
        <p:spPr>
          <a:xfrm>
            <a:off x="-1" y="4534137"/>
            <a:ext cx="12192000" cy="1141953"/>
          </a:xfrm>
          <a:custGeom>
            <a:avLst/>
            <a:gdLst>
              <a:gd name="connsiteX0" fmla="*/ 11721830 w 12192000"/>
              <a:gd name="connsiteY0" fmla="*/ 1 h 1141953"/>
              <a:gd name="connsiteX1" fmla="*/ 12192000 w 12192000"/>
              <a:gd name="connsiteY1" fmla="*/ 1 h 1141953"/>
              <a:gd name="connsiteX2" fmla="*/ 12192000 w 12192000"/>
              <a:gd name="connsiteY2" fmla="*/ 1141953 h 1141953"/>
              <a:gd name="connsiteX3" fmla="*/ 11721830 w 12192000"/>
              <a:gd name="connsiteY3" fmla="*/ 1141953 h 1141953"/>
              <a:gd name="connsiteX4" fmla="*/ 0 w 12192000"/>
              <a:gd name="connsiteY4" fmla="*/ 0 h 1141953"/>
              <a:gd name="connsiteX5" fmla="*/ 5525311 w 12192000"/>
              <a:gd name="connsiteY5" fmla="*/ 0 h 1141953"/>
              <a:gd name="connsiteX6" fmla="*/ 5525311 w 12192000"/>
              <a:gd name="connsiteY6" fmla="*/ 1141952 h 1141953"/>
              <a:gd name="connsiteX7" fmla="*/ 0 w 12192000"/>
              <a:gd name="connsiteY7" fmla="*/ 1141952 h 114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41953">
                <a:moveTo>
                  <a:pt x="11721830" y="1"/>
                </a:moveTo>
                <a:lnTo>
                  <a:pt x="12192000" y="1"/>
                </a:lnTo>
                <a:lnTo>
                  <a:pt x="12192000" y="1141953"/>
                </a:lnTo>
                <a:lnTo>
                  <a:pt x="11721830" y="1141953"/>
                </a:lnTo>
                <a:close/>
                <a:moveTo>
                  <a:pt x="0" y="0"/>
                </a:moveTo>
                <a:lnTo>
                  <a:pt x="5525311" y="0"/>
                </a:lnTo>
                <a:lnTo>
                  <a:pt x="5525311" y="1141952"/>
                </a:lnTo>
                <a:lnTo>
                  <a:pt x="0" y="1141952"/>
                </a:lnTo>
                <a:close/>
              </a:path>
            </a:pathLst>
          </a:custGeom>
          <a:solidFill>
            <a:schemeClr val="accent4">
              <a:lumMod val="20000"/>
              <a:lumOff val="80000"/>
              <a:alpha val="85000"/>
            </a:schemeClr>
          </a:solidFill>
        </p:spPr>
        <p:txBody>
          <a:bodyPr lIns="960120" tIns="137160" rIns="6400800" anchor="t"/>
          <a:lstStyle>
            <a:lvl1pPr marL="0" indent="0">
              <a:buNone/>
              <a:defRPr lang="en-US" sz="2000" b="0" i="0" spc="200" baseline="0" dirty="0">
                <a:solidFill>
                  <a:schemeClr val="accent5">
                    <a:lumMod val="50000"/>
                  </a:schemeClr>
                </a:solidFill>
              </a:defRPr>
            </a:lvl1pPr>
          </a:lstStyle>
          <a:p>
            <a:pPr marL="228600" lvl="0" indent="-228600"/>
            <a:r>
              <a:rPr lang="en-US" dirty="0"/>
              <a:t>Click to add name</a:t>
            </a:r>
          </a:p>
        </p:txBody>
      </p:sp>
      <p:sp>
        <p:nvSpPr>
          <p:cNvPr id="2" name="Date Placeholder 1">
            <a:extLst>
              <a:ext uri="{FF2B5EF4-FFF2-40B4-BE49-F238E27FC236}">
                <a16:creationId xmlns:a16="http://schemas.microsoft.com/office/drawing/2014/main" id="{AC52883E-0EA3-4DCA-BB78-AD84BBE53F80}"/>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3" name="Footer Placeholder 2">
            <a:extLst>
              <a:ext uri="{FF2B5EF4-FFF2-40B4-BE49-F238E27FC236}">
                <a16:creationId xmlns:a16="http://schemas.microsoft.com/office/drawing/2014/main" id="{C31860F9-7B15-486D-B68B-1D5E02F61DEA}"/>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4" name="Slide Number Placeholder 3">
            <a:extLst>
              <a:ext uri="{FF2B5EF4-FFF2-40B4-BE49-F238E27FC236}">
                <a16:creationId xmlns:a16="http://schemas.microsoft.com/office/drawing/2014/main" id="{190B89DE-8ADC-4391-8EAF-C713EA69935F}"/>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58006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xmlns=""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93D2BF-453A-45BE-9E29-EC3F8D9F55CE}"/>
              </a:ext>
            </a:extLst>
          </p:cNvPr>
          <p:cNvSpPr>
            <a:spLocks noGrp="1"/>
          </p:cNvSpPr>
          <p:nvPr>
            <p:ph type="title" hasCustomPrompt="1"/>
          </p:nvPr>
        </p:nvSpPr>
        <p:spPr>
          <a:xfrm>
            <a:off x="999846" y="1487527"/>
            <a:ext cx="2581554" cy="1325563"/>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51" name="Picture Placeholder 9">
            <a:extLst>
              <a:ext uri="{FF2B5EF4-FFF2-40B4-BE49-F238E27FC236}">
                <a16:creationId xmlns:a16="http://schemas.microsoft.com/office/drawing/2014/main" id="{C47B8159-559E-42C4-AA5B-7642DE427455}"/>
              </a:ext>
            </a:extLst>
          </p:cNvPr>
          <p:cNvSpPr>
            <a:spLocks noGrp="1"/>
          </p:cNvSpPr>
          <p:nvPr>
            <p:ph type="pic" sz="quarter" idx="23" hasCustomPrompt="1"/>
          </p:nvPr>
        </p:nvSpPr>
        <p:spPr>
          <a:xfrm>
            <a:off x="4793630" y="677419"/>
            <a:ext cx="2357652" cy="1622425"/>
          </a:xfrm>
          <a:prstGeom prst="rect">
            <a:avLst/>
          </a:prstGeom>
        </p:spPr>
        <p:txBody>
          <a:bodyPr/>
          <a:lstStyle>
            <a:lvl1pPr marL="0" indent="0" algn="ctr">
              <a:buNone/>
              <a:defRPr/>
            </a:lvl1pPr>
          </a:lstStyle>
          <a:p>
            <a:r>
              <a:rPr lang="en-US" dirty="0"/>
              <a:t>Click to add photo</a:t>
            </a:r>
          </a:p>
        </p:txBody>
      </p:sp>
      <p:sp>
        <p:nvSpPr>
          <p:cNvPr id="52" name="Text Placeholder 17">
            <a:extLst>
              <a:ext uri="{FF2B5EF4-FFF2-40B4-BE49-F238E27FC236}">
                <a16:creationId xmlns:a16="http://schemas.microsoft.com/office/drawing/2014/main" id="{9E9FA76D-767D-4F48-9238-F384F4D41696}"/>
              </a:ext>
            </a:extLst>
          </p:cNvPr>
          <p:cNvSpPr>
            <a:spLocks noGrp="1"/>
          </p:cNvSpPr>
          <p:nvPr>
            <p:ph type="body" sz="quarter" idx="24" hasCustomPrompt="1"/>
          </p:nvPr>
        </p:nvSpPr>
        <p:spPr>
          <a:xfrm>
            <a:off x="4793628"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3" name="Text Placeholder 17">
            <a:extLst>
              <a:ext uri="{FF2B5EF4-FFF2-40B4-BE49-F238E27FC236}">
                <a16:creationId xmlns:a16="http://schemas.microsoft.com/office/drawing/2014/main" id="{40F2B787-B1D2-493C-ABA2-D6E69C4800D1}"/>
              </a:ext>
            </a:extLst>
          </p:cNvPr>
          <p:cNvSpPr>
            <a:spLocks noGrp="1"/>
          </p:cNvSpPr>
          <p:nvPr>
            <p:ph type="body" sz="quarter" idx="25" hasCustomPrompt="1"/>
          </p:nvPr>
        </p:nvSpPr>
        <p:spPr>
          <a:xfrm>
            <a:off x="4793628"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4" name="Picture Placeholder 9">
            <a:extLst>
              <a:ext uri="{FF2B5EF4-FFF2-40B4-BE49-F238E27FC236}">
                <a16:creationId xmlns:a16="http://schemas.microsoft.com/office/drawing/2014/main" id="{7FCC4980-412C-49F7-BF30-8693DD9EAC03}"/>
              </a:ext>
            </a:extLst>
          </p:cNvPr>
          <p:cNvSpPr>
            <a:spLocks noGrp="1"/>
          </p:cNvSpPr>
          <p:nvPr>
            <p:ph type="pic" sz="quarter" idx="26" hasCustomPrompt="1"/>
          </p:nvPr>
        </p:nvSpPr>
        <p:spPr>
          <a:xfrm>
            <a:off x="7431774" y="677419"/>
            <a:ext cx="2357652" cy="1622425"/>
          </a:xfrm>
          <a:prstGeom prst="rect">
            <a:avLst/>
          </a:prstGeom>
        </p:spPr>
        <p:txBody>
          <a:bodyPr/>
          <a:lstStyle>
            <a:lvl1pPr marL="0" indent="0" algn="ctr">
              <a:buNone/>
              <a:defRPr/>
            </a:lvl1pPr>
          </a:lstStyle>
          <a:p>
            <a:r>
              <a:rPr lang="en-US" dirty="0"/>
              <a:t>Click to add photo</a:t>
            </a:r>
          </a:p>
        </p:txBody>
      </p:sp>
      <p:sp>
        <p:nvSpPr>
          <p:cNvPr id="55" name="Text Placeholder 17">
            <a:extLst>
              <a:ext uri="{FF2B5EF4-FFF2-40B4-BE49-F238E27FC236}">
                <a16:creationId xmlns:a16="http://schemas.microsoft.com/office/drawing/2014/main" id="{B9BD60DD-95CB-47D1-9C2F-5ACD38820662}"/>
              </a:ext>
            </a:extLst>
          </p:cNvPr>
          <p:cNvSpPr>
            <a:spLocks noGrp="1"/>
          </p:cNvSpPr>
          <p:nvPr>
            <p:ph type="body" sz="quarter" idx="27" hasCustomPrompt="1"/>
          </p:nvPr>
        </p:nvSpPr>
        <p:spPr>
          <a:xfrm>
            <a:off x="7431772"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6" name="Text Placeholder 17">
            <a:extLst>
              <a:ext uri="{FF2B5EF4-FFF2-40B4-BE49-F238E27FC236}">
                <a16:creationId xmlns:a16="http://schemas.microsoft.com/office/drawing/2014/main" id="{19FF93B2-766D-4558-94BE-49F215C0FF7B}"/>
              </a:ext>
            </a:extLst>
          </p:cNvPr>
          <p:cNvSpPr>
            <a:spLocks noGrp="1"/>
          </p:cNvSpPr>
          <p:nvPr>
            <p:ph type="body" sz="quarter" idx="28" hasCustomPrompt="1"/>
          </p:nvPr>
        </p:nvSpPr>
        <p:spPr>
          <a:xfrm>
            <a:off x="7431772"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7" name="Picture Placeholder 9">
            <a:extLst>
              <a:ext uri="{FF2B5EF4-FFF2-40B4-BE49-F238E27FC236}">
                <a16:creationId xmlns:a16="http://schemas.microsoft.com/office/drawing/2014/main" id="{F16F9FCC-4EE2-4D18-8257-694E9C80F547}"/>
              </a:ext>
            </a:extLst>
          </p:cNvPr>
          <p:cNvSpPr>
            <a:spLocks noGrp="1"/>
          </p:cNvSpPr>
          <p:nvPr>
            <p:ph type="pic" sz="quarter" idx="32" hasCustomPrompt="1"/>
          </p:nvPr>
        </p:nvSpPr>
        <p:spPr>
          <a:xfrm>
            <a:off x="4793630" y="3250138"/>
            <a:ext cx="2357652" cy="1622425"/>
          </a:xfrm>
          <a:prstGeom prst="rect">
            <a:avLst/>
          </a:prstGeom>
        </p:spPr>
        <p:txBody>
          <a:bodyPr/>
          <a:lstStyle>
            <a:lvl1pPr marL="0" indent="0" algn="ctr">
              <a:buNone/>
              <a:defRPr/>
            </a:lvl1pPr>
          </a:lstStyle>
          <a:p>
            <a:r>
              <a:rPr lang="en-US" dirty="0"/>
              <a:t>Click to add photo</a:t>
            </a:r>
          </a:p>
        </p:txBody>
      </p:sp>
      <p:sp>
        <p:nvSpPr>
          <p:cNvPr id="58" name="Text Placeholder 17">
            <a:extLst>
              <a:ext uri="{FF2B5EF4-FFF2-40B4-BE49-F238E27FC236}">
                <a16:creationId xmlns:a16="http://schemas.microsoft.com/office/drawing/2014/main" id="{F434B9BC-2EC7-4433-BAA8-039EB5BED5C0}"/>
              </a:ext>
            </a:extLst>
          </p:cNvPr>
          <p:cNvSpPr>
            <a:spLocks noGrp="1"/>
          </p:cNvSpPr>
          <p:nvPr>
            <p:ph type="body" sz="quarter" idx="33" hasCustomPrompt="1"/>
          </p:nvPr>
        </p:nvSpPr>
        <p:spPr>
          <a:xfrm>
            <a:off x="4793628"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9" name="Text Placeholder 17">
            <a:extLst>
              <a:ext uri="{FF2B5EF4-FFF2-40B4-BE49-F238E27FC236}">
                <a16:creationId xmlns:a16="http://schemas.microsoft.com/office/drawing/2014/main" id="{6F08FB05-53FB-4C19-A35C-592C4DFDFF46}"/>
              </a:ext>
            </a:extLst>
          </p:cNvPr>
          <p:cNvSpPr>
            <a:spLocks noGrp="1"/>
          </p:cNvSpPr>
          <p:nvPr>
            <p:ph type="body" sz="quarter" idx="34" hasCustomPrompt="1"/>
          </p:nvPr>
        </p:nvSpPr>
        <p:spPr>
          <a:xfrm>
            <a:off x="4793628" y="5347709"/>
            <a:ext cx="2357652" cy="475147"/>
          </a:xfrm>
          <a:prstGeom prst="rect">
            <a:avLst/>
          </a:prstGeom>
        </p:spPr>
        <p:txBody>
          <a:bodyPr/>
          <a:lstStyle>
            <a:lvl1pPr marL="0" indent="0" algn="ctr">
              <a:lnSpc>
                <a:spcPct val="100000"/>
              </a:lnSpc>
              <a:spcBef>
                <a:spcPts val="0"/>
              </a:spcBef>
              <a:buNone/>
              <a:defRPr sz="1200" b="0" i="0" cap="none" spc="200" baseline="0"/>
            </a:lvl1pPr>
          </a:lstStyle>
          <a:p>
            <a:pPr lvl="0"/>
            <a:r>
              <a:rPr lang="en-US" dirty="0"/>
              <a:t>Click to title</a:t>
            </a:r>
          </a:p>
        </p:txBody>
      </p:sp>
      <p:sp>
        <p:nvSpPr>
          <p:cNvPr id="60" name="Picture Placeholder 9">
            <a:extLst>
              <a:ext uri="{FF2B5EF4-FFF2-40B4-BE49-F238E27FC236}">
                <a16:creationId xmlns:a16="http://schemas.microsoft.com/office/drawing/2014/main" id="{9589D7D2-07DF-415C-A139-E911869A1BCC}"/>
              </a:ext>
            </a:extLst>
          </p:cNvPr>
          <p:cNvSpPr>
            <a:spLocks noGrp="1"/>
          </p:cNvSpPr>
          <p:nvPr>
            <p:ph type="pic" sz="quarter" idx="35" hasCustomPrompt="1"/>
          </p:nvPr>
        </p:nvSpPr>
        <p:spPr>
          <a:xfrm>
            <a:off x="7431774" y="3250138"/>
            <a:ext cx="2357652" cy="1622425"/>
          </a:xfrm>
          <a:prstGeom prst="rect">
            <a:avLst/>
          </a:prstGeom>
        </p:spPr>
        <p:txBody>
          <a:bodyPr/>
          <a:lstStyle>
            <a:lvl1pPr marL="0" indent="0" algn="ctr">
              <a:buNone/>
              <a:defRPr/>
            </a:lvl1pPr>
          </a:lstStyle>
          <a:p>
            <a:r>
              <a:rPr lang="en-US" dirty="0"/>
              <a:t>Click to add photo</a:t>
            </a:r>
          </a:p>
        </p:txBody>
      </p:sp>
      <p:sp>
        <p:nvSpPr>
          <p:cNvPr id="61" name="Text Placeholder 17">
            <a:extLst>
              <a:ext uri="{FF2B5EF4-FFF2-40B4-BE49-F238E27FC236}">
                <a16:creationId xmlns:a16="http://schemas.microsoft.com/office/drawing/2014/main" id="{E622F2E3-2C07-4ABC-A803-40361BBB7386}"/>
              </a:ext>
            </a:extLst>
          </p:cNvPr>
          <p:cNvSpPr>
            <a:spLocks noGrp="1"/>
          </p:cNvSpPr>
          <p:nvPr>
            <p:ph type="body" sz="quarter" idx="36" hasCustomPrompt="1"/>
          </p:nvPr>
        </p:nvSpPr>
        <p:spPr>
          <a:xfrm>
            <a:off x="7431772"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62" name="Text Placeholder 17">
            <a:extLst>
              <a:ext uri="{FF2B5EF4-FFF2-40B4-BE49-F238E27FC236}">
                <a16:creationId xmlns:a16="http://schemas.microsoft.com/office/drawing/2014/main" id="{B505FD93-2404-46B6-9EE0-9CABFC5233ED}"/>
              </a:ext>
            </a:extLst>
          </p:cNvPr>
          <p:cNvSpPr>
            <a:spLocks noGrp="1"/>
          </p:cNvSpPr>
          <p:nvPr>
            <p:ph type="body" sz="quarter" idx="37" hasCustomPrompt="1"/>
          </p:nvPr>
        </p:nvSpPr>
        <p:spPr>
          <a:xfrm>
            <a:off x="7431772" y="5347709"/>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78075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_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xmlns=""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0116A5-69B8-43BF-B141-AC2A4B6CEB97}"/>
              </a:ext>
            </a:extLst>
          </p:cNvPr>
          <p:cNvSpPr>
            <a:spLocks noGrp="1"/>
          </p:cNvSpPr>
          <p:nvPr>
            <p:ph type="title" hasCustomPrompt="1"/>
          </p:nvPr>
        </p:nvSpPr>
        <p:spPr>
          <a:xfrm>
            <a:off x="336217" y="1207697"/>
            <a:ext cx="2970156" cy="1622912"/>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10" name="Picture Placeholder 9">
            <a:extLst>
              <a:ext uri="{FF2B5EF4-FFF2-40B4-BE49-F238E27FC236}">
                <a16:creationId xmlns:a16="http://schemas.microsoft.com/office/drawing/2014/main" id="{6D283EBF-8FBA-4A7A-9DCE-23E0BF7F6AAC}"/>
              </a:ext>
            </a:extLst>
          </p:cNvPr>
          <p:cNvSpPr>
            <a:spLocks noGrp="1"/>
          </p:cNvSpPr>
          <p:nvPr>
            <p:ph type="pic" sz="quarter" idx="15" hasCustomPrompt="1"/>
          </p:nvPr>
        </p:nvSpPr>
        <p:spPr>
          <a:xfrm>
            <a:off x="3780553" y="1153717"/>
            <a:ext cx="1412050" cy="1147276"/>
          </a:xfrm>
          <a:prstGeom prst="rect">
            <a:avLst/>
          </a:prstGeom>
        </p:spPr>
        <p:txBody>
          <a:bodyPr/>
          <a:lstStyle>
            <a:lvl1pPr marL="0" indent="0" algn="ctr">
              <a:buNone/>
              <a:defRPr/>
            </a:lvl1pPr>
          </a:lstStyle>
          <a:p>
            <a:r>
              <a:rPr lang="en-US" dirty="0"/>
              <a:t>Click to add photo</a:t>
            </a:r>
          </a:p>
        </p:txBody>
      </p:sp>
      <p:sp>
        <p:nvSpPr>
          <p:cNvPr id="18" name="Text Placeholder 17">
            <a:extLst>
              <a:ext uri="{FF2B5EF4-FFF2-40B4-BE49-F238E27FC236}">
                <a16:creationId xmlns:a16="http://schemas.microsoft.com/office/drawing/2014/main" id="{48D76D02-A6E3-446F-B85B-CAD9ED06415D}"/>
              </a:ext>
            </a:extLst>
          </p:cNvPr>
          <p:cNvSpPr>
            <a:spLocks noGrp="1"/>
          </p:cNvSpPr>
          <p:nvPr>
            <p:ph type="body" sz="quarter" idx="21" hasCustomPrompt="1"/>
          </p:nvPr>
        </p:nvSpPr>
        <p:spPr>
          <a:xfrm>
            <a:off x="3451733"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9" name="Text Placeholder 17">
            <a:extLst>
              <a:ext uri="{FF2B5EF4-FFF2-40B4-BE49-F238E27FC236}">
                <a16:creationId xmlns:a16="http://schemas.microsoft.com/office/drawing/2014/main" id="{90954B1A-CAD7-4645-A1B3-1A5EFD54C975}"/>
              </a:ext>
            </a:extLst>
          </p:cNvPr>
          <p:cNvSpPr>
            <a:spLocks noGrp="1"/>
          </p:cNvSpPr>
          <p:nvPr>
            <p:ph type="body" sz="quarter" idx="22" hasCustomPrompt="1"/>
          </p:nvPr>
        </p:nvSpPr>
        <p:spPr>
          <a:xfrm>
            <a:off x="3451733"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8" name="Picture Placeholder 9">
            <a:extLst>
              <a:ext uri="{FF2B5EF4-FFF2-40B4-BE49-F238E27FC236}">
                <a16:creationId xmlns:a16="http://schemas.microsoft.com/office/drawing/2014/main" id="{D517EAC0-89E0-4247-B048-92F65C868A7E}"/>
              </a:ext>
            </a:extLst>
          </p:cNvPr>
          <p:cNvSpPr>
            <a:spLocks noGrp="1"/>
          </p:cNvSpPr>
          <p:nvPr>
            <p:ph type="pic" sz="quarter" idx="38" hasCustomPrompt="1"/>
          </p:nvPr>
        </p:nvSpPr>
        <p:spPr>
          <a:xfrm>
            <a:off x="5891925" y="1153717"/>
            <a:ext cx="1412050" cy="1147276"/>
          </a:xfrm>
          <a:prstGeom prst="rect">
            <a:avLst/>
          </a:prstGeom>
        </p:spPr>
        <p:txBody>
          <a:bodyPr/>
          <a:lstStyle>
            <a:lvl1pPr marL="0" indent="0" algn="ctr">
              <a:buNone/>
              <a:defRPr/>
            </a:lvl1pPr>
          </a:lstStyle>
          <a:p>
            <a:r>
              <a:rPr lang="en-US" dirty="0"/>
              <a:t>Click to add photo</a:t>
            </a:r>
          </a:p>
        </p:txBody>
      </p:sp>
      <p:sp>
        <p:nvSpPr>
          <p:cNvPr id="11" name="Text Placeholder 17">
            <a:extLst>
              <a:ext uri="{FF2B5EF4-FFF2-40B4-BE49-F238E27FC236}">
                <a16:creationId xmlns:a16="http://schemas.microsoft.com/office/drawing/2014/main" id="{7F5710E0-5399-4C8A-9D92-390195CB6F27}"/>
              </a:ext>
            </a:extLst>
          </p:cNvPr>
          <p:cNvSpPr>
            <a:spLocks noGrp="1"/>
          </p:cNvSpPr>
          <p:nvPr>
            <p:ph type="body" sz="quarter" idx="24" hasCustomPrompt="1"/>
          </p:nvPr>
        </p:nvSpPr>
        <p:spPr>
          <a:xfrm>
            <a:off x="5563105"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2" name="Text Placeholder 17">
            <a:extLst>
              <a:ext uri="{FF2B5EF4-FFF2-40B4-BE49-F238E27FC236}">
                <a16:creationId xmlns:a16="http://schemas.microsoft.com/office/drawing/2014/main" id="{019883F1-27DD-46A1-AD71-3AE14256007E}"/>
              </a:ext>
            </a:extLst>
          </p:cNvPr>
          <p:cNvSpPr>
            <a:spLocks noGrp="1"/>
          </p:cNvSpPr>
          <p:nvPr>
            <p:ph type="body" sz="quarter" idx="25" hasCustomPrompt="1"/>
          </p:nvPr>
        </p:nvSpPr>
        <p:spPr>
          <a:xfrm>
            <a:off x="5563105"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9" name="Picture Placeholder 9">
            <a:extLst>
              <a:ext uri="{FF2B5EF4-FFF2-40B4-BE49-F238E27FC236}">
                <a16:creationId xmlns:a16="http://schemas.microsoft.com/office/drawing/2014/main" id="{7847BEB8-AC95-445E-AFB4-34B7658BB992}"/>
              </a:ext>
            </a:extLst>
          </p:cNvPr>
          <p:cNvSpPr>
            <a:spLocks noGrp="1"/>
          </p:cNvSpPr>
          <p:nvPr>
            <p:ph type="pic" sz="quarter" idx="39" hasCustomPrompt="1"/>
          </p:nvPr>
        </p:nvSpPr>
        <p:spPr>
          <a:xfrm>
            <a:off x="8003297" y="1153717"/>
            <a:ext cx="1412049" cy="1147276"/>
          </a:xfrm>
          <a:prstGeom prst="rect">
            <a:avLst/>
          </a:prstGeom>
        </p:spPr>
        <p:txBody>
          <a:bodyPr/>
          <a:lstStyle>
            <a:lvl1pPr marL="0" indent="0" algn="ctr">
              <a:buNone/>
              <a:defRPr/>
            </a:lvl1pPr>
          </a:lstStyle>
          <a:p>
            <a:r>
              <a:rPr lang="en-US" dirty="0"/>
              <a:t>Click to add photo</a:t>
            </a:r>
          </a:p>
        </p:txBody>
      </p:sp>
      <p:sp>
        <p:nvSpPr>
          <p:cNvPr id="14" name="Text Placeholder 17">
            <a:extLst>
              <a:ext uri="{FF2B5EF4-FFF2-40B4-BE49-F238E27FC236}">
                <a16:creationId xmlns:a16="http://schemas.microsoft.com/office/drawing/2014/main" id="{82B5CAB5-1932-4DC0-BBBD-8ABA7C5D5DED}"/>
              </a:ext>
            </a:extLst>
          </p:cNvPr>
          <p:cNvSpPr>
            <a:spLocks noGrp="1"/>
          </p:cNvSpPr>
          <p:nvPr>
            <p:ph type="body" sz="quarter" idx="27" hasCustomPrompt="1"/>
          </p:nvPr>
        </p:nvSpPr>
        <p:spPr>
          <a:xfrm>
            <a:off x="767447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5" name="Text Placeholder 17">
            <a:extLst>
              <a:ext uri="{FF2B5EF4-FFF2-40B4-BE49-F238E27FC236}">
                <a16:creationId xmlns:a16="http://schemas.microsoft.com/office/drawing/2014/main" id="{E248F87C-2911-41CB-A4BD-6ECD4E13B8C6}"/>
              </a:ext>
            </a:extLst>
          </p:cNvPr>
          <p:cNvSpPr>
            <a:spLocks noGrp="1"/>
          </p:cNvSpPr>
          <p:nvPr>
            <p:ph type="body" sz="quarter" idx="28" hasCustomPrompt="1"/>
          </p:nvPr>
        </p:nvSpPr>
        <p:spPr>
          <a:xfrm>
            <a:off x="767447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7" name="Picture Placeholder 9">
            <a:extLst>
              <a:ext uri="{FF2B5EF4-FFF2-40B4-BE49-F238E27FC236}">
                <a16:creationId xmlns:a16="http://schemas.microsoft.com/office/drawing/2014/main" id="{7B6B3681-1E21-44DA-AADA-F5E638A87423}"/>
              </a:ext>
            </a:extLst>
          </p:cNvPr>
          <p:cNvSpPr>
            <a:spLocks noGrp="1"/>
          </p:cNvSpPr>
          <p:nvPr>
            <p:ph type="pic" sz="quarter" idx="47" hasCustomPrompt="1"/>
          </p:nvPr>
        </p:nvSpPr>
        <p:spPr>
          <a:xfrm>
            <a:off x="10114667" y="1153717"/>
            <a:ext cx="1412049" cy="1147276"/>
          </a:xfrm>
          <a:prstGeom prst="rect">
            <a:avLst/>
          </a:prstGeom>
        </p:spPr>
        <p:txBody>
          <a:bodyPr/>
          <a:lstStyle>
            <a:lvl1pPr marL="0" indent="0" algn="ctr">
              <a:buNone/>
              <a:defRPr/>
            </a:lvl1pPr>
          </a:lstStyle>
          <a:p>
            <a:r>
              <a:rPr lang="en-US" dirty="0"/>
              <a:t>Click to add photo</a:t>
            </a:r>
          </a:p>
        </p:txBody>
      </p:sp>
      <p:sp>
        <p:nvSpPr>
          <p:cNvPr id="33" name="Text Placeholder 17">
            <a:extLst>
              <a:ext uri="{FF2B5EF4-FFF2-40B4-BE49-F238E27FC236}">
                <a16:creationId xmlns:a16="http://schemas.microsoft.com/office/drawing/2014/main" id="{2D88AD4B-15C6-42C2-B9A5-BD645DA67D7E}"/>
              </a:ext>
            </a:extLst>
          </p:cNvPr>
          <p:cNvSpPr>
            <a:spLocks noGrp="1"/>
          </p:cNvSpPr>
          <p:nvPr>
            <p:ph type="body" sz="quarter" idx="43" hasCustomPrompt="1"/>
          </p:nvPr>
        </p:nvSpPr>
        <p:spPr>
          <a:xfrm>
            <a:off x="978584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4" name="Text Placeholder 17">
            <a:extLst>
              <a:ext uri="{FF2B5EF4-FFF2-40B4-BE49-F238E27FC236}">
                <a16:creationId xmlns:a16="http://schemas.microsoft.com/office/drawing/2014/main" id="{D79E337C-DD94-4BC6-9F28-69AC04CD2B3E}"/>
              </a:ext>
            </a:extLst>
          </p:cNvPr>
          <p:cNvSpPr>
            <a:spLocks noGrp="1"/>
          </p:cNvSpPr>
          <p:nvPr>
            <p:ph type="body" sz="quarter" idx="44" hasCustomPrompt="1"/>
          </p:nvPr>
        </p:nvSpPr>
        <p:spPr>
          <a:xfrm>
            <a:off x="978584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0" name="Picture Placeholder 9">
            <a:extLst>
              <a:ext uri="{FF2B5EF4-FFF2-40B4-BE49-F238E27FC236}">
                <a16:creationId xmlns:a16="http://schemas.microsoft.com/office/drawing/2014/main" id="{B50A84FF-F66B-4AB8-837C-E3025F19E9C0}"/>
              </a:ext>
            </a:extLst>
          </p:cNvPr>
          <p:cNvSpPr>
            <a:spLocks noGrp="1"/>
          </p:cNvSpPr>
          <p:nvPr>
            <p:ph type="pic" sz="quarter" idx="40" hasCustomPrompt="1"/>
          </p:nvPr>
        </p:nvSpPr>
        <p:spPr>
          <a:xfrm>
            <a:off x="3780553" y="3614936"/>
            <a:ext cx="1412050" cy="1147276"/>
          </a:xfrm>
          <a:prstGeom prst="rect">
            <a:avLst/>
          </a:prstGeom>
        </p:spPr>
        <p:txBody>
          <a:bodyPr/>
          <a:lstStyle>
            <a:lvl1pPr marL="0" indent="0" algn="ctr">
              <a:buNone/>
              <a:defRPr/>
            </a:lvl1pPr>
          </a:lstStyle>
          <a:p>
            <a:r>
              <a:rPr lang="en-US" dirty="0"/>
              <a:t>Click to add photo</a:t>
            </a:r>
          </a:p>
        </p:txBody>
      </p:sp>
      <p:sp>
        <p:nvSpPr>
          <p:cNvPr id="17" name="Text Placeholder 17">
            <a:extLst>
              <a:ext uri="{FF2B5EF4-FFF2-40B4-BE49-F238E27FC236}">
                <a16:creationId xmlns:a16="http://schemas.microsoft.com/office/drawing/2014/main" id="{540D9937-87C5-40B3-86E6-F1CBFCA40CA0}"/>
              </a:ext>
            </a:extLst>
          </p:cNvPr>
          <p:cNvSpPr>
            <a:spLocks noGrp="1"/>
          </p:cNvSpPr>
          <p:nvPr>
            <p:ph type="body" sz="quarter" idx="30" hasCustomPrompt="1"/>
          </p:nvPr>
        </p:nvSpPr>
        <p:spPr>
          <a:xfrm>
            <a:off x="3451733" y="4767397"/>
            <a:ext cx="2069691" cy="476403"/>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0" name="Text Placeholder 17">
            <a:extLst>
              <a:ext uri="{FF2B5EF4-FFF2-40B4-BE49-F238E27FC236}">
                <a16:creationId xmlns:a16="http://schemas.microsoft.com/office/drawing/2014/main" id="{C81570DE-3568-4F16-9DF8-269B29DDE60E}"/>
              </a:ext>
            </a:extLst>
          </p:cNvPr>
          <p:cNvSpPr>
            <a:spLocks noGrp="1"/>
          </p:cNvSpPr>
          <p:nvPr>
            <p:ph type="body" sz="quarter" idx="31" hasCustomPrompt="1"/>
          </p:nvPr>
        </p:nvSpPr>
        <p:spPr>
          <a:xfrm>
            <a:off x="3451733" y="5242840"/>
            <a:ext cx="2069691" cy="697196"/>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1" name="Picture Placeholder 9">
            <a:extLst>
              <a:ext uri="{FF2B5EF4-FFF2-40B4-BE49-F238E27FC236}">
                <a16:creationId xmlns:a16="http://schemas.microsoft.com/office/drawing/2014/main" id="{41C26642-ECFF-4F11-B242-BBBA5D672DA0}"/>
              </a:ext>
            </a:extLst>
          </p:cNvPr>
          <p:cNvSpPr>
            <a:spLocks noGrp="1"/>
          </p:cNvSpPr>
          <p:nvPr>
            <p:ph type="pic" sz="quarter" idx="41" hasCustomPrompt="1"/>
          </p:nvPr>
        </p:nvSpPr>
        <p:spPr>
          <a:xfrm>
            <a:off x="5891925" y="3614936"/>
            <a:ext cx="1412050" cy="1147276"/>
          </a:xfrm>
          <a:prstGeom prst="rect">
            <a:avLst/>
          </a:prstGeom>
        </p:spPr>
        <p:txBody>
          <a:bodyPr/>
          <a:lstStyle>
            <a:lvl1pPr marL="0" indent="0" algn="ctr">
              <a:buNone/>
              <a:defRPr/>
            </a:lvl1pPr>
          </a:lstStyle>
          <a:p>
            <a:r>
              <a:rPr lang="en-US" dirty="0"/>
              <a:t>Click to add photo</a:t>
            </a:r>
          </a:p>
        </p:txBody>
      </p:sp>
      <p:sp>
        <p:nvSpPr>
          <p:cNvPr id="22" name="Text Placeholder 17">
            <a:extLst>
              <a:ext uri="{FF2B5EF4-FFF2-40B4-BE49-F238E27FC236}">
                <a16:creationId xmlns:a16="http://schemas.microsoft.com/office/drawing/2014/main" id="{5E4E35F3-EC7A-489D-985F-0CA9F0402B0D}"/>
              </a:ext>
            </a:extLst>
          </p:cNvPr>
          <p:cNvSpPr>
            <a:spLocks noGrp="1"/>
          </p:cNvSpPr>
          <p:nvPr>
            <p:ph type="body" sz="quarter" idx="33" hasCustomPrompt="1"/>
          </p:nvPr>
        </p:nvSpPr>
        <p:spPr>
          <a:xfrm>
            <a:off x="5563105" y="4768651"/>
            <a:ext cx="2069691"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3" name="Text Placeholder 17">
            <a:extLst>
              <a:ext uri="{FF2B5EF4-FFF2-40B4-BE49-F238E27FC236}">
                <a16:creationId xmlns:a16="http://schemas.microsoft.com/office/drawing/2014/main" id="{55AFBE6C-8E28-48EC-8798-5E463B8E47ED}"/>
              </a:ext>
            </a:extLst>
          </p:cNvPr>
          <p:cNvSpPr>
            <a:spLocks noGrp="1"/>
          </p:cNvSpPr>
          <p:nvPr>
            <p:ph type="body" sz="quarter" idx="34" hasCustomPrompt="1"/>
          </p:nvPr>
        </p:nvSpPr>
        <p:spPr>
          <a:xfrm>
            <a:off x="5563105" y="5243800"/>
            <a:ext cx="2069691"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2" name="Picture Placeholder 9">
            <a:extLst>
              <a:ext uri="{FF2B5EF4-FFF2-40B4-BE49-F238E27FC236}">
                <a16:creationId xmlns:a16="http://schemas.microsoft.com/office/drawing/2014/main" id="{BCC40003-8966-4A03-9C79-EB95966FFE0C}"/>
              </a:ext>
            </a:extLst>
          </p:cNvPr>
          <p:cNvSpPr>
            <a:spLocks noGrp="1"/>
          </p:cNvSpPr>
          <p:nvPr>
            <p:ph type="pic" sz="quarter" idx="42" hasCustomPrompt="1"/>
          </p:nvPr>
        </p:nvSpPr>
        <p:spPr>
          <a:xfrm>
            <a:off x="8003297" y="3614936"/>
            <a:ext cx="1412049" cy="1147276"/>
          </a:xfrm>
          <a:prstGeom prst="rect">
            <a:avLst/>
          </a:prstGeom>
        </p:spPr>
        <p:txBody>
          <a:bodyPr/>
          <a:lstStyle>
            <a:lvl1pPr marL="0" indent="0" algn="ctr">
              <a:buNone/>
              <a:defRPr/>
            </a:lvl1pPr>
          </a:lstStyle>
          <a:p>
            <a:r>
              <a:rPr lang="en-US" dirty="0"/>
              <a:t>Click to add photo</a:t>
            </a:r>
          </a:p>
        </p:txBody>
      </p:sp>
      <p:sp>
        <p:nvSpPr>
          <p:cNvPr id="25" name="Text Placeholder 17">
            <a:extLst>
              <a:ext uri="{FF2B5EF4-FFF2-40B4-BE49-F238E27FC236}">
                <a16:creationId xmlns:a16="http://schemas.microsoft.com/office/drawing/2014/main" id="{023FE51B-CC62-42E7-BCF7-123DB0B9244A}"/>
              </a:ext>
            </a:extLst>
          </p:cNvPr>
          <p:cNvSpPr>
            <a:spLocks noGrp="1"/>
          </p:cNvSpPr>
          <p:nvPr>
            <p:ph type="body" sz="quarter" idx="36" hasCustomPrompt="1"/>
          </p:nvPr>
        </p:nvSpPr>
        <p:spPr>
          <a:xfrm>
            <a:off x="767447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6" name="Text Placeholder 17">
            <a:extLst>
              <a:ext uri="{FF2B5EF4-FFF2-40B4-BE49-F238E27FC236}">
                <a16:creationId xmlns:a16="http://schemas.microsoft.com/office/drawing/2014/main" id="{3CA6C07A-2E37-4897-AF99-5152B241E380}"/>
              </a:ext>
            </a:extLst>
          </p:cNvPr>
          <p:cNvSpPr>
            <a:spLocks noGrp="1"/>
          </p:cNvSpPr>
          <p:nvPr>
            <p:ph type="body" sz="quarter" idx="37" hasCustomPrompt="1"/>
          </p:nvPr>
        </p:nvSpPr>
        <p:spPr>
          <a:xfrm>
            <a:off x="767447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8" name="Picture Placeholder 9">
            <a:extLst>
              <a:ext uri="{FF2B5EF4-FFF2-40B4-BE49-F238E27FC236}">
                <a16:creationId xmlns:a16="http://schemas.microsoft.com/office/drawing/2014/main" id="{026B0125-C5D1-4397-BA37-9D1FCB7DA71E}"/>
              </a:ext>
            </a:extLst>
          </p:cNvPr>
          <p:cNvSpPr>
            <a:spLocks noGrp="1"/>
          </p:cNvSpPr>
          <p:nvPr>
            <p:ph type="pic" sz="quarter" idx="48" hasCustomPrompt="1"/>
          </p:nvPr>
        </p:nvSpPr>
        <p:spPr>
          <a:xfrm>
            <a:off x="10114667" y="3614936"/>
            <a:ext cx="1412049" cy="1147276"/>
          </a:xfrm>
          <a:prstGeom prst="rect">
            <a:avLst/>
          </a:prstGeom>
        </p:spPr>
        <p:txBody>
          <a:bodyPr/>
          <a:lstStyle>
            <a:lvl1pPr marL="0" indent="0" algn="ctr">
              <a:buNone/>
              <a:defRPr/>
            </a:lvl1pPr>
          </a:lstStyle>
          <a:p>
            <a:r>
              <a:rPr lang="en-US" dirty="0"/>
              <a:t>Click to add photo</a:t>
            </a:r>
          </a:p>
        </p:txBody>
      </p:sp>
      <p:sp>
        <p:nvSpPr>
          <p:cNvPr id="35" name="Text Placeholder 17">
            <a:extLst>
              <a:ext uri="{FF2B5EF4-FFF2-40B4-BE49-F238E27FC236}">
                <a16:creationId xmlns:a16="http://schemas.microsoft.com/office/drawing/2014/main" id="{A57BE95A-45E1-4F78-9162-0D9005657D71}"/>
              </a:ext>
            </a:extLst>
          </p:cNvPr>
          <p:cNvSpPr>
            <a:spLocks noGrp="1"/>
          </p:cNvSpPr>
          <p:nvPr>
            <p:ph type="body" sz="quarter" idx="45" hasCustomPrompt="1"/>
          </p:nvPr>
        </p:nvSpPr>
        <p:spPr>
          <a:xfrm>
            <a:off x="978584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6" name="Text Placeholder 17">
            <a:extLst>
              <a:ext uri="{FF2B5EF4-FFF2-40B4-BE49-F238E27FC236}">
                <a16:creationId xmlns:a16="http://schemas.microsoft.com/office/drawing/2014/main" id="{EF2F2B86-E2A2-406A-9EED-2FBD66017988}"/>
              </a:ext>
            </a:extLst>
          </p:cNvPr>
          <p:cNvSpPr>
            <a:spLocks noGrp="1"/>
          </p:cNvSpPr>
          <p:nvPr>
            <p:ph type="body" sz="quarter" idx="46" hasCustomPrompt="1"/>
          </p:nvPr>
        </p:nvSpPr>
        <p:spPr>
          <a:xfrm>
            <a:off x="978584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67772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FB4E19-B10C-43FA-AB4B-5D0396BD6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50" baseline="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3E5C552B-0CAD-4920-B258-233A9F86D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5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E983FFB-15A3-4B11-A130-4565577A3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50" baseline="0">
                <a:solidFill>
                  <a:schemeClr val="tx1">
                    <a:tint val="75000"/>
                  </a:schemeClr>
                </a:solidFill>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3587109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 id="2147483663" r:id="rId8"/>
    <p:sldLayoutId id="2147483656" r:id="rId9"/>
    <p:sldLayoutId id="2147483657" r:id="rId10"/>
    <p:sldLayoutId id="2147483664" r:id="rId11"/>
    <p:sldLayoutId id="2147483658" r:id="rId12"/>
    <p:sldLayoutId id="2147483659" r:id="rId13"/>
    <p:sldLayoutId id="2147483660" r:id="rId14"/>
    <p:sldLayoutId id="2147483661"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64C50-A740-468A-8AB6-F949358D80A6}"/>
              </a:ext>
            </a:extLst>
          </p:cNvPr>
          <p:cNvSpPr>
            <a:spLocks noGrp="1"/>
          </p:cNvSpPr>
          <p:nvPr>
            <p:ph type="title"/>
          </p:nvPr>
        </p:nvSpPr>
        <p:spPr>
          <a:xfrm>
            <a:off x="685636" y="1340004"/>
            <a:ext cx="5278514" cy="2862225"/>
          </a:xfrm>
        </p:spPr>
        <p:txBody>
          <a:bodyPr/>
          <a:lstStyle/>
          <a:p>
            <a:pPr algn="ctr"/>
            <a:r>
              <a:rPr lang="en-US" b="1">
                <a:latin typeface="Times New Roman" panose="02020603050405020304" pitchFamily="18" charset="0"/>
                <a:cs typeface="Times New Roman" panose="02020603050405020304" pitchFamily="18" charset="0"/>
              </a:rPr>
              <a:t>BÀI 4</a:t>
            </a:r>
            <a:br>
              <a:rPr lang="en-US" b="1">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THỰC HÀNH TỔNG HỢP</a:t>
            </a:r>
            <a:endParaRPr lang="en-US" b="1" dirty="0">
              <a:latin typeface="Times New Roman" panose="02020603050405020304" pitchFamily="18" charset="0"/>
              <a:cs typeface="Times New Roman" panose="02020603050405020304" pitchFamily="18" charset="0"/>
            </a:endParaRPr>
          </a:p>
        </p:txBody>
      </p:sp>
      <p:pic>
        <p:nvPicPr>
          <p:cNvPr id="7" name="Picture Placeholder 6" descr="A picture containing sandy, distance">
            <a:extLst>
              <a:ext uri="{FF2B5EF4-FFF2-40B4-BE49-F238E27FC236}">
                <a16:creationId xmlns:a16="http://schemas.microsoft.com/office/drawing/2014/main" id="{5A492D51-4DBA-40BC-82AA-A33BD0D3F740}"/>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8143875" y="947737"/>
            <a:ext cx="4048124" cy="4962525"/>
          </a:xfrm>
        </p:spPr>
      </p:pic>
      <p:sp>
        <p:nvSpPr>
          <p:cNvPr id="34" name="Rectangle 33">
            <a:extLst>
              <a:ext uri="{FF2B5EF4-FFF2-40B4-BE49-F238E27FC236}">
                <a16:creationId xmlns:a16="http://schemas.microsoft.com/office/drawing/2014/main" id="{106CDEB7-77E8-4351-9B76-07896E7317C0}"/>
              </a:ext>
              <a:ext uri="{C183D7F6-B498-43B3-948B-1728B52AA6E4}">
                <adec:decorative xmlns:adec="http://schemas.microsoft.com/office/drawing/2017/decorative" xmlns="" val="1"/>
              </a:ext>
            </a:extLst>
          </p:cNvPr>
          <p:cNvSpPr/>
          <p:nvPr/>
        </p:nvSpPr>
        <p:spPr>
          <a:xfrm>
            <a:off x="6696075" y="0"/>
            <a:ext cx="2895600"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7256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5A00910-4EF1-4C63-B063-232FBE1940FA}"/>
              </a:ext>
            </a:extLst>
          </p:cNvPr>
          <p:cNvSpPr txBox="1"/>
          <p:nvPr/>
        </p:nvSpPr>
        <p:spPr>
          <a:xfrm>
            <a:off x="531223" y="696637"/>
            <a:ext cx="10447248" cy="548099"/>
          </a:xfrm>
          <a:prstGeom prst="rect">
            <a:avLst/>
          </a:prstGeom>
          <a:noFill/>
        </p:spPr>
        <p:txBody>
          <a:bodyPr wrap="square">
            <a:spAutoFit/>
          </a:bodyPr>
          <a:lstStyle/>
          <a:p>
            <a:pPr marL="0" marR="0" algn="just">
              <a:lnSpc>
                <a:spcPct val="115000"/>
              </a:lnSpc>
              <a:spcBef>
                <a:spcPts val="0"/>
              </a:spcBef>
              <a:spcAft>
                <a:spcPts val="0"/>
              </a:spcAft>
            </a:pPr>
            <a:r>
              <a:rPr lang="en-US" sz="28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Bài 2. Thiết kế banner “Câu lạc bộ Tin học ứng dụng”</a:t>
            </a:r>
            <a:endParaRPr lang="en-US" sz="2800">
              <a:solidFill>
                <a:srgbClr val="00B05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48E1DB84-9616-40B2-AC66-2BE82EAE3375}"/>
              </a:ext>
            </a:extLst>
          </p:cNvPr>
          <p:cNvSpPr txBox="1"/>
          <p:nvPr/>
        </p:nvSpPr>
        <p:spPr>
          <a:xfrm>
            <a:off x="531222" y="1746124"/>
            <a:ext cx="11106595" cy="2034660"/>
          </a:xfrm>
          <a:prstGeom prst="rect">
            <a:avLst/>
          </a:prstGeom>
          <a:noFill/>
        </p:spPr>
        <p:txBody>
          <a:bodyPr wrap="square">
            <a:spAutoFit/>
          </a:bodyPr>
          <a:lstStyle/>
          <a:p>
            <a:pPr marL="0" marR="0">
              <a:lnSpc>
                <a:spcPct val="115000"/>
              </a:lnSpc>
              <a:spcBef>
                <a:spcPts val="0"/>
              </a:spcBef>
              <a:spcAft>
                <a:spcPts val="0"/>
              </a:spcAft>
            </a:pPr>
            <a:r>
              <a:rPr lang="en-US" sz="2800" b="1" i="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Yêu cầu</a:t>
            </a:r>
            <a:endParaRPr lang="en-US" sz="2800" b="1">
              <a:solidFill>
                <a:srgbClr val="C00000"/>
              </a:solidFill>
              <a:effectLst/>
              <a:latin typeface="Times New Roman" panose="02020603050405020304" pitchFamily="18" charset="0"/>
              <a:ea typeface="Calibri" panose="020F0502020204030204" pitchFamily="34" charset="0"/>
              <a:cs typeface="Arial" panose="020B0604020202020204" pitchFamily="34" charset="0"/>
            </a:endParaRPr>
          </a:p>
          <a:p>
            <a:pPr marL="0" marR="0" indent="457200" algn="just">
              <a:lnSpc>
                <a:spcPct val="115000"/>
              </a:lnSpc>
              <a:spcBef>
                <a:spcPts val="0"/>
              </a:spcBef>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 thiết kế banner “Câu lạc bộ Tin học ứng dụng” của lớp 10A5 như </a:t>
            </a:r>
            <a:r>
              <a:rPr lang="en-US" sz="2800" i="1">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Hình 5. </a:t>
            </a:r>
            <a:r>
              <a:rPr lang="en-US" sz="28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Lưu tệp ảnh và xuất tệp ảnh sang định dạng chuẩn png, tên tệp là banner “CLB ICT”.</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EF672CA7-1CF4-496E-812F-BF0255CF05B4}"/>
              </a:ext>
            </a:extLst>
          </p:cNvPr>
          <p:cNvPicPr>
            <a:picLocks noChangeAspect="1"/>
          </p:cNvPicPr>
          <p:nvPr/>
        </p:nvPicPr>
        <p:blipFill rotWithShape="1">
          <a:blip r:embed="rId2"/>
          <a:srcRect l="59647" t="33960" r="6498" b="49438"/>
          <a:stretch/>
        </p:blipFill>
        <p:spPr bwMode="auto">
          <a:xfrm>
            <a:off x="2166512" y="4184517"/>
            <a:ext cx="7176670" cy="19768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4395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5A00910-4EF1-4C63-B063-232FBE1940FA}"/>
              </a:ext>
            </a:extLst>
          </p:cNvPr>
          <p:cNvSpPr txBox="1"/>
          <p:nvPr/>
        </p:nvSpPr>
        <p:spPr>
          <a:xfrm>
            <a:off x="531223" y="696637"/>
            <a:ext cx="10447248" cy="548099"/>
          </a:xfrm>
          <a:prstGeom prst="rect">
            <a:avLst/>
          </a:prstGeom>
          <a:noFill/>
        </p:spPr>
        <p:txBody>
          <a:bodyPr wrap="square">
            <a:spAutoFit/>
          </a:bodyPr>
          <a:lstStyle/>
          <a:p>
            <a:pPr marL="0" marR="0" algn="just">
              <a:lnSpc>
                <a:spcPct val="115000"/>
              </a:lnSpc>
              <a:spcBef>
                <a:spcPts val="0"/>
              </a:spcBef>
              <a:spcAft>
                <a:spcPts val="0"/>
              </a:spcAft>
            </a:pPr>
            <a:r>
              <a:rPr lang="en-US" sz="2800" b="1" i="1">
                <a:solidFill>
                  <a:srgbClr val="00B050"/>
                </a:solidFill>
                <a:effectLst/>
                <a:latin typeface="Times New Roman" panose="02020603050405020304" pitchFamily="18" charset="0"/>
                <a:ea typeface="BatangChe" panose="02030609000101010101" pitchFamily="49" charset="-127"/>
                <a:cs typeface="Times New Roman" panose="02020603050405020304" pitchFamily="18" charset="0"/>
              </a:rPr>
              <a:t>Hướng dẫn thực hiện</a:t>
            </a:r>
            <a:endParaRPr lang="en-US" sz="2800" b="1">
              <a:solidFill>
                <a:srgbClr val="00B05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48E1DB84-9616-40B2-AC66-2BE82EAE3375}"/>
              </a:ext>
            </a:extLst>
          </p:cNvPr>
          <p:cNvSpPr txBox="1"/>
          <p:nvPr/>
        </p:nvSpPr>
        <p:spPr>
          <a:xfrm>
            <a:off x="531223" y="1354699"/>
            <a:ext cx="11068594" cy="5503301"/>
          </a:xfrm>
          <a:prstGeom prst="rect">
            <a:avLst/>
          </a:prstGeom>
          <a:noFill/>
        </p:spPr>
        <p:txBody>
          <a:bodyPr wrap="square">
            <a:spAutoFit/>
          </a:bodyPr>
          <a:lstStyle/>
          <a:p>
            <a:pPr marL="0" marR="0" algn="just">
              <a:lnSpc>
                <a:spcPct val="115000"/>
              </a:lnSpc>
              <a:spcBef>
                <a:spcPts val="0"/>
              </a:spcBef>
              <a:spcAft>
                <a:spcPts val="0"/>
              </a:spcAft>
            </a:pPr>
            <a:r>
              <a:rPr lang="en-US" sz="2800" b="1" i="1">
                <a:solidFill>
                  <a:srgbClr val="C00000"/>
                </a:solidFill>
                <a:effectLst/>
                <a:latin typeface="Times New Roman" panose="02020603050405020304" pitchFamily="18" charset="0"/>
                <a:ea typeface="BatangChe" panose="02030609000101010101" pitchFamily="49" charset="-127"/>
                <a:cs typeface="Times New Roman" panose="02020603050405020304" pitchFamily="18" charset="0"/>
              </a:rPr>
              <a:t>Bước 1. Tạo tệp ảnh mới và thêm các lớp ảnh mới</a:t>
            </a:r>
            <a:endParaRPr lang="en-US" sz="2800" b="1">
              <a:solidFill>
                <a:srgbClr val="C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Arial" panose="020B0604020202020204" pitchFamily="34" charset="0"/>
              <a:buChar char="-"/>
            </a:pPr>
            <a:r>
              <a:rPr lang="en-US" sz="28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Tệp ảnh mới nền trắng với một trong các kích thước phù hợp của banner, chẳng hạn là: 2 500 x1 500 pixel, độ phân giải 200 ppi.</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Arial" panose="020B0604020202020204" pitchFamily="34" charset="0"/>
              <a:buChar char="-"/>
            </a:pPr>
            <a:r>
              <a:rPr lang="en-US" sz="28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Mỗi đối tượng nên được tạo trên một lớp riêng biệt và tất cả các lớp được thêm mới đều có nền trong suốt.</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800" b="1" i="1">
                <a:solidFill>
                  <a:srgbClr val="C00000"/>
                </a:solidFill>
                <a:latin typeface="Times New Roman" panose="02020603050405020304" pitchFamily="18" charset="0"/>
                <a:ea typeface="BatangChe" panose="02030609000101010101" pitchFamily="49" charset="-127"/>
                <a:cs typeface="Times New Roman" panose="02020603050405020304" pitchFamily="18" charset="0"/>
              </a:rPr>
              <a:t>Bước 2. Thiết kế khu vực nền banner: nền, khung và màu nền</a:t>
            </a:r>
          </a:p>
          <a:p>
            <a:pPr marL="342900" marR="0" lvl="0" indent="-342900" algn="just">
              <a:lnSpc>
                <a:spcPct val="115000"/>
              </a:lnSpc>
              <a:spcBef>
                <a:spcPts val="0"/>
              </a:spcBef>
              <a:spcAft>
                <a:spcPts val="0"/>
              </a:spcAft>
              <a:buFont typeface="Arial" panose="020B0604020202020204" pitchFamily="34" charset="0"/>
              <a:buChar char="-"/>
            </a:pPr>
            <a:r>
              <a:rPr lang="en-US" sz="28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Thêm lớp mới để tạo nền banner. Nền banner được tạo bằng vùng chọn hình chữ nhật và được tô màu gradient với các thuộc tính gradient: FB/BG = Đen/Trắng, gradient =  </a:t>
            </a:r>
            <a:r>
              <a:rPr lang="en-US" sz="2800" b="1">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Rounded edge,</a:t>
            </a:r>
            <a:r>
              <a:rPr lang="en-US" sz="28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 hoà màu = </a:t>
            </a:r>
            <a:r>
              <a:rPr lang="en-US" sz="2800" b="1">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Perceptual RGB</a:t>
            </a:r>
            <a:r>
              <a:rPr lang="en-US" sz="28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 hình dạng = </a:t>
            </a:r>
            <a:r>
              <a:rPr lang="en-US" sz="2800" b="1">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Linear, </a:t>
            </a:r>
            <a:r>
              <a:rPr lang="en-US" sz="28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đường cơ sở đi từ góc trái dưới lên góc phải trên, xem </a:t>
            </a:r>
            <a:r>
              <a:rPr lang="en-US" sz="2800" i="1">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Hình 6.</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61140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3C95DAF3-7EA7-4933-B332-B8F21C6B38CB}"/>
              </a:ext>
            </a:extLst>
          </p:cNvPr>
          <p:cNvPicPr>
            <a:picLocks noChangeAspect="1"/>
          </p:cNvPicPr>
          <p:nvPr/>
        </p:nvPicPr>
        <p:blipFill rotWithShape="1">
          <a:blip r:embed="rId2"/>
          <a:srcRect l="61456" t="39411" r="10400" b="41011"/>
          <a:stretch/>
        </p:blipFill>
        <p:spPr bwMode="auto">
          <a:xfrm>
            <a:off x="960954" y="1693046"/>
            <a:ext cx="10270091" cy="40154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4075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picture containing plant, grass, outdoor, sea, beach">
            <a:extLst>
              <a:ext uri="{FF2B5EF4-FFF2-40B4-BE49-F238E27FC236}">
                <a16:creationId xmlns:a16="http://schemas.microsoft.com/office/drawing/2014/main" id="{C22AFC99-B8B0-4D49-8242-D5D9E488CA02}"/>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0"/>
            <a:ext cx="12192000" cy="2051050"/>
          </a:xfrm>
        </p:spPr>
      </p:pic>
      <p:pic>
        <p:nvPicPr>
          <p:cNvPr id="21" name="Picture Placeholder 20" descr="Close up of grass">
            <a:extLst>
              <a:ext uri="{FF2B5EF4-FFF2-40B4-BE49-F238E27FC236}">
                <a16:creationId xmlns:a16="http://schemas.microsoft.com/office/drawing/2014/main" id="{B6A72E84-A1D7-4314-81A0-543131AE3C01}"/>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0" y="5788025"/>
            <a:ext cx="12192000" cy="1069975"/>
          </a:xfrm>
        </p:spPr>
      </p:pic>
      <p:sp>
        <p:nvSpPr>
          <p:cNvPr id="2" name="Date Placeholder 1">
            <a:extLst>
              <a:ext uri="{FF2B5EF4-FFF2-40B4-BE49-F238E27FC236}">
                <a16:creationId xmlns:a16="http://schemas.microsoft.com/office/drawing/2014/main" id="{1F833371-4220-48C3-A3E1-5EA18D50C48F}"/>
              </a:ext>
            </a:extLst>
          </p:cNvPr>
          <p:cNvSpPr>
            <a:spLocks noGrp="1"/>
          </p:cNvSpPr>
          <p:nvPr>
            <p:ph type="dt" sz="half" idx="10"/>
          </p:nvPr>
        </p:nvSpPr>
        <p:spPr>
          <a:xfrm>
            <a:off x="838200" y="6356350"/>
            <a:ext cx="2743200" cy="365125"/>
          </a:xfrm>
        </p:spPr>
        <p:txBody>
          <a:bodyPr/>
          <a:lstStyle/>
          <a:p>
            <a:r>
              <a:rPr lang="en-US" dirty="0"/>
              <a:t>20XX</a:t>
            </a:r>
          </a:p>
        </p:txBody>
      </p:sp>
      <p:sp>
        <p:nvSpPr>
          <p:cNvPr id="3" name="Footer Placeholder 2">
            <a:extLst>
              <a:ext uri="{FF2B5EF4-FFF2-40B4-BE49-F238E27FC236}">
                <a16:creationId xmlns:a16="http://schemas.microsoft.com/office/drawing/2014/main" id="{43BCDDBD-4C85-4716-86C0-5D527FE8BBF0}"/>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6F496E66-3A4B-4617-8D7C-D91AD3541F15}"/>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13</a:t>
            </a:fld>
            <a:endParaRPr lang="en-US" dirty="0"/>
          </a:p>
        </p:txBody>
      </p:sp>
      <p:sp>
        <p:nvSpPr>
          <p:cNvPr id="14" name="TextBox 13">
            <a:extLst>
              <a:ext uri="{FF2B5EF4-FFF2-40B4-BE49-F238E27FC236}">
                <a16:creationId xmlns:a16="http://schemas.microsoft.com/office/drawing/2014/main" id="{CA3A20D0-97E7-4EC4-A8E2-9D1E3C9882DE}"/>
              </a:ext>
            </a:extLst>
          </p:cNvPr>
          <p:cNvSpPr txBox="1"/>
          <p:nvPr/>
        </p:nvSpPr>
        <p:spPr>
          <a:xfrm>
            <a:off x="483326" y="2266805"/>
            <a:ext cx="11225348" cy="3521220"/>
          </a:xfrm>
          <a:prstGeom prst="rect">
            <a:avLst/>
          </a:prstGeom>
          <a:noFill/>
        </p:spPr>
        <p:txBody>
          <a:bodyPr wrap="square">
            <a:spAutoFit/>
          </a:bodyPr>
          <a:lstStyle/>
          <a:p>
            <a:pPr marL="342900" marR="0" lvl="0" indent="-342900" algn="just">
              <a:lnSpc>
                <a:spcPct val="115000"/>
              </a:lnSpc>
              <a:spcBef>
                <a:spcPts val="0"/>
              </a:spcBef>
              <a:spcAft>
                <a:spcPts val="0"/>
              </a:spcAft>
              <a:buFont typeface="Symbol" panose="05050102010706020507" pitchFamily="18" charset="2"/>
              <a:buChar char=""/>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Thêm lớp mới bên trên lớp nền để tạo khung banner. Khung banner được thiết kế bằng kĩ thuật tạo đường viền.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Thêm lớp mới bên trên lớp khung để tạo màu nền cho banner. Màu nền của banner được tạo bằng cách hòa màu xang dương với dải gradient đen, xám của lớp nền bên dưới. Để hòa màu, trước hết tô màu thuần nhất (xanh dương) cho lớp </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Màu nền</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Hình 7a, 7b</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sau đó đặt chế độ hòa màu (</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Mode</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là </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Soft light</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Kết quả như </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Hình 7c</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21790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44DDB7-50A4-4253-9137-4C9C58CF0AC5}"/>
              </a:ext>
            </a:extLst>
          </p:cNvPr>
          <p:cNvPicPr>
            <a:picLocks noChangeAspect="1"/>
          </p:cNvPicPr>
          <p:nvPr/>
        </p:nvPicPr>
        <p:blipFill rotWithShape="1">
          <a:blip r:embed="rId2"/>
          <a:srcRect l="54906" t="28257" r="3014" b="43985"/>
          <a:stretch/>
        </p:blipFill>
        <p:spPr bwMode="auto">
          <a:xfrm>
            <a:off x="650946" y="990917"/>
            <a:ext cx="10890107" cy="40382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8644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4B7FE9-B105-42DD-8AF6-EFA9D42B47AD}"/>
              </a:ext>
            </a:extLst>
          </p:cNvPr>
          <p:cNvSpPr txBox="1"/>
          <p:nvPr/>
        </p:nvSpPr>
        <p:spPr>
          <a:xfrm>
            <a:off x="697774" y="902541"/>
            <a:ext cx="10796452" cy="3570208"/>
          </a:xfrm>
          <a:prstGeom prst="rect">
            <a:avLst/>
          </a:prstGeom>
          <a:noFill/>
        </p:spPr>
        <p:txBody>
          <a:bodyPr wrap="square">
            <a:spAutoFit/>
          </a:bodyPr>
          <a:lstStyle/>
          <a:p>
            <a:pPr algn="just">
              <a:spcBef>
                <a:spcPts val="600"/>
              </a:spcBef>
              <a:spcAft>
                <a:spcPts val="600"/>
              </a:spcAft>
            </a:pPr>
            <a:r>
              <a:rPr lang="en-US" sz="2800" b="1" i="1">
                <a:solidFill>
                  <a:srgbClr val="C00000"/>
                </a:solidFill>
                <a:latin typeface="Times New Roman" panose="02020603050405020304" pitchFamily="18" charset="0"/>
                <a:ea typeface="BatangChe" panose="02030609000101010101" pitchFamily="49" charset="-127"/>
                <a:cs typeface="Times New Roman" panose="02020603050405020304" pitchFamily="18" charset="0"/>
              </a:rPr>
              <a:t>Bước 3. Thiết kế họa tiết “Tam giác”</a:t>
            </a:r>
          </a:p>
          <a:p>
            <a:pPr marL="342900" marR="0" lvl="0" indent="-342900" algn="just">
              <a:spcBef>
                <a:spcPts val="600"/>
              </a:spcBef>
              <a:spcAft>
                <a:spcPts val="600"/>
              </a:spcAft>
              <a:buFont typeface="Arial" panose="020B0604020202020204" pitchFamily="34" charset="0"/>
              <a:buChar char="-"/>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Thêm lớp </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Tam giác</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bên trên lớp </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Màu nền</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để chứa họa tiết tam giác màu đen. Họa tiết này bắt đầu được tạo bằng một vùng chọn hình vuông, được tô màu đen. </a:t>
            </a:r>
          </a:p>
          <a:p>
            <a:pPr marL="342900" marR="0" lvl="0" indent="-342900" algn="just">
              <a:spcBef>
                <a:spcPts val="600"/>
              </a:spcBef>
              <a:spcAft>
                <a:spcPts val="600"/>
              </a:spcAft>
              <a:buFont typeface="Arial" panose="020B0604020202020204" pitchFamily="34" charset="0"/>
              <a:buChar char="-"/>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Sau đó quay, di chuyển hình và dùng kĩ thuật cắt xén để nhận được kết quả như mong muốn. </a:t>
            </a:r>
          </a:p>
          <a:p>
            <a:pPr marL="342900" marR="0" lvl="0" indent="-342900" algn="just">
              <a:spcBef>
                <a:spcPts val="600"/>
              </a:spcBef>
              <a:spcAft>
                <a:spcPts val="600"/>
              </a:spcAft>
              <a:buFont typeface="Arial" panose="020B0604020202020204" pitchFamily="34" charset="0"/>
              <a:buChar char="-"/>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Quá trình thiết kế này được gợi ý qua </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Hình 8.</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10996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144504-F881-49D0-BF6C-A8CF0A2AC87E}"/>
              </a:ext>
            </a:extLst>
          </p:cNvPr>
          <p:cNvPicPr>
            <a:picLocks noChangeAspect="1"/>
          </p:cNvPicPr>
          <p:nvPr/>
        </p:nvPicPr>
        <p:blipFill rotWithShape="1">
          <a:blip r:embed="rId2"/>
          <a:srcRect l="55042" t="50315" r="3990" b="28370"/>
          <a:stretch/>
        </p:blipFill>
        <p:spPr bwMode="auto">
          <a:xfrm>
            <a:off x="228045" y="1262610"/>
            <a:ext cx="11735909" cy="34319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9778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EB03A51-B6D0-42B2-A042-0B29EA4F6F02}"/>
              </a:ext>
            </a:extLst>
          </p:cNvPr>
          <p:cNvSpPr txBox="1"/>
          <p:nvPr/>
        </p:nvSpPr>
        <p:spPr>
          <a:xfrm>
            <a:off x="527561" y="403300"/>
            <a:ext cx="11136878" cy="3025700"/>
          </a:xfrm>
          <a:prstGeom prst="rect">
            <a:avLst/>
          </a:prstGeom>
          <a:noFill/>
        </p:spPr>
        <p:txBody>
          <a:bodyPr wrap="square">
            <a:spAutoFit/>
          </a:bodyPr>
          <a:lstStyle/>
          <a:p>
            <a:pPr marL="342900" marR="0" lvl="0" indent="-342900" algn="just">
              <a:lnSpc>
                <a:spcPct val="115000"/>
              </a:lnSpc>
              <a:spcBef>
                <a:spcPts val="0"/>
              </a:spcBef>
              <a:spcAft>
                <a:spcPts val="0"/>
              </a:spcAft>
              <a:buFont typeface="Symbol" panose="05050102010706020507" pitchFamily="18" charset="2"/>
              <a:buChar char=""/>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Nhân đôi lớp </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Tam giác</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để nhận được lớp </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Tam giác copy</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lgn="just">
              <a:lnSpc>
                <a:spcPct val="115000"/>
              </a:lnSpc>
              <a:spcBef>
                <a:spcPts val="0"/>
              </a:spcBef>
              <a:spcAft>
                <a:spcPts val="0"/>
              </a:spcAft>
              <a:buFont typeface="Symbol" panose="05050102010706020507" pitchFamily="18" charset="2"/>
              <a:buChar char=""/>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Chuyển kênh alpha của lớp </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Tam giác copy</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vào vùng chọn. </a:t>
            </a:r>
          </a:p>
          <a:p>
            <a:pPr marL="342900" marR="0" lvl="0" indent="-342900" algn="just">
              <a:lnSpc>
                <a:spcPct val="115000"/>
              </a:lnSpc>
              <a:spcBef>
                <a:spcPts val="0"/>
              </a:spcBef>
              <a:spcAft>
                <a:spcPts val="0"/>
              </a:spcAft>
              <a:buFont typeface="Symbol" panose="05050102010706020507" pitchFamily="18" charset="2"/>
              <a:buChar char=""/>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Tô màu gradient cho vùng chọn với các thuộc tính gradient đã chọn trước đó (</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Hình 9a</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lgn="just">
              <a:lnSpc>
                <a:spcPct val="115000"/>
              </a:lnSpc>
              <a:spcBef>
                <a:spcPts val="0"/>
              </a:spcBef>
              <a:spcAft>
                <a:spcPts val="0"/>
              </a:spcAft>
              <a:buFont typeface="Symbol" panose="05050102010706020507" pitchFamily="18" charset="2"/>
              <a:buChar char=""/>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Bỏ vùng chọn rồi di chuyển lớp </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Tam giác copy</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sang phải một chút để hở lớp bên dưới, tạo thành một đường viền đen bên trái nó (</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Hình 9b</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52521890-141C-47D9-A43E-208B36B90358}"/>
              </a:ext>
            </a:extLst>
          </p:cNvPr>
          <p:cNvPicPr>
            <a:picLocks noChangeAspect="1"/>
          </p:cNvPicPr>
          <p:nvPr/>
        </p:nvPicPr>
        <p:blipFill rotWithShape="1">
          <a:blip r:embed="rId2"/>
          <a:srcRect l="56166" t="51314" r="3014" b="28122"/>
          <a:stretch/>
        </p:blipFill>
        <p:spPr bwMode="auto">
          <a:xfrm>
            <a:off x="1442863" y="4136907"/>
            <a:ext cx="9065818" cy="25671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8085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F58373F-86D1-466F-BC2C-B28BF9B1D70C}"/>
              </a:ext>
            </a:extLst>
          </p:cNvPr>
          <p:cNvSpPr txBox="1"/>
          <p:nvPr/>
        </p:nvSpPr>
        <p:spPr>
          <a:xfrm>
            <a:off x="620485" y="1002563"/>
            <a:ext cx="10878787" cy="4585871"/>
          </a:xfrm>
          <a:prstGeom prst="rect">
            <a:avLst/>
          </a:prstGeom>
          <a:noFill/>
        </p:spPr>
        <p:txBody>
          <a:bodyPr wrap="square">
            <a:spAutoFit/>
          </a:bodyPr>
          <a:lstStyle/>
          <a:p>
            <a:pPr algn="just">
              <a:spcBef>
                <a:spcPts val="600"/>
              </a:spcBef>
              <a:spcAft>
                <a:spcPts val="600"/>
              </a:spcAft>
            </a:pPr>
            <a:r>
              <a:rPr lang="vi-VN" sz="2800" b="1" i="1">
                <a:solidFill>
                  <a:srgbClr val="C00000"/>
                </a:solidFill>
                <a:latin typeface="Times New Roman" panose="02020603050405020304" pitchFamily="18" charset="0"/>
                <a:ea typeface="BatangChe" panose="02030609000101010101" pitchFamily="49" charset="-127"/>
                <a:cs typeface="Times New Roman" panose="02020603050405020304" pitchFamily="18" charset="0"/>
              </a:rPr>
              <a:t>Bước 4. Thiết kể hoạ tiết các hình tròn đồng tâm</a:t>
            </a:r>
            <a:endParaRPr lang="en-US" sz="2800" b="1" i="1">
              <a:solidFill>
                <a:srgbClr val="C00000"/>
              </a:solidFill>
              <a:latin typeface="Times New Roman" panose="02020603050405020304" pitchFamily="18" charset="0"/>
              <a:ea typeface="BatangChe" panose="02030609000101010101" pitchFamily="49" charset="-127"/>
              <a:cs typeface="Times New Roman" panose="02020603050405020304" pitchFamily="18" charset="0"/>
            </a:endParaRPr>
          </a:p>
          <a:p>
            <a:pPr marL="457200" indent="-457200" algn="just">
              <a:spcBef>
                <a:spcPts val="600"/>
              </a:spcBef>
              <a:spcAft>
                <a:spcPts val="600"/>
              </a:spcAft>
              <a:buFontTx/>
              <a:buChar char="-"/>
            </a:pPr>
            <a:r>
              <a:rPr lang="vi-VN" sz="2800">
                <a:effectLst/>
                <a:latin typeface="Times New Roman" panose="02020603050405020304" pitchFamily="18" charset="0"/>
                <a:ea typeface="Calibri" panose="020F0502020204030204" pitchFamily="34" charset="0"/>
              </a:rPr>
              <a:t>Sử dụng kĩ thuật tạo đường viền để tạo các hình tròn đồng tâm màu đen, tương ứng ở trên các lớp</a:t>
            </a:r>
            <a:r>
              <a:rPr lang="vi-VN" sz="2800" i="1">
                <a:effectLst/>
                <a:latin typeface="Times New Roman" panose="02020603050405020304" pitchFamily="18" charset="0"/>
                <a:ea typeface="Calibri" panose="020F0502020204030204" pitchFamily="34" charset="0"/>
              </a:rPr>
              <a:t> HT1, HT2, HT3 (Hình 10a, 10b). </a:t>
            </a:r>
            <a:endParaRPr lang="en-US" sz="2800" i="1">
              <a:effectLst/>
              <a:latin typeface="Times New Roman" panose="02020603050405020304" pitchFamily="18" charset="0"/>
              <a:ea typeface="Calibri" panose="020F0502020204030204" pitchFamily="34" charset="0"/>
            </a:endParaRPr>
          </a:p>
          <a:p>
            <a:pPr marL="457200" indent="-457200" algn="just">
              <a:spcBef>
                <a:spcPts val="600"/>
              </a:spcBef>
              <a:spcAft>
                <a:spcPts val="600"/>
              </a:spcAft>
              <a:buFontTx/>
              <a:buChar char="-"/>
            </a:pPr>
            <a:r>
              <a:rPr lang="vi-VN" sz="2800">
                <a:effectLst/>
                <a:latin typeface="Times New Roman" panose="02020603050405020304" pitchFamily="18" charset="0"/>
                <a:ea typeface="Calibri" panose="020F0502020204030204" pitchFamily="34" charset="0"/>
              </a:rPr>
              <a:t>Sử dụng kĩ thuật cắt xén chi tiết thừa để nhận được kết quả như</a:t>
            </a:r>
            <a:r>
              <a:rPr lang="vi-VN" sz="2800" b="1">
                <a:effectLst/>
                <a:latin typeface="Times New Roman" panose="02020603050405020304" pitchFamily="18" charset="0"/>
                <a:ea typeface="Calibri" panose="020F0502020204030204" pitchFamily="34" charset="0"/>
              </a:rPr>
              <a:t> </a:t>
            </a:r>
            <a:r>
              <a:rPr lang="vi-VN" sz="2800" i="1">
                <a:effectLst/>
                <a:latin typeface="Times New Roman" panose="02020603050405020304" pitchFamily="18" charset="0"/>
                <a:ea typeface="Calibri" panose="020F0502020204030204" pitchFamily="34" charset="0"/>
              </a:rPr>
              <a:t>Hình 11c</a:t>
            </a:r>
            <a:r>
              <a:rPr lang="vi-VN" sz="2800" b="1">
                <a:effectLst/>
                <a:latin typeface="Times New Roman" panose="02020603050405020304" pitchFamily="18" charset="0"/>
                <a:ea typeface="Calibri" panose="020F0502020204030204" pitchFamily="34" charset="0"/>
              </a:rPr>
              <a:t>. </a:t>
            </a:r>
            <a:endParaRPr lang="en-US" sz="2800" b="1">
              <a:effectLst/>
              <a:latin typeface="Times New Roman" panose="02020603050405020304" pitchFamily="18" charset="0"/>
              <a:ea typeface="Calibri" panose="020F0502020204030204" pitchFamily="34" charset="0"/>
            </a:endParaRPr>
          </a:p>
          <a:p>
            <a:pPr marL="457200" indent="-457200" algn="just">
              <a:spcBef>
                <a:spcPts val="600"/>
              </a:spcBef>
              <a:spcAft>
                <a:spcPts val="600"/>
              </a:spcAft>
              <a:buFontTx/>
              <a:buChar char="-"/>
            </a:pPr>
            <a:r>
              <a:rPr lang="vi-VN" sz="2800">
                <a:effectLst/>
                <a:latin typeface="Times New Roman" panose="02020603050405020304" pitchFamily="18" charset="0"/>
                <a:ea typeface="Calibri" panose="020F0502020204030204" pitchFamily="34" charset="0"/>
              </a:rPr>
              <a:t>Cuối cùng tô màu hai hình tròn trong cùng và thu được kết</a:t>
            </a:r>
            <a:r>
              <a:rPr lang="vi-VN" sz="2800" b="1">
                <a:effectLst/>
                <a:latin typeface="Times New Roman" panose="02020603050405020304" pitchFamily="18" charset="0"/>
                <a:ea typeface="Calibri" panose="020F0502020204030204" pitchFamily="34" charset="0"/>
              </a:rPr>
              <a:t> </a:t>
            </a:r>
            <a:r>
              <a:rPr lang="vi-VN" sz="2800">
                <a:effectLst/>
                <a:latin typeface="Times New Roman" panose="02020603050405020304" pitchFamily="18" charset="0"/>
                <a:ea typeface="Calibri" panose="020F0502020204030204" pitchFamily="34" charset="0"/>
              </a:rPr>
              <a:t>quả như</a:t>
            </a:r>
            <a:r>
              <a:rPr lang="en-US" sz="2800">
                <a:effectLst/>
                <a:latin typeface="Times New Roman" panose="02020603050405020304" pitchFamily="18" charset="0"/>
                <a:ea typeface="Calibri" panose="020F0502020204030204" pitchFamily="34" charset="0"/>
              </a:rPr>
              <a:t> </a:t>
            </a:r>
            <a:r>
              <a:rPr lang="en-US" sz="2800" i="1">
                <a:effectLst/>
                <a:latin typeface="Times New Roman" panose="02020603050405020304" pitchFamily="18" charset="0"/>
                <a:ea typeface="Calibri" panose="020F0502020204030204" pitchFamily="34" charset="0"/>
              </a:rPr>
              <a:t>Hình 10d. </a:t>
            </a:r>
          </a:p>
          <a:p>
            <a:pPr algn="just">
              <a:spcBef>
                <a:spcPts val="600"/>
              </a:spcBef>
              <a:spcAft>
                <a:spcPts val="600"/>
              </a:spcAft>
            </a:pPr>
            <a:r>
              <a:rPr lang="vi-VN" sz="2800" i="1">
                <a:effectLst/>
                <a:latin typeface="Times New Roman" panose="02020603050405020304" pitchFamily="18" charset="0"/>
                <a:ea typeface="Calibri" panose="020F0502020204030204" pitchFamily="34" charset="0"/>
              </a:rPr>
              <a:t/>
            </a:r>
            <a:br>
              <a:rPr lang="vi-VN" sz="2800" i="1">
                <a:effectLst/>
                <a:latin typeface="Times New Roman" panose="02020603050405020304" pitchFamily="18" charset="0"/>
                <a:ea typeface="Calibri" panose="020F0502020204030204" pitchFamily="34" charset="0"/>
              </a:rPr>
            </a:br>
            <a:endParaRPr lang="en-US" sz="2800"/>
          </a:p>
        </p:txBody>
      </p:sp>
    </p:spTree>
    <p:extLst>
      <p:ext uri="{BB962C8B-B14F-4D97-AF65-F5344CB8AC3E}">
        <p14:creationId xmlns:p14="http://schemas.microsoft.com/office/powerpoint/2010/main" val="494568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E566D9-0A25-445D-85B7-30FDA511F2D4}"/>
              </a:ext>
            </a:extLst>
          </p:cNvPr>
          <p:cNvPicPr>
            <a:picLocks noChangeAspect="1"/>
          </p:cNvPicPr>
          <p:nvPr/>
        </p:nvPicPr>
        <p:blipFill rotWithShape="1">
          <a:blip r:embed="rId2"/>
          <a:srcRect l="57557" t="31977" r="3154" b="28617"/>
          <a:stretch/>
        </p:blipFill>
        <p:spPr bwMode="auto">
          <a:xfrm>
            <a:off x="2583627" y="1212272"/>
            <a:ext cx="7024745" cy="39614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4947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38E3964-EE54-4BDC-A0A3-DC7D197FFB5C}"/>
              </a:ext>
            </a:extLst>
          </p:cNvPr>
          <p:cNvSpPr>
            <a:spLocks noGrp="1"/>
          </p:cNvSpPr>
          <p:nvPr>
            <p:ph type="body" sz="quarter" idx="16"/>
          </p:nvPr>
        </p:nvSpPr>
        <p:spPr>
          <a:xfrm>
            <a:off x="550132" y="1184237"/>
            <a:ext cx="6062535" cy="4906955"/>
          </a:xfrm>
        </p:spPr>
        <p:txBody>
          <a:bodyPr/>
          <a:lstStyle/>
          <a:p>
            <a:pPr marL="0" marR="0" algn="just">
              <a:lnSpc>
                <a:spcPct val="115000"/>
              </a:lnSpc>
              <a:spcBef>
                <a:spcPts val="0"/>
              </a:spcBef>
              <a:spcAft>
                <a:spcPts val="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 1. Thiết kế logo Olympic Việt Nam</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 cầu</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Em hãy tạo tệp ảnh mới và thiết kế logo “Olympic Việt Nam” như </a:t>
            </a: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1</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đó các vòng tròn Olympic lồng nhau. Lưu tệp ảnh với tên tệp là “Olympic VN.exf” và xuất ảnh với tên tệp là “Olympic VN.png”.</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C15C08D0-D6EE-4AF3-849A-12E064512A94}"/>
              </a:ext>
            </a:extLst>
          </p:cNvPr>
          <p:cNvSpPr>
            <a:spLocks noGrp="1"/>
          </p:cNvSpPr>
          <p:nvPr>
            <p:ph type="dt" sz="half" idx="10"/>
          </p:nvPr>
        </p:nvSpPr>
        <p:spPr>
          <a:xfrm>
            <a:off x="838200" y="6356350"/>
            <a:ext cx="2743200" cy="365125"/>
          </a:xfrm>
        </p:spPr>
        <p:txBody>
          <a:bodyPr/>
          <a:lstStyle/>
          <a:p>
            <a:r>
              <a:rPr lang="en-US" dirty="0"/>
              <a:t>20XX</a:t>
            </a:r>
          </a:p>
        </p:txBody>
      </p:sp>
      <p:sp>
        <p:nvSpPr>
          <p:cNvPr id="3" name="Footer Placeholder 2">
            <a:extLst>
              <a:ext uri="{FF2B5EF4-FFF2-40B4-BE49-F238E27FC236}">
                <a16:creationId xmlns:a16="http://schemas.microsoft.com/office/drawing/2014/main" id="{6CCBF0FB-0046-4D3C-AC29-2382CF05B6D1}"/>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C5FE626F-057D-4E99-A748-F977659F21EC}"/>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2</a:t>
            </a:fld>
            <a:endParaRPr lang="en-US" dirty="0"/>
          </a:p>
        </p:txBody>
      </p:sp>
      <p:pic>
        <p:nvPicPr>
          <p:cNvPr id="15" name="Picture 14">
            <a:extLst>
              <a:ext uri="{FF2B5EF4-FFF2-40B4-BE49-F238E27FC236}">
                <a16:creationId xmlns:a16="http://schemas.microsoft.com/office/drawing/2014/main" id="{B38D72D6-F3AE-46DB-A898-AB30BE584D8B}"/>
              </a:ext>
            </a:extLst>
          </p:cNvPr>
          <p:cNvPicPr>
            <a:picLocks noChangeAspect="1"/>
          </p:cNvPicPr>
          <p:nvPr/>
        </p:nvPicPr>
        <p:blipFill rotWithShape="1">
          <a:blip r:embed="rId2"/>
          <a:srcRect l="80548" t="39411" r="5801" b="35062"/>
          <a:stretch/>
        </p:blipFill>
        <p:spPr bwMode="auto">
          <a:xfrm>
            <a:off x="7587963" y="1287054"/>
            <a:ext cx="4318212" cy="45389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0042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B9F2EC6-9952-4CFF-8744-7C6B5A98D614}"/>
              </a:ext>
            </a:extLst>
          </p:cNvPr>
          <p:cNvSpPr txBox="1"/>
          <p:nvPr/>
        </p:nvSpPr>
        <p:spPr>
          <a:xfrm>
            <a:off x="722614" y="643561"/>
            <a:ext cx="10748950" cy="2786660"/>
          </a:xfrm>
          <a:prstGeom prst="rect">
            <a:avLst/>
          </a:prstGeom>
          <a:noFill/>
        </p:spPr>
        <p:txBody>
          <a:bodyPr wrap="square">
            <a:spAutoFit/>
          </a:bodyPr>
          <a:lstStyle/>
          <a:p>
            <a:pPr algn="just">
              <a:lnSpc>
                <a:spcPct val="115000"/>
              </a:lnSpc>
            </a:pPr>
            <a:r>
              <a:rPr lang="vi-VN" sz="2800" b="1" i="1">
                <a:solidFill>
                  <a:srgbClr val="C00000"/>
                </a:solidFill>
                <a:latin typeface="Times New Roman" panose="02020603050405020304" pitchFamily="18" charset="0"/>
                <a:ea typeface="BatangChe" panose="02030609000101010101" pitchFamily="49" charset="-127"/>
                <a:cs typeface="Times New Roman" panose="02020603050405020304" pitchFamily="18" charset="0"/>
              </a:rPr>
              <a:t>Bước 5: Tạo họa tiết các đường cong cách điệu</a:t>
            </a:r>
            <a:endParaRPr lang="en-US" sz="2800" b="1" i="1">
              <a:solidFill>
                <a:srgbClr val="C00000"/>
              </a:solidFill>
              <a:latin typeface="Times New Roman" panose="02020603050405020304" pitchFamily="18" charset="0"/>
              <a:ea typeface="BatangChe" panose="02030609000101010101" pitchFamily="49" charset="-127"/>
              <a:cs typeface="Times New Roman" panose="02020603050405020304" pitchFamily="18" charset="0"/>
            </a:endParaRPr>
          </a:p>
          <a:p>
            <a:pPr marL="457200" marR="0" indent="-457200" algn="just">
              <a:lnSpc>
                <a:spcPct val="115000"/>
              </a:lnSpc>
              <a:spcBef>
                <a:spcPts val="0"/>
              </a:spcBef>
              <a:spcAft>
                <a:spcPts val="1000"/>
              </a:spcAft>
              <a:buFontTx/>
              <a:buChar char="-"/>
            </a:pPr>
            <a:r>
              <a:rPr lang="vi-VN" sz="2800">
                <a:effectLst/>
                <a:latin typeface="Times New Roman" panose="02020603050405020304" pitchFamily="18" charset="0"/>
                <a:ea typeface="Calibri" panose="020F0502020204030204" pitchFamily="34" charset="0"/>
                <a:cs typeface="Times New Roman" panose="02020603050405020304" pitchFamily="18" charset="0"/>
              </a:rPr>
              <a:t>Hai đường cong cách điệu ở trên và dưới được tạo trên các lớp mới bằng các vùng chọn hình elip</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gn="just">
              <a:lnSpc>
                <a:spcPct val="115000"/>
              </a:lnSpc>
              <a:spcBef>
                <a:spcPts val="0"/>
              </a:spcBef>
              <a:spcAft>
                <a:spcPts val="1000"/>
              </a:spcAft>
              <a:buFontTx/>
              <a:buChar char="-"/>
            </a:pPr>
            <a:r>
              <a:rPr lang="en-US" sz="2800">
                <a:effectLst/>
                <a:latin typeface="Times New Roman" panose="02020603050405020304" pitchFamily="18" charset="0"/>
                <a:ea typeface="Calibri" panose="020F0502020204030204" pitchFamily="34" charset="0"/>
                <a:cs typeface="Times New Roman" panose="02020603050405020304" pitchFamily="18" charset="0"/>
              </a:rPr>
              <a:t>S</a:t>
            </a:r>
            <a:r>
              <a:rPr lang="vi-VN" sz="2800">
                <a:effectLst/>
                <a:latin typeface="Times New Roman" panose="02020603050405020304" pitchFamily="18" charset="0"/>
                <a:ea typeface="Calibri" panose="020F0502020204030204" pitchFamily="34" charset="0"/>
                <a:cs typeface="Times New Roman" panose="02020603050405020304" pitchFamily="18" charset="0"/>
              </a:rPr>
              <a:t>au đó sử dụng kĩ thuật cắt xén để nhận được kết quả mong muốn.</a:t>
            </a:r>
            <a:r>
              <a:rPr lang="vi-VN" sz="2800"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i="1">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gn="just">
              <a:lnSpc>
                <a:spcPct val="115000"/>
              </a:lnSpc>
              <a:spcBef>
                <a:spcPts val="0"/>
              </a:spcBef>
              <a:spcAft>
                <a:spcPts val="1000"/>
              </a:spcAft>
              <a:buFontTx/>
              <a:buChar char="-"/>
            </a:pPr>
            <a:r>
              <a:rPr lang="vi-VN" sz="2800" i="1">
                <a:effectLst/>
                <a:latin typeface="Times New Roman" panose="02020603050405020304" pitchFamily="18" charset="0"/>
                <a:ea typeface="Calibri" panose="020F0502020204030204" pitchFamily="34" charset="0"/>
                <a:cs typeface="Times New Roman" panose="02020603050405020304" pitchFamily="18" charset="0"/>
              </a:rPr>
              <a:t>Hình 11 </a:t>
            </a:r>
            <a:r>
              <a:rPr lang="vi-VN" sz="2800">
                <a:effectLst/>
                <a:latin typeface="Times New Roman" panose="02020603050405020304" pitchFamily="18" charset="0"/>
                <a:ea typeface="Calibri" panose="020F0502020204030204" pitchFamily="34" charset="0"/>
                <a:cs typeface="Times New Roman" panose="02020603050405020304" pitchFamily="18" charset="0"/>
              </a:rPr>
              <a:t>gợi ý quá trình tạo vùng chọn, tô màu rồi thực hiện cắt xén.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61615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501840-69D0-429D-9A6A-B34E4DDEA05A}"/>
              </a:ext>
            </a:extLst>
          </p:cNvPr>
          <p:cNvPicPr>
            <a:picLocks noChangeAspect="1"/>
          </p:cNvPicPr>
          <p:nvPr/>
        </p:nvPicPr>
        <p:blipFill rotWithShape="1">
          <a:blip r:embed="rId2"/>
          <a:srcRect l="58261" t="30742" r="3571" b="51420"/>
          <a:stretch/>
        </p:blipFill>
        <p:spPr bwMode="auto">
          <a:xfrm>
            <a:off x="2700914" y="779692"/>
            <a:ext cx="6790172" cy="1783398"/>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B8A3D9DB-0BFF-4415-A8B4-337259CFB734}"/>
              </a:ext>
            </a:extLst>
          </p:cNvPr>
          <p:cNvPicPr>
            <a:picLocks noChangeAspect="1"/>
          </p:cNvPicPr>
          <p:nvPr/>
        </p:nvPicPr>
        <p:blipFill rotWithShape="1">
          <a:blip r:embed="rId2"/>
          <a:srcRect l="63843" t="67475" r="12303" b="12438"/>
          <a:stretch/>
        </p:blipFill>
        <p:spPr bwMode="auto">
          <a:xfrm>
            <a:off x="2700914" y="2864123"/>
            <a:ext cx="6790172" cy="32141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4761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8C9348D-FADB-462A-9FB6-990AE1784024}"/>
              </a:ext>
            </a:extLst>
          </p:cNvPr>
          <p:cNvSpPr txBox="1"/>
          <p:nvPr/>
        </p:nvSpPr>
        <p:spPr>
          <a:xfrm>
            <a:off x="597923" y="375991"/>
            <a:ext cx="10901350" cy="3877985"/>
          </a:xfrm>
          <a:prstGeom prst="rect">
            <a:avLst/>
          </a:prstGeom>
          <a:noFill/>
        </p:spPr>
        <p:txBody>
          <a:bodyPr wrap="square">
            <a:spAutoFit/>
          </a:bodyPr>
          <a:lstStyle/>
          <a:p>
            <a:pPr algn="just">
              <a:spcBef>
                <a:spcPts val="600"/>
              </a:spcBef>
              <a:spcAft>
                <a:spcPts val="600"/>
              </a:spcAft>
            </a:pPr>
            <a:r>
              <a:rPr lang="vi-VN" sz="2800" b="1" i="1">
                <a:solidFill>
                  <a:srgbClr val="C00000"/>
                </a:solidFill>
                <a:latin typeface="Times New Roman" panose="02020603050405020304" pitchFamily="18" charset="0"/>
                <a:ea typeface="BatangChe" panose="02030609000101010101" pitchFamily="49" charset="-127"/>
                <a:cs typeface="Times New Roman" panose="02020603050405020304" pitchFamily="18" charset="0"/>
              </a:rPr>
              <a:t>Bước 6. Tạo các lớp chứa chữ</a:t>
            </a:r>
            <a:endParaRPr lang="en-US" sz="2800" b="1" i="1">
              <a:solidFill>
                <a:srgbClr val="C00000"/>
              </a:solidFill>
              <a:latin typeface="Times New Roman" panose="02020603050405020304" pitchFamily="18" charset="0"/>
              <a:ea typeface="BatangChe" panose="02030609000101010101" pitchFamily="49" charset="-127"/>
              <a:cs typeface="Times New Roman" panose="02020603050405020304" pitchFamily="18" charset="0"/>
            </a:endParaRPr>
          </a:p>
          <a:p>
            <a:pPr marL="0" marR="0" algn="just">
              <a:spcBef>
                <a:spcPts val="600"/>
              </a:spcBef>
              <a:spcAft>
                <a:spcPts val="600"/>
              </a:spcAft>
            </a:pPr>
            <a:r>
              <a:rPr lang="vi-VN" sz="2800" i="1">
                <a:effectLst/>
                <a:latin typeface="Times New Roman" panose="02020603050405020304" pitchFamily="18" charset="0"/>
                <a:ea typeface="Calibri" panose="020F0502020204030204" pitchFamily="34" charset="0"/>
                <a:cs typeface="Times New Roman" panose="02020603050405020304" pitchFamily="18" charset="0"/>
              </a:rPr>
              <a:t>Gợi ý:</a:t>
            </a:r>
            <a:r>
              <a:rPr lang="vi-VN" sz="2800">
                <a:effectLst/>
                <a:latin typeface="Times New Roman" panose="02020603050405020304" pitchFamily="18" charset="0"/>
                <a:ea typeface="Calibri" panose="020F0502020204030204" pitchFamily="34" charset="0"/>
                <a:cs typeface="Times New Roman" panose="02020603050405020304" pitchFamily="18" charset="0"/>
              </a:rPr>
              <a:t> Cách tạo dãy kí tự “L, Ớ, P, 1, 0, A, 5” trong các hình tròn đen như sau:</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vi-VN" sz="2800">
                <a:effectLst/>
                <a:latin typeface="Times New Roman" panose="02020603050405020304" pitchFamily="18" charset="0"/>
                <a:ea typeface="Yu Mincho" panose="02020400000000000000" pitchFamily="18" charset="-128"/>
                <a:cs typeface="Times New Roman" panose="02020603050405020304" pitchFamily="18" charset="0"/>
              </a:rPr>
              <a:t>Mỗi hình tròn đen sẽ được tạo trên một lớp riêng biệt. </a:t>
            </a:r>
            <a:endParaRPr lang="en-US" sz="2800">
              <a:effectLst/>
              <a:latin typeface="Times New Roman" panose="02020603050405020304" pitchFamily="18" charset="0"/>
              <a:ea typeface="Yu Mincho" panose="02020400000000000000" pitchFamily="18" charset="-128"/>
              <a:cs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vi-VN" sz="2800">
                <a:effectLst/>
                <a:latin typeface="Times New Roman" panose="02020603050405020304" pitchFamily="18" charset="0"/>
                <a:ea typeface="Yu Mincho" panose="02020400000000000000" pitchFamily="18" charset="-128"/>
                <a:cs typeface="Times New Roman" panose="02020603050405020304" pitchFamily="18" charset="0"/>
              </a:rPr>
              <a:t>Hình tròn thứ nhất được tạo bằng vùng chọn và tô màu. </a:t>
            </a:r>
            <a:endParaRPr lang="en-US" sz="2800">
              <a:effectLst/>
              <a:latin typeface="Times New Roman" panose="02020603050405020304" pitchFamily="18" charset="0"/>
              <a:ea typeface="Yu Mincho" panose="02020400000000000000" pitchFamily="18" charset="-128"/>
              <a:cs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vi-VN" sz="2800">
                <a:effectLst/>
                <a:latin typeface="Times New Roman" panose="02020603050405020304" pitchFamily="18" charset="0"/>
                <a:ea typeface="Yu Mincho" panose="02020400000000000000" pitchFamily="18" charset="-128"/>
                <a:cs typeface="Times New Roman" panose="02020603050405020304" pitchFamily="18" charset="0"/>
              </a:rPr>
              <a:t>Các hình tròn còn lại được tạo bằng kỹ thuật thiết kế trên lớp bản sao. </a:t>
            </a:r>
            <a:endParaRPr lang="en-US" sz="2800">
              <a:effectLst/>
              <a:latin typeface="Times New Roman" panose="02020603050405020304" pitchFamily="18" charset="0"/>
              <a:ea typeface="Yu Mincho" panose="02020400000000000000" pitchFamily="18" charset="-128"/>
              <a:cs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vi-VN" sz="2800" i="1">
                <a:effectLst/>
                <a:latin typeface="Times New Roman" panose="02020603050405020304" pitchFamily="18" charset="0"/>
                <a:ea typeface="Yu Mincho" panose="02020400000000000000" pitchFamily="18" charset="-128"/>
                <a:cs typeface="Times New Roman" panose="02020603050405020304" pitchFamily="18" charset="0"/>
              </a:rPr>
              <a:t>Hình 12</a:t>
            </a:r>
            <a:r>
              <a:rPr lang="vi-VN" sz="2800">
                <a:effectLst/>
                <a:latin typeface="Times New Roman" panose="02020603050405020304" pitchFamily="18" charset="0"/>
                <a:ea typeface="Yu Mincho" panose="02020400000000000000" pitchFamily="18" charset="-128"/>
                <a:cs typeface="Times New Roman" panose="02020603050405020304" pitchFamily="18" charset="0"/>
              </a:rPr>
              <a:t> sau đây là gợi ý quá trình thiết kế này.</a:t>
            </a:r>
            <a:endParaRPr lang="en-US" sz="2800">
              <a:effectLst/>
              <a:latin typeface="Times New Roman" panose="02020603050405020304" pitchFamily="18" charset="0"/>
              <a:ea typeface="Yu Mincho" panose="02020400000000000000" pitchFamily="18" charset="-128"/>
              <a:cs typeface="Times New Roman" panose="02020603050405020304" pitchFamily="18" charset="0"/>
            </a:endParaRPr>
          </a:p>
        </p:txBody>
      </p:sp>
      <p:pic>
        <p:nvPicPr>
          <p:cNvPr id="11" name="Picture 10">
            <a:extLst>
              <a:ext uri="{FF2B5EF4-FFF2-40B4-BE49-F238E27FC236}">
                <a16:creationId xmlns:a16="http://schemas.microsoft.com/office/drawing/2014/main" id="{A5DF1CDB-A359-4843-8B22-48DF351AC59F}"/>
              </a:ext>
            </a:extLst>
          </p:cNvPr>
          <p:cNvPicPr>
            <a:picLocks noChangeAspect="1"/>
          </p:cNvPicPr>
          <p:nvPr/>
        </p:nvPicPr>
        <p:blipFill rotWithShape="1">
          <a:blip r:embed="rId2"/>
          <a:srcRect l="56164" t="39888" r="4764" b="44470"/>
          <a:stretch/>
        </p:blipFill>
        <p:spPr bwMode="auto">
          <a:xfrm>
            <a:off x="3162069" y="4782559"/>
            <a:ext cx="6827058" cy="15363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4499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3981A71-82DE-43DE-85A3-2A648D6B525E}"/>
              </a:ext>
            </a:extLst>
          </p:cNvPr>
          <p:cNvSpPr txBox="1"/>
          <p:nvPr/>
        </p:nvSpPr>
        <p:spPr>
          <a:xfrm>
            <a:off x="521742" y="451924"/>
            <a:ext cx="10187821" cy="968214"/>
          </a:xfrm>
          <a:prstGeom prst="rect">
            <a:avLst/>
          </a:prstGeom>
          <a:noFill/>
        </p:spPr>
        <p:txBody>
          <a:bodyPr wrap="square">
            <a:spAutoFit/>
          </a:bodyPr>
          <a:lstStyle/>
          <a:p>
            <a:pPr marL="342900" marR="0" lvl="0" indent="-342900" algn="just">
              <a:lnSpc>
                <a:spcPct val="105000"/>
              </a:lnSpc>
              <a:spcBef>
                <a:spcPts val="0"/>
              </a:spcBef>
              <a:spcAft>
                <a:spcPts val="800"/>
              </a:spcAft>
              <a:buFont typeface="Symbol" panose="05050102010706020507" pitchFamily="18" charset="2"/>
              <a:buChar char="-"/>
            </a:pPr>
            <a:r>
              <a:rPr lang="vi-VN" sz="2800">
                <a:effectLst/>
                <a:latin typeface="Times New Roman" panose="02020603050405020304" pitchFamily="18" charset="0"/>
                <a:ea typeface="Yu Mincho" panose="02020400000000000000" pitchFamily="18" charset="-128"/>
                <a:cs typeface="Times New Roman" panose="02020603050405020304" pitchFamily="18" charset="0"/>
              </a:rPr>
              <a:t>Dãy chữ “L, Ớ, P, 1, 0, A, 5” được tạo tương tự như cách tạo dãy hình tròn đen. Kết quả nhận được như </a:t>
            </a:r>
            <a:r>
              <a:rPr lang="vi-VN" sz="2800" i="1">
                <a:effectLst/>
                <a:latin typeface="Times New Roman" panose="02020603050405020304" pitchFamily="18" charset="0"/>
                <a:ea typeface="Yu Mincho" panose="02020400000000000000" pitchFamily="18" charset="-128"/>
                <a:cs typeface="Times New Roman" panose="02020603050405020304" pitchFamily="18" charset="0"/>
              </a:rPr>
              <a:t>Hình 13.</a:t>
            </a:r>
            <a:endParaRPr lang="en-US" sz="2800">
              <a:effectLst/>
              <a:latin typeface="Times New Roman" panose="02020603050405020304" pitchFamily="18" charset="0"/>
              <a:ea typeface="Yu Mincho" panose="02020400000000000000" pitchFamily="18" charset="-128"/>
              <a:cs typeface="Times New Roman" panose="02020603050405020304" pitchFamily="18" charset="0"/>
            </a:endParaRPr>
          </a:p>
        </p:txBody>
      </p:sp>
      <p:pic>
        <p:nvPicPr>
          <p:cNvPr id="11" name="Picture 10">
            <a:extLst>
              <a:ext uri="{FF2B5EF4-FFF2-40B4-BE49-F238E27FC236}">
                <a16:creationId xmlns:a16="http://schemas.microsoft.com/office/drawing/2014/main" id="{C16A86E9-2F72-4E64-9876-E3D56F9962BB}"/>
              </a:ext>
            </a:extLst>
          </p:cNvPr>
          <p:cNvPicPr>
            <a:picLocks noChangeAspect="1"/>
          </p:cNvPicPr>
          <p:nvPr/>
        </p:nvPicPr>
        <p:blipFill rotWithShape="1">
          <a:blip r:embed="rId2"/>
          <a:srcRect l="62023" t="64951" r="10958" b="21678"/>
          <a:stretch/>
        </p:blipFill>
        <p:spPr bwMode="auto">
          <a:xfrm>
            <a:off x="1690628" y="2474133"/>
            <a:ext cx="8289139" cy="23056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1204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5B3F8A7-7A11-466C-865B-1B6C2BCD10DD}"/>
              </a:ext>
            </a:extLst>
          </p:cNvPr>
          <p:cNvSpPr txBox="1"/>
          <p:nvPr/>
        </p:nvSpPr>
        <p:spPr>
          <a:xfrm>
            <a:off x="609599" y="816992"/>
            <a:ext cx="10972800" cy="6100901"/>
          </a:xfrm>
          <a:prstGeom prst="rect">
            <a:avLst/>
          </a:prstGeom>
          <a:noFill/>
        </p:spPr>
        <p:txBody>
          <a:bodyPr wrap="square">
            <a:spAutoFit/>
          </a:bodyPr>
          <a:lstStyle/>
          <a:p>
            <a:pPr marL="0" marR="0" algn="just">
              <a:lnSpc>
                <a:spcPct val="115000"/>
              </a:lnSpc>
              <a:spcBef>
                <a:spcPts val="0"/>
              </a:spcBef>
              <a:spcAft>
                <a:spcPts val="1000"/>
              </a:spcAft>
            </a:pPr>
            <a:r>
              <a:rPr lang="nl-NL" sz="2700" b="1" i="1">
                <a:solidFill>
                  <a:srgbClr val="C00000"/>
                </a:solidFill>
                <a:latin typeface="Times New Roman" panose="02020603050405020304" pitchFamily="18" charset="0"/>
                <a:ea typeface="BatangChe" panose="02030609000101010101" pitchFamily="49" charset="-127"/>
                <a:cs typeface="Times New Roman" panose="02020603050405020304" pitchFamily="18" charset="0"/>
              </a:rPr>
              <a:t>Bài 1. </a:t>
            </a:r>
            <a:r>
              <a:rPr lang="nl-NL" sz="2700">
                <a:effectLst/>
                <a:latin typeface="Times New Roman" panose="02020603050405020304" pitchFamily="18" charset="0"/>
                <a:ea typeface="Calibri" panose="020F0502020204030204" pitchFamily="34" charset="0"/>
                <a:cs typeface="Times New Roman" panose="02020603050405020304" pitchFamily="18" charset="0"/>
              </a:rPr>
              <a:t>Em hãy thiết kế một sản phẩm đồ họa như poster hoặc logo theo nhu cầu, sở thích của em. Lưu sản phẩm và xuất ra một tệp ảnh với định dạng chuẩn. Sau đây là gợi ý tên và nội dung trong một số chủ đề (em có thể xuất chủ đề khác).</a:t>
            </a: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5000"/>
              </a:lnSpc>
              <a:spcBef>
                <a:spcPts val="0"/>
              </a:spcBef>
              <a:spcAft>
                <a:spcPts val="800"/>
              </a:spcAft>
              <a:buFont typeface="Symbol" panose="05050102010706020507" pitchFamily="18" charset="2"/>
              <a:buChar char="-"/>
            </a:pPr>
            <a:r>
              <a:rPr lang="nl-NL" sz="2700" b="1" i="1">
                <a:solidFill>
                  <a:srgbClr val="00B050"/>
                </a:solidFill>
                <a:effectLst/>
                <a:latin typeface="Times New Roman" panose="02020603050405020304" pitchFamily="18" charset="0"/>
                <a:ea typeface="Yu Mincho" panose="02020400000000000000" pitchFamily="18" charset="-128"/>
                <a:cs typeface="Times New Roman" panose="02020603050405020304" pitchFamily="18" charset="0"/>
              </a:rPr>
              <a:t>Ngày hội trường: </a:t>
            </a:r>
            <a:r>
              <a:rPr lang="nl-NL" sz="2700">
                <a:effectLst/>
                <a:latin typeface="Times New Roman" panose="02020603050405020304" pitchFamily="18" charset="0"/>
                <a:ea typeface="Yu Mincho" panose="02020400000000000000" pitchFamily="18" charset="-128"/>
                <a:cs typeface="Times New Roman" panose="02020603050405020304" pitchFamily="18" charset="0"/>
              </a:rPr>
              <a:t>Thời gian bắt đầu, các hoạt động có thể là chương trình văn nghệ, hội trại, hỗ trợ, tham quan phòng truyền thống, tiết mục trình bày của một số câu lạc bộ.</a:t>
            </a:r>
            <a:endParaRPr lang="en-US" sz="2700">
              <a:effectLst/>
              <a:latin typeface="Times New Roman" panose="02020603050405020304" pitchFamily="18" charset="0"/>
              <a:ea typeface="Yu Mincho" panose="02020400000000000000" pitchFamily="18" charset="-128"/>
              <a:cs typeface="Times New Roman" panose="02020603050405020304" pitchFamily="18" charset="0"/>
            </a:endParaRPr>
          </a:p>
          <a:p>
            <a:pPr marL="342900" marR="0" lvl="0" indent="-342900" algn="just">
              <a:lnSpc>
                <a:spcPct val="105000"/>
              </a:lnSpc>
              <a:spcBef>
                <a:spcPts val="0"/>
              </a:spcBef>
              <a:spcAft>
                <a:spcPts val="800"/>
              </a:spcAft>
              <a:buFont typeface="Symbol" panose="05050102010706020507" pitchFamily="18" charset="2"/>
              <a:buChar char="-"/>
            </a:pPr>
            <a:r>
              <a:rPr lang="nl-NL" sz="2700" b="1" i="1">
                <a:solidFill>
                  <a:srgbClr val="00B050"/>
                </a:solidFill>
                <a:latin typeface="Times New Roman" panose="02020603050405020304" pitchFamily="18" charset="0"/>
                <a:ea typeface="Yu Mincho" panose="02020400000000000000" pitchFamily="18" charset="-128"/>
                <a:cs typeface="Times New Roman" panose="02020603050405020304" pitchFamily="18" charset="0"/>
              </a:rPr>
              <a:t>Thông điệp 5K: </a:t>
            </a:r>
            <a:r>
              <a:rPr lang="nl-NL" sz="2700">
                <a:effectLst/>
                <a:latin typeface="Times New Roman" panose="02020603050405020304" pitchFamily="18" charset="0"/>
                <a:ea typeface="Yu Mincho" panose="02020400000000000000" pitchFamily="18" charset="-128"/>
                <a:cs typeface="Times New Roman" panose="02020603050405020304" pitchFamily="18" charset="0"/>
              </a:rPr>
              <a:t>Khẩu trang, Khử khuẩn, Không tụ tập, Khai báo y tế, Khoảng cách.</a:t>
            </a:r>
            <a:endParaRPr lang="en-US" sz="2700">
              <a:effectLst/>
              <a:latin typeface="Times New Roman" panose="02020603050405020304" pitchFamily="18" charset="0"/>
              <a:ea typeface="Yu Mincho" panose="02020400000000000000" pitchFamily="18" charset="-128"/>
              <a:cs typeface="Times New Roman" panose="02020603050405020304" pitchFamily="18" charset="0"/>
            </a:endParaRPr>
          </a:p>
          <a:p>
            <a:pPr marL="342900" marR="0" lvl="0" indent="-342900" algn="just">
              <a:lnSpc>
                <a:spcPct val="105000"/>
              </a:lnSpc>
              <a:spcBef>
                <a:spcPts val="0"/>
              </a:spcBef>
              <a:spcAft>
                <a:spcPts val="800"/>
              </a:spcAft>
              <a:buFont typeface="Symbol" panose="05050102010706020507" pitchFamily="18" charset="2"/>
              <a:buChar char="-"/>
            </a:pPr>
            <a:r>
              <a:rPr lang="nl-NL" sz="2700" b="1" i="1">
                <a:solidFill>
                  <a:srgbClr val="00B050"/>
                </a:solidFill>
                <a:latin typeface="Times New Roman" panose="02020603050405020304" pitchFamily="18" charset="0"/>
                <a:ea typeface="Yu Mincho" panose="02020400000000000000" pitchFamily="18" charset="-128"/>
                <a:cs typeface="Times New Roman" panose="02020603050405020304" pitchFamily="18" charset="0"/>
              </a:rPr>
              <a:t>Câu lạc bộ Lập trình: </a:t>
            </a:r>
            <a:r>
              <a:rPr lang="nl-NL" sz="2700">
                <a:effectLst/>
                <a:latin typeface="Times New Roman" panose="02020603050405020304" pitchFamily="18" charset="0"/>
                <a:ea typeface="Yu Mincho" panose="02020400000000000000" pitchFamily="18" charset="-128"/>
                <a:cs typeface="Times New Roman" panose="02020603050405020304" pitchFamily="18" charset="0"/>
              </a:rPr>
              <a:t>Các chủ đề có thể là thuật toán, lập trình trò chơi, lập trình ứng dụng,...</a:t>
            </a:r>
            <a:endParaRPr lang="en-US" sz="2700">
              <a:effectLst/>
              <a:latin typeface="Times New Roman" panose="02020603050405020304" pitchFamily="18" charset="0"/>
              <a:ea typeface="Yu Mincho" panose="02020400000000000000" pitchFamily="18" charset="-128"/>
              <a:cs typeface="Times New Roman" panose="02020603050405020304" pitchFamily="18" charset="0"/>
            </a:endParaRPr>
          </a:p>
          <a:p>
            <a:pPr marL="342900" marR="0" lvl="0" indent="-342900" algn="just">
              <a:lnSpc>
                <a:spcPct val="105000"/>
              </a:lnSpc>
              <a:spcBef>
                <a:spcPts val="0"/>
              </a:spcBef>
              <a:spcAft>
                <a:spcPts val="800"/>
              </a:spcAft>
              <a:buFont typeface="Symbol" panose="05050102010706020507" pitchFamily="18" charset="2"/>
              <a:buChar char="-"/>
            </a:pPr>
            <a:r>
              <a:rPr lang="nl-NL" sz="2700" b="1" i="1">
                <a:solidFill>
                  <a:srgbClr val="00B050"/>
                </a:solidFill>
                <a:latin typeface="Times New Roman" panose="02020603050405020304" pitchFamily="18" charset="0"/>
                <a:ea typeface="Yu Mincho" panose="02020400000000000000" pitchFamily="18" charset="-128"/>
                <a:cs typeface="Times New Roman" panose="02020603050405020304" pitchFamily="18" charset="0"/>
              </a:rPr>
              <a:t>Robotics: </a:t>
            </a:r>
            <a:r>
              <a:rPr lang="nl-NL" sz="2700">
                <a:effectLst/>
                <a:latin typeface="Times New Roman" panose="02020603050405020304" pitchFamily="18" charset="0"/>
                <a:ea typeface="Yu Mincho" panose="02020400000000000000" pitchFamily="18" charset="-128"/>
                <a:cs typeface="Times New Roman" panose="02020603050405020304" pitchFamily="18" charset="0"/>
              </a:rPr>
              <a:t>Các sản phẩm có thể là robot tìm đường đi, robot dọn rác.</a:t>
            </a:r>
            <a:endParaRPr lang="en-US" sz="2700">
              <a:effectLst/>
              <a:latin typeface="Times New Roman" panose="02020603050405020304" pitchFamily="18" charset="0"/>
              <a:ea typeface="Yu Mincho" panose="02020400000000000000" pitchFamily="18" charset="-128"/>
              <a:cs typeface="Times New Roman" panose="02020603050405020304" pitchFamily="18" charset="0"/>
            </a:endParaRPr>
          </a:p>
        </p:txBody>
      </p:sp>
      <p:sp>
        <p:nvSpPr>
          <p:cNvPr id="11" name="TextBox 10">
            <a:extLst>
              <a:ext uri="{FF2B5EF4-FFF2-40B4-BE49-F238E27FC236}">
                <a16:creationId xmlns:a16="http://schemas.microsoft.com/office/drawing/2014/main" id="{81048AC1-D168-4A0E-B74E-B2062D779098}"/>
              </a:ext>
            </a:extLst>
          </p:cNvPr>
          <p:cNvSpPr txBox="1"/>
          <p:nvPr/>
        </p:nvSpPr>
        <p:spPr>
          <a:xfrm>
            <a:off x="1002089" y="29895"/>
            <a:ext cx="10187821" cy="697307"/>
          </a:xfrm>
          <a:prstGeom prst="rect">
            <a:avLst/>
          </a:prstGeom>
          <a:noFill/>
        </p:spPr>
        <p:txBody>
          <a:bodyPr wrap="square">
            <a:spAutoFit/>
          </a:bodyPr>
          <a:lstStyle/>
          <a:p>
            <a:pPr marR="0" lvl="0" algn="ctr">
              <a:lnSpc>
                <a:spcPct val="105000"/>
              </a:lnSpc>
              <a:spcBef>
                <a:spcPts val="0"/>
              </a:spcBef>
              <a:spcAft>
                <a:spcPts val="800"/>
              </a:spcAft>
            </a:pPr>
            <a:r>
              <a:rPr lang="en-US" sz="4000" b="1">
                <a:solidFill>
                  <a:srgbClr val="00B050"/>
                </a:solidFill>
                <a:effectLst/>
                <a:latin typeface="Times New Roman" panose="02020603050405020304" pitchFamily="18" charset="0"/>
                <a:ea typeface="Yu Mincho" panose="02020400000000000000" pitchFamily="18" charset="-128"/>
                <a:cs typeface="Times New Roman" panose="02020603050405020304" pitchFamily="18" charset="0"/>
              </a:rPr>
              <a:t>BÀI TẬP</a:t>
            </a:r>
          </a:p>
        </p:txBody>
      </p:sp>
    </p:spTree>
    <p:extLst>
      <p:ext uri="{BB962C8B-B14F-4D97-AF65-F5344CB8AC3E}">
        <p14:creationId xmlns:p14="http://schemas.microsoft.com/office/powerpoint/2010/main" val="3505255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1F92B90-FD10-47FA-922C-60FD7F0ED4A6}"/>
              </a:ext>
            </a:extLst>
          </p:cNvPr>
          <p:cNvSpPr>
            <a:spLocks noGrp="1"/>
          </p:cNvSpPr>
          <p:nvPr>
            <p:ph type="title"/>
          </p:nvPr>
        </p:nvSpPr>
        <p:spPr>
          <a:xfrm>
            <a:off x="4073237" y="1096375"/>
            <a:ext cx="4045527" cy="1590790"/>
          </a:xfrm>
        </p:spPr>
        <p:txBody>
          <a:bodyPr/>
          <a:lstStyle/>
          <a:p>
            <a:r>
              <a:rPr lang="en-US" dirty="0"/>
              <a:t>Thank you</a:t>
            </a:r>
          </a:p>
        </p:txBody>
      </p:sp>
      <p:pic>
        <p:nvPicPr>
          <p:cNvPr id="13" name="Picture Placeholder 12" descr="Sand, sea, beach, grass">
            <a:extLst>
              <a:ext uri="{FF2B5EF4-FFF2-40B4-BE49-F238E27FC236}">
                <a16:creationId xmlns:a16="http://schemas.microsoft.com/office/drawing/2014/main" id="{681D276C-2EB5-4A5D-AD46-BA67480003A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951274"/>
            <a:ext cx="2743201" cy="4747564"/>
          </a:xfrm>
        </p:spPr>
      </p:pic>
      <p:sp>
        <p:nvSpPr>
          <p:cNvPr id="10" name="Text Placeholder 9">
            <a:extLst>
              <a:ext uri="{FF2B5EF4-FFF2-40B4-BE49-F238E27FC236}">
                <a16:creationId xmlns:a16="http://schemas.microsoft.com/office/drawing/2014/main" id="{96493815-2B96-4CA9-8D15-F0EB9A1557C5}"/>
              </a:ext>
            </a:extLst>
          </p:cNvPr>
          <p:cNvSpPr>
            <a:spLocks noGrp="1"/>
          </p:cNvSpPr>
          <p:nvPr>
            <p:ph type="body" sz="quarter" idx="16"/>
          </p:nvPr>
        </p:nvSpPr>
        <p:spPr>
          <a:xfrm>
            <a:off x="4107354" y="2910720"/>
            <a:ext cx="4011410" cy="2061261"/>
          </a:xfrm>
        </p:spPr>
        <p:txBody>
          <a:bodyPr/>
          <a:lstStyle/>
          <a:p>
            <a:r>
              <a:rPr lang="en-US" dirty="0"/>
              <a:t>Mirjam Nilsson​​</a:t>
            </a:r>
          </a:p>
          <a:p>
            <a:r>
              <a:rPr lang="en-US" dirty="0"/>
              <a:t>mirjam@contoso.com​</a:t>
            </a:r>
          </a:p>
          <a:p>
            <a:r>
              <a:rPr lang="en-US" dirty="0"/>
              <a:t>www.contoso.com​</a:t>
            </a:r>
          </a:p>
        </p:txBody>
      </p:sp>
      <p:pic>
        <p:nvPicPr>
          <p:cNvPr id="15" name="Picture Placeholder 14" descr="Close up of bird eye">
            <a:extLst>
              <a:ext uri="{FF2B5EF4-FFF2-40B4-BE49-F238E27FC236}">
                <a16:creationId xmlns:a16="http://schemas.microsoft.com/office/drawing/2014/main" id="{EDC61EE9-9548-4422-9A3B-8519063F0199}"/>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val="0"/>
              </a:ext>
            </a:extLst>
          </a:blip>
          <a:srcRect/>
          <a:stretch/>
        </p:blipFill>
        <p:spPr>
          <a:xfrm>
            <a:off x="9448800" y="951274"/>
            <a:ext cx="2743200" cy="4747564"/>
          </a:xfrm>
        </p:spPr>
      </p:pic>
      <p:sp>
        <p:nvSpPr>
          <p:cNvPr id="2" name="Date Placeholder 1">
            <a:extLst>
              <a:ext uri="{FF2B5EF4-FFF2-40B4-BE49-F238E27FC236}">
                <a16:creationId xmlns:a16="http://schemas.microsoft.com/office/drawing/2014/main" id="{2C8D6180-8574-4A09-9CF3-5DBA4B97A637}"/>
              </a:ext>
            </a:extLst>
          </p:cNvPr>
          <p:cNvSpPr>
            <a:spLocks noGrp="1"/>
          </p:cNvSpPr>
          <p:nvPr>
            <p:ph type="dt" sz="half" idx="10"/>
          </p:nvPr>
        </p:nvSpPr>
        <p:spPr>
          <a:xfrm>
            <a:off x="838200" y="6356350"/>
            <a:ext cx="2743200" cy="365125"/>
          </a:xfrm>
        </p:spPr>
        <p:txBody>
          <a:bodyPr/>
          <a:lstStyle/>
          <a:p>
            <a:r>
              <a:rPr lang="en-US" dirty="0"/>
              <a:t>20XX</a:t>
            </a:r>
          </a:p>
        </p:txBody>
      </p:sp>
      <p:sp>
        <p:nvSpPr>
          <p:cNvPr id="3" name="Footer Placeholder 2">
            <a:extLst>
              <a:ext uri="{FF2B5EF4-FFF2-40B4-BE49-F238E27FC236}">
                <a16:creationId xmlns:a16="http://schemas.microsoft.com/office/drawing/2014/main" id="{8B36962E-1AC0-4AE8-9E04-6FECBB97FBF5}"/>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0C5EF685-39C2-409F-97E3-2C4713F25B8D}"/>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25</a:t>
            </a:fld>
            <a:endParaRPr lang="en-US" dirty="0"/>
          </a:p>
        </p:txBody>
      </p:sp>
    </p:spTree>
    <p:extLst>
      <p:ext uri="{BB962C8B-B14F-4D97-AF65-F5344CB8AC3E}">
        <p14:creationId xmlns:p14="http://schemas.microsoft.com/office/powerpoint/2010/main" val="213400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Beach Branch Coral ">
            <a:extLst>
              <a:ext uri="{FF2B5EF4-FFF2-40B4-BE49-F238E27FC236}">
                <a16:creationId xmlns:a16="http://schemas.microsoft.com/office/drawing/2014/main" id="{22E34CE8-EDAD-4F1F-B483-DB47EDF53E6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838200" y="492125"/>
            <a:ext cx="4114800" cy="5372100"/>
          </a:xfrm>
        </p:spPr>
      </p:pic>
      <p:sp>
        <p:nvSpPr>
          <p:cNvPr id="2" name="Date Placeholder 1">
            <a:extLst>
              <a:ext uri="{FF2B5EF4-FFF2-40B4-BE49-F238E27FC236}">
                <a16:creationId xmlns:a16="http://schemas.microsoft.com/office/drawing/2014/main" id="{3C42074A-2A66-40C8-BA9E-4C97B6C2C810}"/>
              </a:ext>
            </a:extLst>
          </p:cNvPr>
          <p:cNvSpPr>
            <a:spLocks noGrp="1"/>
          </p:cNvSpPr>
          <p:nvPr>
            <p:ph type="dt" sz="half" idx="10"/>
          </p:nvPr>
        </p:nvSpPr>
        <p:spPr>
          <a:xfrm>
            <a:off x="838200" y="6356350"/>
            <a:ext cx="2743200" cy="365125"/>
          </a:xfrm>
        </p:spPr>
        <p:txBody>
          <a:bodyPr/>
          <a:lstStyle/>
          <a:p>
            <a:r>
              <a:rPr lang="en-US" dirty="0"/>
              <a:t>20XX</a:t>
            </a:r>
          </a:p>
        </p:txBody>
      </p:sp>
      <p:sp>
        <p:nvSpPr>
          <p:cNvPr id="3" name="Footer Placeholder 2">
            <a:extLst>
              <a:ext uri="{FF2B5EF4-FFF2-40B4-BE49-F238E27FC236}">
                <a16:creationId xmlns:a16="http://schemas.microsoft.com/office/drawing/2014/main" id="{05035BF3-F379-4230-ADAD-0D67A84DAD9A}"/>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8202679-6595-4663-A854-969937BBADAB}"/>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3</a:t>
            </a:fld>
            <a:endParaRPr lang="en-US" dirty="0"/>
          </a:p>
        </p:txBody>
      </p:sp>
      <p:sp>
        <p:nvSpPr>
          <p:cNvPr id="52" name="Rectangle 51">
            <a:extLst>
              <a:ext uri="{FF2B5EF4-FFF2-40B4-BE49-F238E27FC236}">
                <a16:creationId xmlns:a16="http://schemas.microsoft.com/office/drawing/2014/main" id="{CB5CC355-F6A6-4B5D-BE90-7C2313A8123B}"/>
              </a:ext>
              <a:ext uri="{C183D7F6-B498-43B3-948B-1728B52AA6E4}">
                <adec:decorative xmlns:adec="http://schemas.microsoft.com/office/drawing/2017/decorative" xmlns="" val="1"/>
              </a:ext>
            </a:extLst>
          </p:cNvPr>
          <p:cNvSpPr/>
          <p:nvPr/>
        </p:nvSpPr>
        <p:spPr>
          <a:xfrm>
            <a:off x="1720850" y="0"/>
            <a:ext cx="2349500" cy="99377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418F0CF5-D026-4797-AA4D-3A63E8D1B26A}"/>
              </a:ext>
            </a:extLst>
          </p:cNvPr>
          <p:cNvSpPr txBox="1"/>
          <p:nvPr/>
        </p:nvSpPr>
        <p:spPr>
          <a:xfrm>
            <a:off x="5560423" y="429589"/>
            <a:ext cx="6100354" cy="5998822"/>
          </a:xfrm>
          <a:prstGeom prst="rect">
            <a:avLst/>
          </a:prstGeom>
          <a:noFill/>
        </p:spPr>
        <p:txBody>
          <a:bodyPr wrap="square">
            <a:spAutoFit/>
          </a:bodyPr>
          <a:lstStyle/>
          <a:p>
            <a:pPr marL="0" marR="0" algn="just">
              <a:spcBef>
                <a:spcPts val="600"/>
              </a:spcBef>
              <a:spcAft>
                <a:spcPts val="600"/>
              </a:spcAft>
            </a:pPr>
            <a:r>
              <a:rPr lang="en-US" sz="2800" b="1" i="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Hướng dẫn thực hiện</a:t>
            </a:r>
            <a:endParaRPr lang="en-US" sz="2800">
              <a:solidFill>
                <a:srgbClr val="C00000"/>
              </a:solidFill>
              <a:effectLst/>
              <a:latin typeface="Times New Roman" panose="02020603050405020304" pitchFamily="18" charset="0"/>
              <a:ea typeface="Calibri" panose="020F0502020204030204" pitchFamily="34" charset="0"/>
              <a:cs typeface="Arial" panose="020B0604020202020204" pitchFamily="34" charset="0"/>
            </a:endParaRPr>
          </a:p>
          <a:p>
            <a:pPr marL="0" marR="0" algn="just">
              <a:spcBef>
                <a:spcPts val="600"/>
              </a:spcBef>
              <a:spcAft>
                <a:spcPts val="600"/>
              </a:spcAft>
            </a:pPr>
            <a:r>
              <a:rPr lang="en-US" sz="2800" b="1" i="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Bước 1. Mở tệp ảnh mới và xác định các tham số ảnh</a:t>
            </a:r>
            <a:endParaRPr lang="en-US" sz="2800" b="1">
              <a:solidFill>
                <a:srgbClr val="002060"/>
              </a:solidFill>
              <a:effectLst/>
              <a:latin typeface="Times New Roman" panose="02020603050405020304" pitchFamily="18" charset="0"/>
              <a:ea typeface="Calibri" panose="020F0502020204030204" pitchFamily="34" charset="0"/>
              <a:cs typeface="Arial" panose="020B0604020202020204" pitchFamily="34" charset="0"/>
            </a:endParaRPr>
          </a:p>
          <a:p>
            <a:pPr marL="0" marR="0" algn="just">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Tạo một tệp ảnh mới với các tham số được lựa chọn phù hợp, chẳng hạn như sau: Kích thước = 300 x 250 mm; Độ phân giải = 7 pixels/mm; không gian màu = RBG; Nền trắng.</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gn="just">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a:solidFill>
                  <a:srgbClr val="002060"/>
                </a:solidFill>
                <a:latin typeface="Times New Roman" panose="02020603050405020304" pitchFamily="18" charset="0"/>
                <a:cs typeface="Times New Roman" panose="02020603050405020304" pitchFamily="18" charset="0"/>
              </a:rPr>
              <a:t>Bước 2. Thiết kế các vòng tròn Olympic</a:t>
            </a:r>
          </a:p>
          <a:p>
            <a:pPr marL="0" marR="0" algn="just">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Các vòng tròn Olympic được một bằng kĩ thuật thiết kế trên lớp bản sao.</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9905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39B91BE-ACA5-4A2A-A5C9-00A1CBACA7D5}"/>
              </a:ext>
            </a:extLst>
          </p:cNvPr>
          <p:cNvPicPr>
            <a:picLocks noChangeAspect="1"/>
          </p:cNvPicPr>
          <p:nvPr/>
        </p:nvPicPr>
        <p:blipFill rotWithShape="1">
          <a:blip r:embed="rId2"/>
          <a:srcRect l="73724" t="56518" r="2458" b="14986"/>
          <a:stretch/>
        </p:blipFill>
        <p:spPr bwMode="auto">
          <a:xfrm>
            <a:off x="1358538" y="312148"/>
            <a:ext cx="9431382" cy="63416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313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4F11061-040D-4DDF-A947-0FFA97E74ADE}"/>
              </a:ext>
            </a:extLst>
          </p:cNvPr>
          <p:cNvSpPr txBox="1"/>
          <p:nvPr/>
        </p:nvSpPr>
        <p:spPr>
          <a:xfrm>
            <a:off x="606334" y="677349"/>
            <a:ext cx="10979332" cy="5503301"/>
          </a:xfrm>
          <a:prstGeom prst="rect">
            <a:avLst/>
          </a:prstGeom>
          <a:noFill/>
        </p:spPr>
        <p:txBody>
          <a:bodyPr wrap="square">
            <a:spAutoFit/>
          </a:bodyPr>
          <a:lstStyle/>
          <a:p>
            <a:pPr marL="0" marR="0">
              <a:lnSpc>
                <a:spcPct val="115000"/>
              </a:lnSpc>
              <a:spcBef>
                <a:spcPts val="0"/>
              </a:spcBef>
              <a:spcAft>
                <a:spcPts val="0"/>
              </a:spcAft>
            </a:pPr>
            <a:r>
              <a:rPr lang="en-US" sz="2800" b="1" i="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vi-VN" sz="2800" b="1" i="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Tạo vòng tròn Olympic thứ nhất</a:t>
            </a:r>
            <a:endParaRPr lang="en-US" sz="2800" b="1">
              <a:solidFill>
                <a:srgbClr val="00B050"/>
              </a:solidFill>
              <a:effectLst/>
              <a:latin typeface="Times New Roman" panose="02020603050405020304" pitchFamily="18" charset="0"/>
              <a:ea typeface="Calibri" panose="020F0502020204030204" pitchFamily="34" charset="0"/>
              <a:cs typeface="Arial" panose="020B0604020202020204" pitchFamily="34" charset="0"/>
            </a:endParaRPr>
          </a:p>
          <a:p>
            <a:pPr marL="457200" marR="0" indent="-457200" algn="just">
              <a:lnSpc>
                <a:spcPct val="115000"/>
              </a:lnSpc>
              <a:spcBef>
                <a:spcPts val="0"/>
              </a:spcBef>
              <a:spcAft>
                <a:spcPts val="0"/>
              </a:spcAft>
              <a:buFontTx/>
              <a:buChar char="-"/>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Thêm một lớp mới trong suốt, đặt tên lớp là </a:t>
            </a: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Xanh đậm </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 chứa vòng tròn Olympic thứ nhất màu xanh da trời. </a:t>
            </a: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gn="just">
              <a:lnSpc>
                <a:spcPct val="115000"/>
              </a:lnSpc>
              <a:spcBef>
                <a:spcPts val="0"/>
              </a:spcBef>
              <a:spcAft>
                <a:spcPts val="0"/>
              </a:spcAft>
              <a:buFontTx/>
              <a:buChar char="-"/>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 lớp </a:t>
            </a: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Xanh đậm</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sử dụng kĩ thuật tạo đường viền để tạo nên lớp này một hình tròn màu xanh da trời như trong </a:t>
            </a: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2</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a:lnSpc>
                <a:spcPct val="115000"/>
              </a:lnSpc>
            </a:pPr>
            <a:r>
              <a:rPr lang="vi-VN" sz="2800" b="1" i="1">
                <a:solidFill>
                  <a:srgbClr val="00B050"/>
                </a:solidFill>
                <a:latin typeface="Times New Roman" panose="02020603050405020304" pitchFamily="18" charset="0"/>
                <a:cs typeface="Times New Roman" panose="02020603050405020304" pitchFamily="18" charset="0"/>
              </a:rPr>
              <a:t>b) Tạo các vòng tròn Olympic còn lại</a:t>
            </a:r>
            <a:endParaRPr lang="en-US" sz="2800" b="1" i="1">
              <a:solidFill>
                <a:srgbClr val="00B050"/>
              </a:solidFill>
              <a:latin typeface="Times New Roman" panose="02020603050405020304" pitchFamily="18" charset="0"/>
              <a:cs typeface="Times New Roman" panose="02020603050405020304" pitchFamily="18" charset="0"/>
            </a:endParaRPr>
          </a:p>
          <a:p>
            <a:pPr marL="457200" marR="0" indent="-457200" algn="just">
              <a:lnSpc>
                <a:spcPct val="115000"/>
              </a:lnSpc>
              <a:spcBef>
                <a:spcPts val="0"/>
              </a:spcBef>
              <a:spcAft>
                <a:spcPts val="0"/>
              </a:spcAft>
              <a:buFontTx/>
              <a:buChar char="-"/>
            </a:pPr>
            <a:r>
              <a:rPr lang="vi-VN" sz="2800">
                <a:effectLst/>
                <a:latin typeface="Times New Roman" panose="02020603050405020304" pitchFamily="18" charset="0"/>
                <a:ea typeface="Calibri" panose="020F0502020204030204" pitchFamily="34" charset="0"/>
                <a:cs typeface="Times New Roman" panose="02020603050405020304" pitchFamily="18" charset="0"/>
              </a:rPr>
              <a:t>Các vòng tròn Olympic còn lại (Đen, Đỏ, Vàng sẫm, Xanh lá) được tạo bằng kĩ thuật thiết kế trên lớp bản sao.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gn="just">
              <a:lnSpc>
                <a:spcPct val="115000"/>
              </a:lnSpc>
              <a:spcBef>
                <a:spcPts val="0"/>
              </a:spcBef>
              <a:spcAft>
                <a:spcPts val="0"/>
              </a:spcAft>
              <a:buFontTx/>
              <a:buChar char="-"/>
            </a:pPr>
            <a:r>
              <a:rPr lang="vi-VN" sz="2800">
                <a:effectLst/>
                <a:latin typeface="Times New Roman" panose="02020603050405020304" pitchFamily="18" charset="0"/>
                <a:ea typeface="Calibri" panose="020F0502020204030204" pitchFamily="34" charset="0"/>
                <a:cs typeface="Times New Roman" panose="02020603050405020304" pitchFamily="18" charset="0"/>
              </a:rPr>
              <a:t>Ví dụ, tạo vòng tròn Olympic thứ hai như sau: nhân đôi lớp </a:t>
            </a:r>
            <a:r>
              <a:rPr lang="vi-VN" sz="2800" i="1">
                <a:effectLst/>
                <a:latin typeface="Times New Roman" panose="02020603050405020304" pitchFamily="18" charset="0"/>
                <a:ea typeface="Calibri" panose="020F0502020204030204" pitchFamily="34" charset="0"/>
                <a:cs typeface="Times New Roman" panose="02020603050405020304" pitchFamily="18" charset="0"/>
              </a:rPr>
              <a:t>Xanh đậm</a:t>
            </a:r>
            <a:r>
              <a:rPr lang="vi-VN" sz="2800">
                <a:effectLst/>
                <a:latin typeface="Times New Roman" panose="02020603050405020304" pitchFamily="18" charset="0"/>
                <a:ea typeface="Calibri" panose="020F0502020204030204" pitchFamily="34" charset="0"/>
                <a:cs typeface="Times New Roman" panose="02020603050405020304" pitchFamily="18" charset="0"/>
              </a:rPr>
              <a:t>, đổi tên lớp thành </a:t>
            </a:r>
            <a:r>
              <a:rPr lang="vi-VN" sz="2800" i="1">
                <a:effectLst/>
                <a:latin typeface="Times New Roman" panose="02020603050405020304" pitchFamily="18" charset="0"/>
                <a:ea typeface="Calibri" panose="020F0502020204030204" pitchFamily="34" charset="0"/>
                <a:cs typeface="Times New Roman" panose="02020603050405020304" pitchFamily="18" charset="0"/>
              </a:rPr>
              <a:t>Đen</a:t>
            </a:r>
            <a:r>
              <a:rPr lang="vi-VN" sz="2800">
                <a:effectLst/>
                <a:latin typeface="Times New Roman" panose="02020603050405020304" pitchFamily="18" charset="0"/>
                <a:ea typeface="Calibri" panose="020F0502020204030204" pitchFamily="34" charset="0"/>
                <a:cs typeface="Times New Roman" panose="02020603050405020304" pitchFamily="18" charset="0"/>
              </a:rPr>
              <a:t> rồi di chuyển nó đến vị trí phù hợp, cuối cùng tô màu đen cho vòng tròn. </a:t>
            </a:r>
            <a:r>
              <a:rPr lang="vi-VN" sz="2800" i="1">
                <a:effectLst/>
                <a:latin typeface="Times New Roman" panose="02020603050405020304" pitchFamily="18" charset="0"/>
                <a:ea typeface="Calibri" panose="020F0502020204030204" pitchFamily="34" charset="0"/>
                <a:cs typeface="Times New Roman" panose="02020603050405020304" pitchFamily="18" charset="0"/>
              </a:rPr>
              <a:t>Hình 3</a:t>
            </a:r>
            <a:r>
              <a:rPr lang="vi-VN" sz="2800">
                <a:effectLst/>
                <a:latin typeface="Times New Roman" panose="02020603050405020304" pitchFamily="18" charset="0"/>
                <a:ea typeface="Calibri" panose="020F0502020204030204" pitchFamily="34" charset="0"/>
                <a:cs typeface="Times New Roman" panose="02020603050405020304" pitchFamily="18" charset="0"/>
              </a:rPr>
              <a:t> gợi ý cách thực hiện.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8866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6DE0C99-8FE0-46AF-8618-B48DCF51F5DD}"/>
              </a:ext>
            </a:extLst>
          </p:cNvPr>
          <p:cNvSpPr txBox="1"/>
          <p:nvPr/>
        </p:nvSpPr>
        <p:spPr>
          <a:xfrm>
            <a:off x="594360" y="363982"/>
            <a:ext cx="10927080" cy="1539139"/>
          </a:xfrm>
          <a:prstGeom prst="rect">
            <a:avLst/>
          </a:prstGeom>
          <a:noFill/>
        </p:spPr>
        <p:txBody>
          <a:bodyPr wrap="square">
            <a:spAutoFit/>
          </a:bodyPr>
          <a:lstStyle/>
          <a:p>
            <a:pPr marL="0" marR="0" algn="just">
              <a:lnSpc>
                <a:spcPct val="115000"/>
              </a:lnSpc>
              <a:spcBef>
                <a:spcPts val="0"/>
              </a:spcBef>
              <a:spcAft>
                <a:spcPts val="0"/>
              </a:spcAft>
            </a:pPr>
            <a:r>
              <a:rPr lang="vi-VN" sz="2800" b="1" i="1">
                <a:solidFill>
                  <a:srgbClr val="00B050"/>
                </a:solidFill>
                <a:latin typeface="Times New Roman" panose="02020603050405020304" pitchFamily="18" charset="0"/>
                <a:cs typeface="Times New Roman" panose="02020603050405020304" pitchFamily="18" charset="0"/>
              </a:rPr>
              <a:t>Lưu ý: </a:t>
            </a:r>
            <a:r>
              <a:rPr lang="vi-VN" sz="2800">
                <a:effectLst/>
                <a:latin typeface="Times New Roman" panose="02020603050405020304" pitchFamily="18" charset="0"/>
                <a:ea typeface="Calibri" panose="020F0502020204030204" pitchFamily="34" charset="0"/>
                <a:cs typeface="Times New Roman" panose="02020603050405020304" pitchFamily="18" charset="0"/>
              </a:rPr>
              <a:t>Khi di chuyển lớp, nó lệch ra khỏi vị trí cảu ảnh ban đầu. Thực hiện lệnh </a:t>
            </a:r>
            <a:r>
              <a:rPr lang="vi-VN" sz="2800" b="1">
                <a:effectLst/>
                <a:latin typeface="Times New Roman" panose="02020603050405020304" pitchFamily="18" charset="0"/>
                <a:ea typeface="Calibri" panose="020F0502020204030204" pitchFamily="34" charset="0"/>
                <a:cs typeface="Times New Roman" panose="02020603050405020304" pitchFamily="18" charset="0"/>
              </a:rPr>
              <a:t>Layer\Layer to Image Size</a:t>
            </a:r>
            <a:r>
              <a:rPr lang="vi-VN" sz="2800">
                <a:effectLst/>
                <a:latin typeface="Times New Roman" panose="02020603050405020304" pitchFamily="18" charset="0"/>
                <a:ea typeface="Calibri" panose="020F0502020204030204" pitchFamily="34" charset="0"/>
                <a:cs typeface="Times New Roman" panose="02020603050405020304" pitchFamily="18" charset="0"/>
              </a:rPr>
              <a:t> để khớp lớp ảnh mới với lớp ảnh ban đầu.</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5A2062D5-8333-4CFD-9155-4A93C9897832}"/>
              </a:ext>
            </a:extLst>
          </p:cNvPr>
          <p:cNvPicPr>
            <a:picLocks noChangeAspect="1"/>
          </p:cNvPicPr>
          <p:nvPr/>
        </p:nvPicPr>
        <p:blipFill rotWithShape="1">
          <a:blip r:embed="rId2"/>
          <a:srcRect l="59784" t="56763" r="8171" b="20191"/>
          <a:stretch/>
        </p:blipFill>
        <p:spPr bwMode="auto">
          <a:xfrm>
            <a:off x="1754818" y="2471700"/>
            <a:ext cx="9170176" cy="37076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424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EE11BBF9-7D39-40E3-B74A-B8E022588721}"/>
              </a:ext>
            </a:extLst>
          </p:cNvPr>
          <p:cNvSpPr>
            <a:spLocks noChangeArrowheads="1"/>
          </p:cNvSpPr>
          <p:nvPr/>
        </p:nvSpPr>
        <p:spPr bwMode="auto">
          <a:xfrm>
            <a:off x="530679" y="-18097"/>
            <a:ext cx="11130642" cy="689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eaLnBrk="1" fontAlgn="base" hangingPunct="1">
              <a:spcBef>
                <a:spcPts val="600"/>
              </a:spcBef>
              <a:spcAft>
                <a:spcPts val="600"/>
              </a:spcAft>
              <a:buClrTx/>
              <a:buSzTx/>
              <a:buFontTx/>
              <a:buNone/>
              <a:tabLst/>
            </a:pPr>
            <a:r>
              <a:rPr lang="en-US" altLang="en-US" sz="2800" b="1" i="1">
                <a:solidFill>
                  <a:srgbClr val="00B050"/>
                </a:solidFill>
                <a:latin typeface="Times New Roman" panose="02020603050405020304" pitchFamily="18" charset="0"/>
                <a:cs typeface="Times New Roman" panose="02020603050405020304" pitchFamily="18" charset="0"/>
              </a:rPr>
              <a:t>Bước 3. Tạo các điểm lồng nhau của các vòng tròn Plympic</a:t>
            </a:r>
          </a:p>
          <a:p>
            <a:pPr marL="0" marR="0" lvl="0" indent="0" algn="just" defTabSz="914400" rtl="0" eaLnBrk="0" fontAlgn="base" latinLnBrk="0" hangingPunct="0">
              <a:spcBef>
                <a:spcPts val="600"/>
              </a:spcBef>
              <a:spcAft>
                <a:spcPts val="600"/>
              </a:spcAft>
              <a:buClrTx/>
              <a:buSzTx/>
              <a:buFontTx/>
              <a:buNone/>
              <a:tabLst/>
            </a:pPr>
            <a:r>
              <a:rPr kumimoji="0" lang="en-US" altLang="en-US" sz="28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 điểm lồng nhau giữa các vòng tròn Olympic được thiết kế dựa trên kĩ thuật lồng hình. Ví dụ, tại một điểm giao, cần đưa vòng tròn xanh đậm lên trên vòng tròn vàng sẫm. thực hiện điều này như sau:</a:t>
            </a:r>
            <a:endParaRPr kumimoji="0" lang="en-US" altLang="en-US" sz="2800" b="0" i="0" u="none" strike="noStrike" cap="none" normalizeH="0" baseline="0">
              <a:ln>
                <a:noFill/>
              </a:ln>
              <a:solidFill>
                <a:schemeClr val="tx1"/>
              </a:solidFill>
              <a:effectLst/>
            </a:endParaRPr>
          </a:p>
          <a:p>
            <a:pPr marL="457200" marR="0" lvl="0" indent="-457200" algn="just" defTabSz="914400" rtl="0" eaLnBrk="0" fontAlgn="base" latinLnBrk="0" hangingPunct="0">
              <a:spcBef>
                <a:spcPts val="600"/>
              </a:spcBef>
              <a:spcAft>
                <a:spcPts val="600"/>
              </a:spcAft>
              <a:buClrTx/>
              <a:buSzTx/>
              <a:buFontTx/>
              <a:buChar char="-"/>
              <a:tabLst/>
            </a:pPr>
            <a:r>
              <a:rPr kumimoji="0" lang="en-US"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Chọn lớp </a:t>
            </a:r>
            <a:r>
              <a:rPr kumimoji="0" lang="en-US" altLang="en-US" sz="28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Xanh đậm</a:t>
            </a:r>
            <a:r>
              <a:rPr kumimoji="0" lang="en-US"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rồi tạo một vùng chọn hình chữ nhật tại điểm giao của hai vòng tròn (</a:t>
            </a:r>
            <a:r>
              <a:rPr kumimoji="0" lang="en-US" altLang="en-US" sz="28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 4a</a:t>
            </a:r>
            <a:r>
              <a:rPr kumimoji="0" lang="en-US"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457200" marR="0" lvl="0" indent="-457200" algn="just" defTabSz="914400" rtl="0" eaLnBrk="0" fontAlgn="base" latinLnBrk="0" hangingPunct="0">
              <a:spcBef>
                <a:spcPts val="600"/>
              </a:spcBef>
              <a:spcAft>
                <a:spcPts val="600"/>
              </a:spcAft>
              <a:buClrTx/>
              <a:buSzTx/>
              <a:buFontTx/>
              <a:buChar char="-"/>
              <a:tabLst/>
            </a:pPr>
            <a:r>
              <a:rPr kumimoji="0" lang="en-US"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Thực hiện liên tiếp hai lệnh </a:t>
            </a:r>
            <a:r>
              <a:rPr kumimoji="0" lang="en-US" altLang="en-US"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Edit\Copy</a:t>
            </a:r>
            <a:r>
              <a:rPr kumimoji="0" lang="en-US"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và </a:t>
            </a:r>
            <a:r>
              <a:rPr kumimoji="0" lang="en-US" altLang="en-US"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Edit\Paste</a:t>
            </a:r>
            <a:r>
              <a:rPr kumimoji="0" lang="en-US"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để sao chép một mảnh của đường tròn xanh đậm tại điểm giao. Một lớp động được tự động tạo ra chứa kết quả sao chép (</a:t>
            </a:r>
            <a:r>
              <a:rPr kumimoji="0" lang="en-US" altLang="en-US" sz="28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 4b</a:t>
            </a:r>
            <a:r>
              <a:rPr kumimoji="0" lang="en-US"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457200" marR="0" lvl="0" indent="-457200" algn="just" defTabSz="914400" rtl="0" eaLnBrk="0" fontAlgn="base" latinLnBrk="0" hangingPunct="0">
              <a:spcBef>
                <a:spcPts val="600"/>
              </a:spcBef>
              <a:spcAft>
                <a:spcPts val="600"/>
              </a:spcAft>
              <a:buClrTx/>
              <a:buSzTx/>
              <a:buFontTx/>
              <a:buChar char="-"/>
              <a:tabLst/>
            </a:pPr>
            <a:r>
              <a:rPr kumimoji="0" lang="en-US"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Nháy chuột vào nút lệnh       để thêm vào một lớp mới thay thế lớp động. Đổi tên lớp mới thành </a:t>
            </a:r>
            <a:r>
              <a:rPr kumimoji="0" lang="en-US" altLang="en-US" sz="28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Mảnh xanh đậm</a:t>
            </a:r>
            <a:r>
              <a:rPr kumimoji="0" lang="en-US"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kết quả nhận được như </a:t>
            </a:r>
            <a:r>
              <a:rPr kumimoji="0" lang="en-US" altLang="en-US" sz="28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 4c</a:t>
            </a:r>
            <a:r>
              <a:rPr kumimoji="0" lang="en-US"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457200" marR="0" lvl="0" indent="-457200" algn="just" defTabSz="914400" rtl="0" eaLnBrk="0" fontAlgn="base" latinLnBrk="0" hangingPunct="0">
              <a:spcBef>
                <a:spcPts val="600"/>
              </a:spcBef>
              <a:spcAft>
                <a:spcPts val="600"/>
              </a:spcAft>
              <a:buClrTx/>
              <a:buSzTx/>
              <a:buFontTx/>
              <a:buChar char="-"/>
              <a:tabLst/>
            </a:pPr>
            <a:r>
              <a:rPr kumimoji="0" lang="en-US"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 chuyển lớp </a:t>
            </a:r>
            <a:r>
              <a:rPr kumimoji="0" lang="en-US" altLang="en-US" sz="28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Mảnh xanh đậm</a:t>
            </a:r>
            <a:r>
              <a:rPr kumimoji="0" lang="en-US"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lên trên lớp </a:t>
            </a:r>
            <a:r>
              <a:rPr kumimoji="0" lang="en-US" altLang="en-US" sz="28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Vàng sẫm</a:t>
            </a:r>
            <a:r>
              <a:rPr kumimoji="0" lang="en-US"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 4a</a:t>
            </a:r>
            <a:r>
              <a:rPr kumimoji="0" lang="en-US"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để che đường tròn màu vàng sẫm tại điểm giao. Kết quả nhận được là vòng tròn xanh đậm đè lên trên vòng tròn vàng sẫm</a:t>
            </a:r>
            <a:endParaRPr kumimoji="0" lang="en-US" altLang="en-US" sz="2800" b="0" i="0" u="none" strike="noStrike" cap="none" normalizeH="0" baseline="0">
              <a:ln>
                <a:noFill/>
              </a:ln>
              <a:solidFill>
                <a:schemeClr val="tx1"/>
              </a:solidFill>
              <a:effectLst/>
            </a:endParaRPr>
          </a:p>
        </p:txBody>
      </p:sp>
      <p:pic>
        <p:nvPicPr>
          <p:cNvPr id="1025" name="Picture 185">
            <a:extLst>
              <a:ext uri="{FF2B5EF4-FFF2-40B4-BE49-F238E27FC236}">
                <a16:creationId xmlns:a16="http://schemas.microsoft.com/office/drawing/2014/main" id="{82D923BF-EDD4-4CA4-A8BB-0B32D6B497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482" t="63367" r="17879" b="34895"/>
          <a:stretch>
            <a:fillRect/>
          </a:stretch>
        </p:blipFill>
        <p:spPr bwMode="auto">
          <a:xfrm>
            <a:off x="4676503" y="4628605"/>
            <a:ext cx="538844" cy="32657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449A690F-ED58-4010-A27E-6203F18B65A8}"/>
              </a:ext>
            </a:extLst>
          </p:cNvPr>
          <p:cNvSpPr>
            <a:spLocks noChangeArrowheads="1"/>
          </p:cNvSpPr>
          <p:nvPr/>
        </p:nvSpPr>
        <p:spPr bwMode="auto">
          <a:xfrm>
            <a:off x="800101" y="4693567"/>
            <a:ext cx="88304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4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8807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E8215E56-097A-4348-98E2-5303E17C0368}"/>
              </a:ext>
            </a:extLst>
          </p:cNvPr>
          <p:cNvPicPr>
            <a:picLocks noChangeAspect="1"/>
          </p:cNvPicPr>
          <p:nvPr/>
        </p:nvPicPr>
        <p:blipFill rotWithShape="1">
          <a:blip r:embed="rId2"/>
          <a:srcRect l="56167" t="54537" r="5244" b="20439"/>
          <a:stretch/>
        </p:blipFill>
        <p:spPr bwMode="auto">
          <a:xfrm>
            <a:off x="299781" y="1316649"/>
            <a:ext cx="11592438" cy="42247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1567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80">
            <a:extLst>
              <a:ext uri="{FF2B5EF4-FFF2-40B4-BE49-F238E27FC236}">
                <a16:creationId xmlns:a16="http://schemas.microsoft.com/office/drawing/2014/main" id="{F4D2CD67-BF94-487A-BD1F-F17869AE2CBC}"/>
              </a:ext>
            </a:extLst>
          </p:cNvPr>
          <p:cNvSpPr txBox="1"/>
          <p:nvPr/>
        </p:nvSpPr>
        <p:spPr>
          <a:xfrm>
            <a:off x="698863" y="1056775"/>
            <a:ext cx="10744200" cy="4016741"/>
          </a:xfrm>
          <a:prstGeom prst="rect">
            <a:avLst/>
          </a:prstGeom>
          <a:noFill/>
        </p:spPr>
        <p:txBody>
          <a:bodyPr wrap="square">
            <a:spAutoFit/>
          </a:bodyPr>
          <a:lstStyle/>
          <a:p>
            <a:pPr>
              <a:lnSpc>
                <a:spcPct val="115000"/>
              </a:lnSpc>
            </a:pPr>
            <a:r>
              <a:rPr lang="vi-VN" sz="2800" b="1" i="1">
                <a:solidFill>
                  <a:srgbClr val="00B050"/>
                </a:solidFill>
                <a:latin typeface="Times New Roman" panose="02020603050405020304" pitchFamily="18" charset="0"/>
                <a:cs typeface="Times New Roman" panose="02020603050405020304" pitchFamily="18" charset="0"/>
              </a:rPr>
              <a:t>Bước 4. Tạo lá cờ của logo</a:t>
            </a:r>
            <a:endParaRPr lang="en-US" sz="2800" b="1" i="1">
              <a:solidFill>
                <a:srgbClr val="00B050"/>
              </a:solidFill>
              <a:latin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Arial" panose="020B0604020202020204" pitchFamily="34" charset="0"/>
              <a:buChar char="-"/>
            </a:pPr>
            <a:r>
              <a:rPr lang="vi-VN" sz="2800">
                <a:effectLst/>
                <a:latin typeface="Times New Roman" panose="02020603050405020304" pitchFamily="18" charset="0"/>
                <a:ea typeface="Calibri" panose="020F0502020204030204" pitchFamily="34" charset="0"/>
                <a:cs typeface="Times New Roman" panose="02020603050405020304" pitchFamily="18" charset="0"/>
              </a:rPr>
              <a:t>Dùng công cụ đường dẫn và vùng chọn để tạo lá cờ màu đỏ và ngôi sao màu vàng.</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Arial" panose="020B0604020202020204" pitchFamily="34" charset="0"/>
              <a:buChar char="-"/>
            </a:pPr>
            <a:r>
              <a:rPr lang="vi-VN" sz="2800">
                <a:effectLst/>
                <a:latin typeface="Times New Roman" panose="02020603050405020304" pitchFamily="18" charset="0"/>
                <a:ea typeface="Calibri" panose="020F0502020204030204" pitchFamily="34" charset="0"/>
                <a:cs typeface="Times New Roman" panose="02020603050405020304" pitchFamily="18" charset="0"/>
              </a:rPr>
              <a:t>Đung kĩ thuật cắt xén để cắt phần dưới lá cờ, trong đó vùng chọn để cắt là vùng chọn hình elip.</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a:lnSpc>
                <a:spcPct val="115000"/>
              </a:lnSpc>
            </a:pPr>
            <a:r>
              <a:rPr lang="vi-VN" sz="2800" b="1" i="1">
                <a:solidFill>
                  <a:srgbClr val="00B050"/>
                </a:solidFill>
                <a:latin typeface="Times New Roman" panose="02020603050405020304" pitchFamily="18" charset="0"/>
                <a:cs typeface="Times New Roman" panose="02020603050405020304" pitchFamily="18" charset="0"/>
              </a:rPr>
              <a:t>Bước 5. Lưu và xuất tệp ảnh</a:t>
            </a:r>
            <a:endParaRPr lang="en-US" sz="2800" b="1" i="1">
              <a:solidFill>
                <a:srgbClr val="00B050"/>
              </a:solidFill>
              <a:latin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Arial" panose="020B0604020202020204" pitchFamily="34" charset="0"/>
              <a:buChar char="-"/>
            </a:pPr>
            <a:r>
              <a:rPr lang="vi-VN" sz="2800">
                <a:effectLst/>
                <a:latin typeface="Times New Roman" panose="02020603050405020304" pitchFamily="18" charset="0"/>
                <a:ea typeface="Calibri" panose="020F0502020204030204" pitchFamily="34" charset="0"/>
                <a:cs typeface="Times New Roman" panose="02020603050405020304" pitchFamily="18" charset="0"/>
              </a:rPr>
              <a:t>Lưu tệp ảnh với tên tệp là “Olympic VN.exf”.</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Arial" panose="020B0604020202020204" pitchFamily="34" charset="0"/>
              <a:buChar char="-"/>
            </a:pPr>
            <a:r>
              <a:rPr lang="vi-VN" sz="2800">
                <a:effectLst/>
                <a:latin typeface="Times New Roman" panose="02020603050405020304" pitchFamily="18" charset="0"/>
                <a:ea typeface="Calibri" panose="020F0502020204030204" pitchFamily="34" charset="0"/>
                <a:cs typeface="Times New Roman" panose="02020603050405020304" pitchFamily="18" charset="0"/>
              </a:rPr>
              <a:t>Xuất ảnh với tên tệp là “Olympic VN.jpg”.</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385901"/>
      </p:ext>
    </p:extLst>
  </p:cSld>
  <p:clrMapOvr>
    <a:masterClrMapping/>
  </p:clrMapOvr>
</p:sld>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stal_Presentation_TM33468121_Win32_JC_SL_v3" id="{EB91EBED-606F-4526-98F2-0BC37D122083}" vid="{0066A017-97AF-4FCB-BD31-68FEF3C011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0C81F5-4E08-4068-8DC9-6D21305E57B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2119E3DC-63DC-4703-A1A6-A21819296CF6}">
  <ds:schemaRefs>
    <ds:schemaRef ds:uri="http://schemas.microsoft.com/sharepoint/v3/contenttype/forms"/>
  </ds:schemaRefs>
</ds:datastoreItem>
</file>

<file path=customXml/itemProps3.xml><?xml version="1.0" encoding="utf-8"?>
<ds:datastoreItem xmlns:ds="http://schemas.openxmlformats.org/officeDocument/2006/customXml" ds:itemID="{3E84E3F0-7763-473A-A672-F70F538DA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Coastal presentation</Template>
  <TotalTime>48</TotalTime>
  <Words>1578</Words>
  <Application>Microsoft Office PowerPoint</Application>
  <PresentationFormat>Widescreen</PresentationFormat>
  <Paragraphs>86</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BatangChe</vt:lpstr>
      <vt:lpstr>Calibri</vt:lpstr>
      <vt:lpstr>Segoe UI</vt:lpstr>
      <vt:lpstr>Segoe UI Light</vt:lpstr>
      <vt:lpstr>Symbol</vt:lpstr>
      <vt:lpstr>Times New Roman</vt:lpstr>
      <vt:lpstr>Yu Mincho</vt:lpstr>
      <vt:lpstr>Office Theme</vt:lpstr>
      <vt:lpstr>BÀI 4 THỰC HÀNH TỔNG HỢP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HoangThanh Tam</dc:creator>
  <cp:lastModifiedBy>Administrator</cp:lastModifiedBy>
  <cp:revision>5</cp:revision>
  <dcterms:created xsi:type="dcterms:W3CDTF">2022-02-17T15:40:32Z</dcterms:created>
  <dcterms:modified xsi:type="dcterms:W3CDTF">2022-06-13T09:14:20Z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