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6"/>
  </p:notesMasterIdLst>
  <p:sldIdLst>
    <p:sldId id="3825" r:id="rId5"/>
    <p:sldId id="3791" r:id="rId6"/>
    <p:sldId id="3792" r:id="rId7"/>
    <p:sldId id="3840" r:id="rId8"/>
    <p:sldId id="3835" r:id="rId9"/>
    <p:sldId id="3830" r:id="rId10"/>
    <p:sldId id="3836" r:id="rId11"/>
    <p:sldId id="3837" r:id="rId12"/>
    <p:sldId id="3838" r:id="rId13"/>
    <p:sldId id="3839" r:id="rId14"/>
    <p:sldId id="383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1776549"/>
            <a:ext cx="6592824" cy="33532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  <a:b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LẬP TRÌNH VỚI HÀM VÀ THƯ VIỆN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B55F5DE-D801-496C-806A-73E6EF45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B6754F1-BBB9-45C3-8F76-FA0E19B7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7FB0EFA-9228-4C2B-BC70-5B5C937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1743D-D4F6-4AD7-BF15-8EABE8C3D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606891"/>
            <a:ext cx="6858001" cy="4984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vẽ hình chữ nhật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7A9D6-AD53-4A1C-AA9B-D108FDA9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3244" r="85849" b="67281"/>
          <a:stretch/>
        </p:blipFill>
        <p:spPr>
          <a:xfrm>
            <a:off x="8444347" y="2018110"/>
            <a:ext cx="2431472" cy="1780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72F25-AE19-4775-9540-EB72E5CE7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" t="7252" r="75227" b="72941"/>
          <a:stretch/>
        </p:blipFill>
        <p:spPr>
          <a:xfrm>
            <a:off x="1752600" y="1548687"/>
            <a:ext cx="5133109" cy="271915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0158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E0EB-F1F4-436B-A218-93E100A6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11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  <a:p>
            <a:pPr>
              <a:spcBef>
                <a:spcPts val="3000"/>
              </a:spcBef>
            </a:pPr>
            <a:r>
              <a:rPr lang="en-US" sz="1800" dirty="0"/>
              <a:t>Email address</a:t>
            </a:r>
          </a:p>
          <a:p>
            <a:pPr>
              <a:spcBef>
                <a:spcPts val="3000"/>
              </a:spcBef>
            </a:pPr>
            <a:r>
              <a:rPr lang="en-US" sz="1800" dirty="0"/>
              <a:t>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78514DD-3FC6-4AEF-9C9C-057CF64C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348615"/>
            <a:ext cx="5809527" cy="722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Giải phương trình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B55F5DE-D801-496C-806A-73E6EF45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B6754F1-BBB9-45C3-8F76-FA0E19B7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7FB0EFA-9228-4C2B-BC70-5B5C937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1743D-D4F6-4AD7-BF15-8EABE8C3D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1545971"/>
            <a:ext cx="9829800" cy="385974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cho trong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nhằm tạo một bảng chọn việc, để người chạy c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chọn cho máy tính giúp giải phương trình bậc nhất hay giải phương trình bậc hai.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Em hãy đưa khai báo của các hàm thực hiện hai việc nói trên và các lời gọi chúng vào đúng chỗ trong c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Sau đó hãy chạy thử c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với một số dữ liệu đầu vào khác nhau để kiểm thử c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921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CC90B11-F535-4D7C-84A3-2CF98B9D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4CB8358-5219-419E-B50C-A279EA3E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A3AE5-C5FB-4005-AAD8-3A8993AC9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" t="-24" r="59205" b="40803"/>
          <a:stretch/>
        </p:blipFill>
        <p:spPr>
          <a:xfrm>
            <a:off x="2874818" y="136525"/>
            <a:ext cx="7550728" cy="658441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D9E9D73-A142-44EC-9DCC-1B6DC0DD6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368136" cy="288748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1. C</a:t>
            </a:r>
            <a:r>
              <a:rPr lang="vi-VN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giải phương trình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5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40D9-2DCD-4A96-99AD-1D91B4D5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4549A-67DB-483D-8A86-78FE2496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F9C78-DA78-477A-825F-0969DC22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2F351-873D-4256-9F40-6EC90CFA7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4" r="29375" b="10284"/>
          <a:stretch/>
        </p:blipFill>
        <p:spPr>
          <a:xfrm>
            <a:off x="1562100" y="147493"/>
            <a:ext cx="10038648" cy="657398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148075F-28C9-499E-B95C-59264F68C3B2}"/>
              </a:ext>
            </a:extLst>
          </p:cNvPr>
          <p:cNvSpPr/>
          <p:nvPr/>
        </p:nvSpPr>
        <p:spPr>
          <a:xfrm>
            <a:off x="471055" y="3429000"/>
            <a:ext cx="775854" cy="491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1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78514DD-3FC6-4AEF-9C9C-057CF64C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6" y="246718"/>
            <a:ext cx="5809527" cy="4934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Thời gian gặp nhau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B55F5DE-D801-496C-806A-73E6EF45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B6754F1-BBB9-45C3-8F76-FA0E19B7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7FB0EFA-9228-4C2B-BC70-5B5C937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1743D-D4F6-4AD7-BF15-8EABE8C3D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6" y="845396"/>
            <a:ext cx="10655165" cy="5405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Hiện tại anh trai Khánh Nam đang ở thành phố A còn em gái Sương Mai đang ở thành phố B. Khoảng cách giữa hai thành phố đó là d km. Hai anh em đi ô tô xuất phát cùng một thời điểm từ hai thành phố, ô tô khởi hành từ A đi về B với tốc độ không đổi v1 km/h, ô tô khởi hành từ B đi đến A với tốc độ không đổi v2 km/h; trong đó d, v1, v2 là các số thực.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khai báo mtime với các tham số d, v1, v2 để xác định thời gian hai ô tô gặp nhau tính từ lúc xuất phát. Em hãy: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bằng cách bổ sung cho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lời gọi hàm mtime với dữ liệu nhập từ bàn phím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Chạy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và chạy thử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với ít nhất hai bộ dữ liệu vào khác nhau.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Viết hàm mtime với tham số d, v1, v2 và trả về thời gian gặp nhau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CC2798-084B-4DA1-BEDB-7EC20C903E31}"/>
                  </a:ext>
                </a:extLst>
              </p:cNvPr>
              <p:cNvSpPr txBox="1"/>
              <p:nvPr/>
            </p:nvSpPr>
            <p:spPr>
              <a:xfrm>
                <a:off x="10668000" y="5679799"/>
                <a:ext cx="1371600" cy="571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CC2798-084B-4DA1-BEDB-7EC20C903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5679799"/>
                <a:ext cx="1371600" cy="5713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67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33A4BE-531E-4A62-A55C-06E08818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FD21CE-7A2D-4CB5-AC11-6E5CB7F7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C87077-3DA0-43A0-9187-E1AACEF3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EF28E7-47BB-4502-BB4A-8F498F51C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9" t="-24" r="57045" b="69503"/>
          <a:stretch/>
        </p:blipFill>
        <p:spPr>
          <a:xfrm>
            <a:off x="7439891" y="1211875"/>
            <a:ext cx="4094019" cy="252206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F2ABFD-0963-4A4A-BB23-F6A5EDF72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4" t="52729" r="41705" b="22613"/>
          <a:stretch/>
        </p:blipFill>
        <p:spPr>
          <a:xfrm>
            <a:off x="284018" y="1195603"/>
            <a:ext cx="6367635" cy="252206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8C61F8-BD72-43EC-B5B7-433767791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5432135"/>
            <a:ext cx="7315200" cy="36512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2. Ví dụ một c</a:t>
            </a:r>
            <a:r>
              <a:rPr lang="vi-VN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bài toán thời gian gặp nhau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3BC405F-0BEB-484C-B83E-A03C7C4B3D5D}"/>
              </a:ext>
            </a:extLst>
          </p:cNvPr>
          <p:cNvSpPr txBox="1">
            <a:spLocks/>
          </p:cNvSpPr>
          <p:nvPr/>
        </p:nvSpPr>
        <p:spPr>
          <a:xfrm>
            <a:off x="1295400" y="4293033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</a:t>
            </a:r>
            <a:r>
              <a:rPr lang="vi-VN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4AF643-E9CA-48AB-A0AD-FC1CD05C466B}"/>
              </a:ext>
            </a:extLst>
          </p:cNvPr>
          <p:cNvSpPr txBox="1">
            <a:spLocks/>
          </p:cNvSpPr>
          <p:nvPr/>
        </p:nvSpPr>
        <p:spPr>
          <a:xfrm>
            <a:off x="8333509" y="4293032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Kết quả thực hiện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3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78514DD-3FC6-4AEF-9C9C-057CF64C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6" y="246718"/>
            <a:ext cx="7155874" cy="36017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Thời gian thực hiện c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B55F5DE-D801-496C-806A-73E6EF45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B6754F1-BBB9-45C3-8F76-FA0E19B7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7FB0EFA-9228-4C2B-BC70-5B5C937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1743D-D4F6-4AD7-BF15-8EABE8C3D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6" y="845396"/>
            <a:ext cx="10655165" cy="52506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Hàm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(với lời gọi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()) trong thư viện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cho biết thời gian tại điểm hiện tại (tính theo giây). Để biết thời gian thực hiện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người ta ghi nhận thời điểm lúc bắt đầu thực hiện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thời điểm lúc kết thúc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và đưa ra hiệu các thời điểm đã xác định. Em hãy gắn hàm time từ thư viện time vào một số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đã có của em và đưa ra thời gian thực hiện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Gắn thư viện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vào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Để ghi nhận thời điểm bắt đầu viết câu lệnh thực hiện đầu tiên là: tb =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time.time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Cuối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đưa ra thời gian thực hiện: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time.time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() – tb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Để cho đẹp: Nên dùng quy cách 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%.4f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để đưa ra thời gian thực hiện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với bốn chữ số ở phần thập phân (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693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33A4BE-531E-4A62-A55C-06E08818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FD21CE-7A2D-4CB5-AC11-6E5CB7F7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C87077-3DA0-43A0-9187-E1AACEF3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8C61F8-BD72-43EC-B5B7-433767791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5432135"/>
            <a:ext cx="7315200" cy="3651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3. Minh họa cách sử dụng hàm </a:t>
            </a: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3D207-AFC4-40CB-A67D-9D70ABA57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" t="4827" r="63750" b="61824"/>
          <a:stretch/>
        </p:blipFill>
        <p:spPr>
          <a:xfrm>
            <a:off x="483272" y="1060740"/>
            <a:ext cx="6196255" cy="347749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2141A-4452-4D22-8946-056D8016C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" t="-24" r="80455" b="64047"/>
          <a:stretch/>
        </p:blipFill>
        <p:spPr>
          <a:xfrm>
            <a:off x="7356762" y="1060740"/>
            <a:ext cx="2933041" cy="348054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945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78514DD-3FC6-4AEF-9C9C-057CF64C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6" y="246718"/>
            <a:ext cx="7155874" cy="36017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B55F5DE-D801-496C-806A-73E6EF45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B6754F1-BBB9-45C3-8F76-FA0E19B7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7FB0EFA-9228-4C2B-BC70-5B5C937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1743D-D4F6-4AD7-BF15-8EABE8C3D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6" y="845396"/>
            <a:ext cx="6858001" cy="36850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Viết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vẽ một hình chữ nhật bằng các dấu # với một cạnh có độ dài bằng 10, một cạnh có độ dài bằng a. Ví dụ với a = 4, hình chữ nhật cần vẽ như hình bên: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Yêu cầu xây dựng một hàm Drawbox với tham số (a), hàm này đưa ra màn hình các dòng, mỗi dòng chứa 10 dấu # liên tiếp và tham số a quyết định số dòng sẽ được đưa ra.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gọi hàm Drawbox(a) với nhập vào từ bàn phím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7A9D6-AD53-4A1C-AA9B-D108FDA9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3244" r="85849" b="67281"/>
          <a:stretch/>
        </p:blipFill>
        <p:spPr>
          <a:xfrm>
            <a:off x="8555184" y="1856508"/>
            <a:ext cx="2431472" cy="17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8445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150</TotalTime>
  <Words>128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Calibri</vt:lpstr>
      <vt:lpstr>Cambria Math</vt:lpstr>
      <vt:lpstr>Times New Roman</vt:lpstr>
      <vt:lpstr>Tw Cen MT</vt:lpstr>
      <vt:lpstr>ShapesVTI</vt:lpstr>
      <vt:lpstr>BÀI 11 THỰC HÀNH LẬP TRÌNH VỚI HÀM VÀ THƯ VIỆN</vt:lpstr>
      <vt:lpstr>Bài 1. Giải phương trình</vt:lpstr>
      <vt:lpstr>PowerPoint Presentation</vt:lpstr>
      <vt:lpstr>PowerPoint Presentation</vt:lpstr>
      <vt:lpstr>Bài 2. Thời gian gặp nhau</vt:lpstr>
      <vt:lpstr>PowerPoint Presentation</vt:lpstr>
      <vt:lpstr>Bài 3. Thời gian thực hiện chương trình </vt:lpstr>
      <vt:lpstr>PowerPoint Presentation</vt:lpstr>
      <vt:lpstr>Bài 4.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 THỰC HÀNH LẬP TRÌNH VỚI HÀM VÀ THƯ VIỆN</dc:title>
  <dc:creator>HoangThanh Tam</dc:creator>
  <cp:lastModifiedBy>Administrator</cp:lastModifiedBy>
  <cp:revision>8</cp:revision>
  <dcterms:created xsi:type="dcterms:W3CDTF">2022-01-17T09:34:18Z</dcterms:created>
  <dcterms:modified xsi:type="dcterms:W3CDTF">2022-06-13T09:29:59Z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