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312" r:id="rId5"/>
    <p:sldId id="316" r:id="rId6"/>
    <p:sldId id="353" r:id="rId7"/>
    <p:sldId id="330" r:id="rId8"/>
    <p:sldId id="320"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54" r:id="rId22"/>
    <p:sldId id="258" r:id="rId23"/>
    <p:sldId id="349" r:id="rId24"/>
    <p:sldId id="350" r:id="rId25"/>
    <p:sldId id="351" r:id="rId26"/>
    <p:sldId id="352" r:id="rId27"/>
    <p:sldId id="336" r:id="rId28"/>
    <p:sldId id="31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826"/>
    <a:srgbClr val="FCE5EF"/>
    <a:srgbClr val="D2EA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7" autoAdjust="0"/>
  </p:normalViewPr>
  <p:slideViewPr>
    <p:cSldViewPr snapToGrid="0">
      <p:cViewPr varScale="1">
        <p:scale>
          <a:sx n="37" d="100"/>
          <a:sy n="37" d="100"/>
        </p:scale>
        <p:origin x="54" y="816"/>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7A934-0635-4E76-95FD-43993B182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3A72F8-57B8-4FBF-B54E-88A861E91D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t>2/10/2022</a:t>
            </a:fld>
            <a:endParaRPr lang="en-US" dirty="0"/>
          </a:p>
        </p:txBody>
      </p:sp>
      <p:sp>
        <p:nvSpPr>
          <p:cNvPr id="4" name="Footer Placeholder 3">
            <a:extLst>
              <a:ext uri="{FF2B5EF4-FFF2-40B4-BE49-F238E27FC236}">
                <a16:creationId xmlns:a16="http://schemas.microsoft.com/office/drawing/2014/main" id="{604A6038-4A3D-4CE4-A3B5-D6E976121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86FF7-47DD-4A75-85A8-6445E3411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t>‹#›</a:t>
            </a:fld>
            <a:endParaRPr lang="en-US" dirty="0"/>
          </a:p>
        </p:txBody>
      </p:sp>
    </p:spTree>
    <p:extLst>
      <p:ext uri="{BB962C8B-B14F-4D97-AF65-F5344CB8AC3E}">
        <p14:creationId xmlns:p14="http://schemas.microsoft.com/office/powerpoint/2010/main" val="35572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t>2/10/2022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t>‹#›</a:t>
            </a:fld>
            <a:endParaRPr lang="en-US" dirty="0"/>
          </a:p>
        </p:txBody>
      </p:sp>
    </p:spTree>
    <p:extLst>
      <p:ext uri="{BB962C8B-B14F-4D97-AF65-F5344CB8AC3E}">
        <p14:creationId xmlns:p14="http://schemas.microsoft.com/office/powerpoint/2010/main" val="31294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a:t>
            </a:fld>
            <a:endParaRPr lang="en-US" dirty="0"/>
          </a:p>
        </p:txBody>
      </p:sp>
    </p:spTree>
    <p:extLst>
      <p:ext uri="{BB962C8B-B14F-4D97-AF65-F5344CB8AC3E}">
        <p14:creationId xmlns:p14="http://schemas.microsoft.com/office/powerpoint/2010/main" val="311075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99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691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06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81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08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76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818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168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323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89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8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11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21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872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13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83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9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68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232146ED-1740-4E0E-8996-4B5179214354}"/>
              </a:ext>
              <a:ext uri="{C183D7F6-B498-43B3-948B-1728B52AA6E4}">
                <adec:decorative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5" name="Freeform: Shape 74">
            <a:extLst>
              <a:ext uri="{FF2B5EF4-FFF2-40B4-BE49-F238E27FC236}">
                <a16:creationId xmlns:a16="http://schemas.microsoft.com/office/drawing/2014/main" id="{5C431250-2534-41F8-915B-18FCC65650FB}"/>
              </a:ext>
              <a:ext uri="{C183D7F6-B498-43B3-948B-1728B52AA6E4}">
                <adec:decorative xmlns:adec="http://schemas.microsoft.com/office/drawing/2017/decorative"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nvGrpSpPr>
          <p:cNvPr id="76" name="Group 75">
            <a:extLst>
              <a:ext uri="{FF2B5EF4-FFF2-40B4-BE49-F238E27FC236}">
                <a16:creationId xmlns:a16="http://schemas.microsoft.com/office/drawing/2014/main" id="{73D7C106-260D-4F16-93A6-3C076C9E6C68}"/>
              </a:ext>
              <a:ext uri="{C183D7F6-B498-43B3-948B-1728B52AA6E4}">
                <adec:decorative xmlns:adec="http://schemas.microsoft.com/office/drawing/2017/decorative" val="1"/>
              </a:ext>
            </a:extLst>
          </p:cNvPr>
          <p:cNvGrpSpPr/>
          <p:nvPr userDrawn="1"/>
        </p:nvGrpSpPr>
        <p:grpSpPr>
          <a:xfrm>
            <a:off x="1481312" y="743744"/>
            <a:ext cx="4860256" cy="4589316"/>
            <a:chOff x="1481312" y="743744"/>
            <a:chExt cx="4860256" cy="4589316"/>
          </a:xfrm>
        </p:grpSpPr>
        <p:sp>
          <p:nvSpPr>
            <p:cNvPr id="77" name="Rectangle 76" descr="Tag=AccentColor&#10;Flavor=Light&#10;Target=Fill">
              <a:extLst>
                <a:ext uri="{FF2B5EF4-FFF2-40B4-BE49-F238E27FC236}">
                  <a16:creationId xmlns:a16="http://schemas.microsoft.com/office/drawing/2014/main" id="{CE90353B-4B0C-4677-A170-00AD60175039}"/>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8" name="Rectangle 77" descr="Tag=AccentColor&#10;Flavor=Light&#10;Target=Fill">
              <a:extLst>
                <a:ext uri="{FF2B5EF4-FFF2-40B4-BE49-F238E27FC236}">
                  <a16:creationId xmlns:a16="http://schemas.microsoft.com/office/drawing/2014/main" id="{4C70E8BC-9282-41C2-B22A-745DB1C827CF}"/>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a:extLst>
              <a:ext uri="{FF2B5EF4-FFF2-40B4-BE49-F238E27FC236}">
                <a16:creationId xmlns:a16="http://schemas.microsoft.com/office/drawing/2014/main" id="{BB51E472-8334-4DEB-9D39-8E4FFA92E21E}"/>
              </a:ext>
              <a:ext uri="{C183D7F6-B498-43B3-948B-1728B52AA6E4}">
                <adec:decorative xmlns:adec="http://schemas.microsoft.com/office/drawing/2017/decorative" val="1"/>
              </a:ext>
            </a:extLst>
          </p:cNvPr>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a:extLst>
              <a:ext uri="{FF2B5EF4-FFF2-40B4-BE49-F238E27FC236}">
                <a16:creationId xmlns:a16="http://schemas.microsoft.com/office/drawing/2014/main" id="{CC645776-A980-4F78-8E9D-4EA5572A59C6}"/>
              </a:ext>
            </a:extLst>
          </p:cNvPr>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p>
        </p:txBody>
      </p:sp>
      <p:sp>
        <p:nvSpPr>
          <p:cNvPr id="81" name="Subtitle 2">
            <a:extLst>
              <a:ext uri="{FF2B5EF4-FFF2-40B4-BE49-F238E27FC236}">
                <a16:creationId xmlns:a16="http://schemas.microsoft.com/office/drawing/2014/main" id="{4F03E6E3-0D95-48FF-BBCC-EA589CD1285B}"/>
              </a:ext>
            </a:extLst>
          </p:cNvPr>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p>
        </p:txBody>
      </p:sp>
      <p:sp>
        <p:nvSpPr>
          <p:cNvPr id="82" name="Oval 81">
            <a:extLst>
              <a:ext uri="{FF2B5EF4-FFF2-40B4-BE49-F238E27FC236}">
                <a16:creationId xmlns:a16="http://schemas.microsoft.com/office/drawing/2014/main" id="{10275C51-172D-4FE9-A45A-D3DAD166B854}"/>
              </a:ext>
              <a:ext uri="{C183D7F6-B498-43B3-948B-1728B52AA6E4}">
                <adec:decorative xmlns:adec="http://schemas.microsoft.com/office/drawing/2017/decorative" val="1"/>
              </a:ext>
            </a:extLst>
          </p:cNvPr>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3" name="Freeform: Shape 82">
            <a:extLst>
              <a:ext uri="{FF2B5EF4-FFF2-40B4-BE49-F238E27FC236}">
                <a16:creationId xmlns:a16="http://schemas.microsoft.com/office/drawing/2014/main" id="{DB95E389-C1AA-4243-931C-270FE4BB06C6}"/>
              </a:ext>
              <a:ext uri="{C183D7F6-B498-43B3-948B-1728B52AA6E4}">
                <adec:decorative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4" name="Freeform: Shape 83">
            <a:extLst>
              <a:ext uri="{FF2B5EF4-FFF2-40B4-BE49-F238E27FC236}">
                <a16:creationId xmlns:a16="http://schemas.microsoft.com/office/drawing/2014/main" id="{310E7790-D96D-4055-AA95-63C286EC7D57}"/>
              </a:ext>
              <a:ext uri="{C183D7F6-B498-43B3-948B-1728B52AA6E4}">
                <adec:decorative xmlns:adec="http://schemas.microsoft.com/office/drawing/2017/decorative"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6" name="Graphic 185">
            <a:extLst>
              <a:ext uri="{FF2B5EF4-FFF2-40B4-BE49-F238E27FC236}">
                <a16:creationId xmlns:a16="http://schemas.microsoft.com/office/drawing/2014/main" id="{4E460B18-E051-4152-85D3-76A93C7EA455}"/>
              </a:ext>
              <a:ext uri="{C183D7F6-B498-43B3-948B-1728B52AA6E4}">
                <adec:decorative xmlns:adec="http://schemas.microsoft.com/office/drawing/2017/decorative" val="1"/>
              </a:ext>
            </a:extLst>
          </p:cNvPr>
          <p:cNvGrpSpPr/>
          <p:nvPr userDrawn="1"/>
        </p:nvGrpSpPr>
        <p:grpSpPr>
          <a:xfrm>
            <a:off x="9805475" y="1581418"/>
            <a:ext cx="843746" cy="375828"/>
            <a:chOff x="9841624" y="4115729"/>
            <a:chExt cx="602170" cy="268223"/>
          </a:xfrm>
          <a:solidFill>
            <a:schemeClr val="tx1"/>
          </a:solidFill>
        </p:grpSpPr>
        <p:sp>
          <p:nvSpPr>
            <p:cNvPr id="87" name="Freeform: Shape 86">
              <a:extLst>
                <a:ext uri="{FF2B5EF4-FFF2-40B4-BE49-F238E27FC236}">
                  <a16:creationId xmlns:a16="http://schemas.microsoft.com/office/drawing/2014/main" id="{94B28A43-F583-4902-9997-46A4D316FB8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8" name="Freeform: Shape 87">
              <a:extLst>
                <a:ext uri="{FF2B5EF4-FFF2-40B4-BE49-F238E27FC236}">
                  <a16:creationId xmlns:a16="http://schemas.microsoft.com/office/drawing/2014/main" id="{8BCE79F2-2624-4906-9841-566BD8DDA4AD}"/>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9" name="Freeform: Shape 88">
              <a:extLst>
                <a:ext uri="{FF2B5EF4-FFF2-40B4-BE49-F238E27FC236}">
                  <a16:creationId xmlns:a16="http://schemas.microsoft.com/office/drawing/2014/main" id="{4AF102FA-9C0A-4844-A187-23CECD95C4AF}"/>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0" name="Freeform: Shape 89">
              <a:extLst>
                <a:ext uri="{FF2B5EF4-FFF2-40B4-BE49-F238E27FC236}">
                  <a16:creationId xmlns:a16="http://schemas.microsoft.com/office/drawing/2014/main" id="{BC9F252A-1680-4777-BF7D-67B153676A1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1" name="Freeform: Shape 90">
              <a:extLst>
                <a:ext uri="{FF2B5EF4-FFF2-40B4-BE49-F238E27FC236}">
                  <a16:creationId xmlns:a16="http://schemas.microsoft.com/office/drawing/2014/main" id="{6D161B24-FE00-4550-AB2C-02C42C60B82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92" name="Oval 91">
            <a:extLst>
              <a:ext uri="{FF2B5EF4-FFF2-40B4-BE49-F238E27FC236}">
                <a16:creationId xmlns:a16="http://schemas.microsoft.com/office/drawing/2014/main" id="{DAD8B4A3-DD6F-428E-9D74-E63865CE7D0A}"/>
              </a:ext>
              <a:ext uri="{C183D7F6-B498-43B3-948B-1728B52AA6E4}">
                <adec:decorative xmlns:adec="http://schemas.microsoft.com/office/drawing/2017/decorative" val="1"/>
              </a:ext>
            </a:extLst>
          </p:cNvPr>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Picture Placeholder 2">
            <a:extLst>
              <a:ext uri="{FF2B5EF4-FFF2-40B4-BE49-F238E27FC236}">
                <a16:creationId xmlns:a16="http://schemas.microsoft.com/office/drawing/2014/main" id="{99E7F282-7DB7-4431-A6A3-9E912E06F812}"/>
              </a:ext>
            </a:extLst>
          </p:cNvPr>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p>
        </p:txBody>
      </p:sp>
    </p:spTree>
    <p:extLst>
      <p:ext uri="{BB962C8B-B14F-4D97-AF65-F5344CB8AC3E}">
        <p14:creationId xmlns:p14="http://schemas.microsoft.com/office/powerpoint/2010/main" val="5401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F117D5-7402-40B6-8492-280C24F60EB8}"/>
              </a:ext>
              <a:ext uri="{C183D7F6-B498-43B3-948B-1728B52AA6E4}">
                <adec:decorative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161BA3FA-C408-4DD0-8D01-AD1955F394ED}"/>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C1D6E8BB-7294-492C-92F6-55ED4E53CFE8}"/>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58388000-0440-4364-8913-532DFCCD9C34}"/>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23A011FE-8ED6-4045-8217-38BE203C050D}"/>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55AFAABB-1473-4746-A400-F23E5F57BB4B}"/>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1FD7A49F-A1AC-4EB9-9F5F-D56917BFD054}"/>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FEEB7B70-2392-461B-A28C-EF5E96FA994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CC22C2E5-25C3-4B84-ABFF-7E10A7384E59}"/>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A810E927-C50B-4C1F-BF74-F1A3559B3DE6}"/>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423B0F93-803E-467A-92BE-7BEE604727BE}"/>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E9E1CC9-CDA4-47AD-BE6D-1BCF23A205D0}"/>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C96F2C24-1974-4A14-BD08-87F28469CFC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6A4424CD-BBD4-45CD-B514-589708B8F50B}"/>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a:extLst>
              <a:ext uri="{FF2B5EF4-FFF2-40B4-BE49-F238E27FC236}">
                <a16:creationId xmlns:a16="http://schemas.microsoft.com/office/drawing/2014/main" id="{910615CB-FBDD-424F-8ADD-978583CED990}"/>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4" name="Text Placeholder 23">
            <a:extLst>
              <a:ext uri="{FF2B5EF4-FFF2-40B4-BE49-F238E27FC236}">
                <a16:creationId xmlns:a16="http://schemas.microsoft.com/office/drawing/2014/main" id="{85B7C0E5-3D24-4DFB-A690-9F48FFF835BB}"/>
              </a:ext>
            </a:extLst>
          </p:cNvPr>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p>
        </p:txBody>
      </p:sp>
      <p:sp>
        <p:nvSpPr>
          <p:cNvPr id="26" name="Text Placeholder 25">
            <a:extLst>
              <a:ext uri="{FF2B5EF4-FFF2-40B4-BE49-F238E27FC236}">
                <a16:creationId xmlns:a16="http://schemas.microsoft.com/office/drawing/2014/main" id="{793E2773-9306-412E-962B-7E07A98F86E1}"/>
              </a:ext>
            </a:extLst>
          </p:cNvPr>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7" name="Text Placeholder 23">
            <a:extLst>
              <a:ext uri="{FF2B5EF4-FFF2-40B4-BE49-F238E27FC236}">
                <a16:creationId xmlns:a16="http://schemas.microsoft.com/office/drawing/2014/main" id="{74AEFB0F-EDEB-4CE7-BF8A-58F8F86FCFF8}"/>
              </a:ext>
            </a:extLst>
          </p:cNvPr>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p>
        </p:txBody>
      </p:sp>
      <p:sp>
        <p:nvSpPr>
          <p:cNvPr id="28" name="Text Placeholder 25">
            <a:extLst>
              <a:ext uri="{FF2B5EF4-FFF2-40B4-BE49-F238E27FC236}">
                <a16:creationId xmlns:a16="http://schemas.microsoft.com/office/drawing/2014/main" id="{94619FC5-B03D-4276-8DBC-914C0A25B451}"/>
              </a:ext>
            </a:extLst>
          </p:cNvPr>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0074F3C0-04F3-47D1-A460-C08BEEEF6598}"/>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758A3ACE-AE1A-4D02-81AA-F028A49496C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E96438A-49EF-4161-928A-5483E9D633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E323AC62-66C0-48E7-B7EF-4D2DFBE292DE}"/>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302667A9-FF11-4B3D-8F03-D1CBEC1100E4}"/>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62526CF3-68B0-4678-9FF1-C4074D92C0B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C8FA80C5-0AF9-4E9E-9258-7928ED4DA6A2}"/>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1276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DC69EE-08C2-4573-A383-212F2152148A}"/>
              </a:ext>
              <a:ext uri="{C183D7F6-B498-43B3-948B-1728B52AA6E4}">
                <adec:decorative xmlns:adec="http://schemas.microsoft.com/office/drawing/2017/decorative"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8960DAF1-EA06-48DD-B352-E00071AE6AE5}"/>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3E04C944-590F-4E8A-93FD-114C635E06B1}"/>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F94F8F63-5843-4702-B051-4AB52DF7DE31}"/>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F00F67E0-08A5-41E9-96D4-346BDE562DA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F519DAA4-AB34-40EA-B769-E99C70A02712}"/>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E546AAE8-9480-4504-B6E4-28190AA0C77C}"/>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E52E878-0C0B-4CA9-B64D-8775E341FD09}"/>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698B443D-5774-4102-9897-9B19780930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CC166CC2-6EA4-420D-8132-C0188C96A19D}"/>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13398B68-EA12-44C5-BEB7-010640A8843C}"/>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805BF01E-3423-4868-8B01-6ACF362BE933}"/>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12FC972F-3283-4FF2-97B4-1096B8A2F41F}"/>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0A6C02E3-3094-499F-A339-CDF211F40AEC}"/>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a:extLst>
              <a:ext uri="{FF2B5EF4-FFF2-40B4-BE49-F238E27FC236}">
                <a16:creationId xmlns:a16="http://schemas.microsoft.com/office/drawing/2014/main" id="{D0C58A35-8A63-4692-8B63-9D9A21D8CC77}"/>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9" name="Text Placeholder 23">
            <a:extLst>
              <a:ext uri="{FF2B5EF4-FFF2-40B4-BE49-F238E27FC236}">
                <a16:creationId xmlns:a16="http://schemas.microsoft.com/office/drawing/2014/main" id="{6FAB1B98-F750-4639-8CB7-0AE14F2222E5}"/>
              </a:ext>
            </a:extLst>
          </p:cNvPr>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p>
        </p:txBody>
      </p:sp>
      <p:sp>
        <p:nvSpPr>
          <p:cNvPr id="30" name="Text Placeholder 25">
            <a:extLst>
              <a:ext uri="{FF2B5EF4-FFF2-40B4-BE49-F238E27FC236}">
                <a16:creationId xmlns:a16="http://schemas.microsoft.com/office/drawing/2014/main" id="{48E26416-085F-4E9B-87E9-A089A0F7E22C}"/>
              </a:ext>
            </a:extLst>
          </p:cNvPr>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1" name="Text Placeholder 23">
            <a:extLst>
              <a:ext uri="{FF2B5EF4-FFF2-40B4-BE49-F238E27FC236}">
                <a16:creationId xmlns:a16="http://schemas.microsoft.com/office/drawing/2014/main" id="{3DD7FA1E-4F94-4135-9C82-99F5F49837C6}"/>
              </a:ext>
            </a:extLst>
          </p:cNvPr>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p>
        </p:txBody>
      </p:sp>
      <p:sp>
        <p:nvSpPr>
          <p:cNvPr id="32" name="Text Placeholder 25">
            <a:extLst>
              <a:ext uri="{FF2B5EF4-FFF2-40B4-BE49-F238E27FC236}">
                <a16:creationId xmlns:a16="http://schemas.microsoft.com/office/drawing/2014/main" id="{F7AA6B3E-2A7F-4C5B-A703-3DA981212918}"/>
              </a:ext>
            </a:extLst>
          </p:cNvPr>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3" name="Text Placeholder 23">
            <a:extLst>
              <a:ext uri="{FF2B5EF4-FFF2-40B4-BE49-F238E27FC236}">
                <a16:creationId xmlns:a16="http://schemas.microsoft.com/office/drawing/2014/main" id="{1A83EB8D-ED40-4BAC-80EE-11E74BA5D543}"/>
              </a:ext>
            </a:extLst>
          </p:cNvPr>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p>
        </p:txBody>
      </p:sp>
      <p:sp>
        <p:nvSpPr>
          <p:cNvPr id="34" name="Text Placeholder 25">
            <a:extLst>
              <a:ext uri="{FF2B5EF4-FFF2-40B4-BE49-F238E27FC236}">
                <a16:creationId xmlns:a16="http://schemas.microsoft.com/office/drawing/2014/main" id="{FAA48909-78A3-4225-8248-6AE681C50EA5}"/>
              </a:ext>
            </a:extLst>
          </p:cNvPr>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AB1287EA-2C67-487A-8E0D-2B45F7A503ED}"/>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B33A6E73-75FC-4E5B-80C2-C4D6F49ED7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7F3BA23-6B20-4DC1-A930-EC3BC07DD79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40939DF5-AC28-4DAD-BBF7-99448C2D5BEB}"/>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EBCF1BD2-77CD-45E1-B77C-6235C19B544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E22D69D-860B-4567-9CE7-F30E5450A692}"/>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16820B48-F149-4E55-A3C5-C6D97DCB0EBE}"/>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9757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2CDCAF-CD85-4662-A592-845D42A43C22}"/>
              </a:ext>
              <a:ext uri="{C183D7F6-B498-43B3-948B-1728B52AA6E4}">
                <adec:decorative xmlns:adec="http://schemas.microsoft.com/office/drawing/2017/decorative" val="1"/>
              </a:ext>
            </a:extLst>
          </p:cNvPr>
          <p:cNvGrpSpPr/>
          <p:nvPr userDrawn="1"/>
        </p:nvGrpSpPr>
        <p:grpSpPr>
          <a:xfrm>
            <a:off x="0" y="2"/>
            <a:ext cx="2232252" cy="2361890"/>
            <a:chOff x="0" y="2"/>
            <a:chExt cx="2232252" cy="2361890"/>
          </a:xfrm>
        </p:grpSpPr>
        <p:sp>
          <p:nvSpPr>
            <p:cNvPr id="3" name="Freeform: Shape 2">
              <a:extLst>
                <a:ext uri="{FF2B5EF4-FFF2-40B4-BE49-F238E27FC236}">
                  <a16:creationId xmlns:a16="http://schemas.microsoft.com/office/drawing/2014/main" id="{EFCE107D-488B-4994-BA9A-564E5774802E}"/>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4CE23D58-D8BD-47F1-8A08-1545434EDDA0}"/>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a:extLst>
                <a:ext uri="{FF2B5EF4-FFF2-40B4-BE49-F238E27FC236}">
                  <a16:creationId xmlns:a16="http://schemas.microsoft.com/office/drawing/2014/main" id="{406603D7-A9AD-4936-90DC-D8A2A1F2D261}"/>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a:extLst>
                <a:ext uri="{FF2B5EF4-FFF2-40B4-BE49-F238E27FC236}">
                  <a16:creationId xmlns:a16="http://schemas.microsoft.com/office/drawing/2014/main" id="{E9DA8193-AE04-4173-B7BB-C770C79E6340}"/>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a:extLst>
              <a:ext uri="{FF2B5EF4-FFF2-40B4-BE49-F238E27FC236}">
                <a16:creationId xmlns:a16="http://schemas.microsoft.com/office/drawing/2014/main" id="{EA2796DC-5724-4DF5-8195-1FABE6D85544}"/>
              </a:ext>
            </a:extLst>
          </p:cNvPr>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B187FF7-DB6C-4C1A-9548-14E8A3C25529}"/>
              </a:ext>
            </a:extLst>
          </p:cNvPr>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p>
        </p:txBody>
      </p:sp>
      <p:sp>
        <p:nvSpPr>
          <p:cNvPr id="11" name="Date Placeholder 178">
            <a:extLst>
              <a:ext uri="{FF2B5EF4-FFF2-40B4-BE49-F238E27FC236}">
                <a16:creationId xmlns:a16="http://schemas.microsoft.com/office/drawing/2014/main" id="{B7A60214-A813-4C22-B24B-04F723FF4DEA}"/>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a:extLst>
              <a:ext uri="{FF2B5EF4-FFF2-40B4-BE49-F238E27FC236}">
                <a16:creationId xmlns:a16="http://schemas.microsoft.com/office/drawing/2014/main" id="{659DC90E-7284-4051-85CA-D8C21417DF7F}"/>
              </a:ext>
            </a:extLst>
          </p:cNvPr>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D399D5A9-622F-4A19-AC14-CE115C15E60E}"/>
              </a:ext>
            </a:extLst>
          </p:cNvPr>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a:extLst>
              <a:ext uri="{FF2B5EF4-FFF2-40B4-BE49-F238E27FC236}">
                <a16:creationId xmlns:a16="http://schemas.microsoft.com/office/drawing/2014/main" id="{8DB95C10-057C-4318-8E35-14CA6421DBCA}"/>
              </a:ext>
              <a:ext uri="{C183D7F6-B498-43B3-948B-1728B52AA6E4}">
                <adec:decorative xmlns:adec="http://schemas.microsoft.com/office/drawing/2017/decorative" val="1"/>
              </a:ext>
            </a:extLst>
          </p:cNvPr>
          <p:cNvGrpSpPr/>
          <p:nvPr userDrawn="1"/>
        </p:nvGrpSpPr>
        <p:grpSpPr>
          <a:xfrm>
            <a:off x="10051176" y="4803984"/>
            <a:ext cx="2140824" cy="2054016"/>
            <a:chOff x="10051176" y="4803984"/>
            <a:chExt cx="2140824" cy="2054016"/>
          </a:xfrm>
        </p:grpSpPr>
        <p:sp>
          <p:nvSpPr>
            <p:cNvPr id="12" name="Freeform: Shape 11">
              <a:extLst>
                <a:ext uri="{FF2B5EF4-FFF2-40B4-BE49-F238E27FC236}">
                  <a16:creationId xmlns:a16="http://schemas.microsoft.com/office/drawing/2014/main" id="{CBE7134B-D795-425D-A988-E8D6CD66E8EF}"/>
                </a:ext>
                <a:ext uri="{C183D7F6-B498-43B3-948B-1728B52AA6E4}">
                  <adec:decorative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43741EC-3B24-4CBF-99F9-F7F4944C0438}"/>
                </a:ext>
                <a:ext uri="{C183D7F6-B498-43B3-948B-1728B52AA6E4}">
                  <adec:decorative xmlns:adec="http://schemas.microsoft.com/office/drawing/2017/decorative"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a:extLst>
              <a:ext uri="{FF2B5EF4-FFF2-40B4-BE49-F238E27FC236}">
                <a16:creationId xmlns:a16="http://schemas.microsoft.com/office/drawing/2014/main" id="{A981E0B7-6C4A-4ABD-9E79-2CC68B36BABC}"/>
              </a:ext>
            </a:extLst>
          </p:cNvPr>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a:extLst>
              <a:ext uri="{FF2B5EF4-FFF2-40B4-BE49-F238E27FC236}">
                <a16:creationId xmlns:a16="http://schemas.microsoft.com/office/drawing/2014/main" id="{4E9FB417-D03A-4615-A2E4-F1D3EF9782A4}"/>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389AD2FD-902A-43AD-8B8C-AABCC05CEF1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14920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968B4A-D2FD-4982-8334-0183B81B5317}"/>
              </a:ext>
              <a:ext uri="{C183D7F6-B498-43B3-948B-1728B52AA6E4}">
                <adec:decorative xmlns:adec="http://schemas.microsoft.com/office/drawing/2017/decorative" val="1"/>
              </a:ext>
            </a:extLst>
          </p:cNvPr>
          <p:cNvGrpSpPr/>
          <p:nvPr userDrawn="1"/>
        </p:nvGrpSpPr>
        <p:grpSpPr>
          <a:xfrm>
            <a:off x="6835096" y="657544"/>
            <a:ext cx="4843727" cy="5534144"/>
            <a:chOff x="1674895" y="1345036"/>
            <a:chExt cx="5428610" cy="4210939"/>
          </a:xfrm>
        </p:grpSpPr>
        <p:sp>
          <p:nvSpPr>
            <p:cNvPr id="5" name="Rectangle 4">
              <a:extLst>
                <a:ext uri="{FF2B5EF4-FFF2-40B4-BE49-F238E27FC236}">
                  <a16:creationId xmlns:a16="http://schemas.microsoft.com/office/drawing/2014/main" id="{643A288F-C28C-4225-9247-AF58A824B944}"/>
                </a:ext>
              </a:extLst>
            </p:cNvPr>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a:extLst>
                <a:ext uri="{FF2B5EF4-FFF2-40B4-BE49-F238E27FC236}">
                  <a16:creationId xmlns:a16="http://schemas.microsoft.com/office/drawing/2014/main" id="{B362DD31-8718-4A1F-966C-96DD1FE1C299}"/>
                </a:ext>
              </a:extLst>
            </p:cNvPr>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a:extLst>
              <a:ext uri="{FF2B5EF4-FFF2-40B4-BE49-F238E27FC236}">
                <a16:creationId xmlns:a16="http://schemas.microsoft.com/office/drawing/2014/main" id="{014FAF08-7ED8-4FA5-BD29-1D7472D4A37A}"/>
              </a:ext>
              <a:ext uri="{C183D7F6-B498-43B3-948B-1728B52AA6E4}">
                <adec:decorative xmlns:adec="http://schemas.microsoft.com/office/drawing/2017/decorative" val="1"/>
              </a:ext>
            </a:extLst>
          </p:cNvPr>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a:extLst>
              <a:ext uri="{FF2B5EF4-FFF2-40B4-BE49-F238E27FC236}">
                <a16:creationId xmlns:a16="http://schemas.microsoft.com/office/drawing/2014/main" id="{568ABF40-D991-4FCE-943D-B4F291810CBD}"/>
              </a:ext>
            </a:extLst>
          </p:cNvPr>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p>
        </p:txBody>
      </p:sp>
      <p:sp>
        <p:nvSpPr>
          <p:cNvPr id="9" name="Subtitle 2">
            <a:extLst>
              <a:ext uri="{FF2B5EF4-FFF2-40B4-BE49-F238E27FC236}">
                <a16:creationId xmlns:a16="http://schemas.microsoft.com/office/drawing/2014/main" id="{70199C9F-8FAF-4960-9022-506D5D8424DB}"/>
              </a:ext>
            </a:extLst>
          </p:cNvPr>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p>
        </p:txBody>
      </p:sp>
      <p:sp>
        <p:nvSpPr>
          <p:cNvPr id="27" name="Picture Placeholder 25">
            <a:extLst>
              <a:ext uri="{FF2B5EF4-FFF2-40B4-BE49-F238E27FC236}">
                <a16:creationId xmlns:a16="http://schemas.microsoft.com/office/drawing/2014/main" id="{0AAD2801-C4B6-4F9D-8713-2109D15B120E}"/>
              </a:ext>
            </a:extLst>
          </p:cNvPr>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p>
        </p:txBody>
      </p:sp>
      <p:grpSp>
        <p:nvGrpSpPr>
          <p:cNvPr id="18" name="Graphic 185">
            <a:extLst>
              <a:ext uri="{FF2B5EF4-FFF2-40B4-BE49-F238E27FC236}">
                <a16:creationId xmlns:a16="http://schemas.microsoft.com/office/drawing/2014/main" id="{93CF5D64-69BB-4E77-ADC8-7D645E7AA4F1}"/>
              </a:ext>
              <a:ext uri="{C183D7F6-B498-43B3-948B-1728B52AA6E4}">
                <adec:decorative xmlns:adec="http://schemas.microsoft.com/office/drawing/2017/decorative" val="1"/>
              </a:ext>
            </a:extLst>
          </p:cNvPr>
          <p:cNvGrpSpPr/>
          <p:nvPr userDrawn="1"/>
        </p:nvGrpSpPr>
        <p:grpSpPr>
          <a:xfrm>
            <a:off x="3220677" y="5565632"/>
            <a:ext cx="1054467" cy="469689"/>
            <a:chOff x="9841624" y="4115729"/>
            <a:chExt cx="602170" cy="268223"/>
          </a:xfrm>
          <a:solidFill>
            <a:schemeClr val="tx1"/>
          </a:solidFill>
        </p:grpSpPr>
        <p:sp>
          <p:nvSpPr>
            <p:cNvPr id="19" name="Freeform: Shape 18">
              <a:extLst>
                <a:ext uri="{FF2B5EF4-FFF2-40B4-BE49-F238E27FC236}">
                  <a16:creationId xmlns:a16="http://schemas.microsoft.com/office/drawing/2014/main" id="{019D8F1E-2249-41BC-B8BD-4C8F7824B1B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0834381D-9229-4B35-A551-0A2EBC5395D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D9AAD997-2ABB-43CB-81B3-6508602D44B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D77AF2C8-42E5-4E03-B110-57855A3EA4A0}"/>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A98E12C-BD74-4556-8CE5-24BDB9B9295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a:extLst>
              <a:ext uri="{FF2B5EF4-FFF2-40B4-BE49-F238E27FC236}">
                <a16:creationId xmlns:a16="http://schemas.microsoft.com/office/drawing/2014/main" id="{19544747-A258-414B-A18E-FE0D00F027A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a:extLst>
              <a:ext uri="{FF2B5EF4-FFF2-40B4-BE49-F238E27FC236}">
                <a16:creationId xmlns:a16="http://schemas.microsoft.com/office/drawing/2014/main" id="{80C9B95E-5D5F-4B79-BBC6-AA8023F361C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4" name="Slide Number Placeholder 10">
            <a:extLst>
              <a:ext uri="{FF2B5EF4-FFF2-40B4-BE49-F238E27FC236}">
                <a16:creationId xmlns:a16="http://schemas.microsoft.com/office/drawing/2014/main" id="{B5FBBF51-B6B9-4243-98A9-DDFADA05411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a:extLst>
              <a:ext uri="{FF2B5EF4-FFF2-40B4-BE49-F238E27FC236}">
                <a16:creationId xmlns:a16="http://schemas.microsoft.com/office/drawing/2014/main" id="{1999C8F0-23CF-43DE-A39C-94B126C6EF63}"/>
              </a:ext>
              <a:ext uri="{C183D7F6-B498-43B3-948B-1728B52AA6E4}">
                <adec:decorative xmlns:adec="http://schemas.microsoft.com/office/drawing/2017/decorative" val="1"/>
              </a:ext>
            </a:extLst>
          </p:cNvPr>
          <p:cNvGrpSpPr/>
          <p:nvPr userDrawn="1"/>
        </p:nvGrpSpPr>
        <p:grpSpPr>
          <a:xfrm>
            <a:off x="0" y="431836"/>
            <a:ext cx="1861854" cy="717514"/>
            <a:chOff x="0" y="1580033"/>
            <a:chExt cx="1861854" cy="717514"/>
          </a:xfrm>
        </p:grpSpPr>
        <p:sp>
          <p:nvSpPr>
            <p:cNvPr id="30" name="Freeform: Shape 29">
              <a:extLst>
                <a:ext uri="{FF2B5EF4-FFF2-40B4-BE49-F238E27FC236}">
                  <a16:creationId xmlns:a16="http://schemas.microsoft.com/office/drawing/2014/main" id="{1F9B7492-8A54-4020-83A1-E2AEE5724245}"/>
                </a:ext>
                <a:ext uri="{C183D7F6-B498-43B3-948B-1728B52AA6E4}">
                  <adec:decorative xmlns:adec="http://schemas.microsoft.com/office/drawing/2017/decorative" val="1"/>
                </a:ext>
              </a:extLst>
            </p:cNvPr>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39DA5407-EA48-4921-BA3C-71E94101C72C}"/>
                </a:ext>
                <a:ext uri="{C183D7F6-B498-43B3-948B-1728B52AA6E4}">
                  <adec:decorative xmlns:adec="http://schemas.microsoft.com/office/drawing/2017/decorative" val="1"/>
                </a:ext>
              </a:extLst>
            </p:cNvPr>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a:extLst>
              <a:ext uri="{FF2B5EF4-FFF2-40B4-BE49-F238E27FC236}">
                <a16:creationId xmlns:a16="http://schemas.microsoft.com/office/drawing/2014/main" id="{0AC95BD4-4EFC-45C6-B985-229FD300B1ED}"/>
              </a:ext>
              <a:ext uri="{C183D7F6-B498-43B3-948B-1728B52AA6E4}">
                <adec:decorative xmlns:adec="http://schemas.microsoft.com/office/drawing/2017/decorative" val="1"/>
              </a:ext>
            </a:extLst>
          </p:cNvPr>
          <p:cNvGrpSpPr/>
          <p:nvPr userDrawn="1"/>
        </p:nvGrpSpPr>
        <p:grpSpPr>
          <a:xfrm>
            <a:off x="6519255" y="3650586"/>
            <a:ext cx="319941" cy="319941"/>
            <a:chOff x="1126512" y="4357092"/>
            <a:chExt cx="319941" cy="319941"/>
          </a:xfrm>
        </p:grpSpPr>
        <p:sp>
          <p:nvSpPr>
            <p:cNvPr id="36" name="Oval 35">
              <a:extLst>
                <a:ext uri="{FF2B5EF4-FFF2-40B4-BE49-F238E27FC236}">
                  <a16:creationId xmlns:a16="http://schemas.microsoft.com/office/drawing/2014/main" id="{A4784AD1-E3D1-4566-9041-95AAA1DA8101}"/>
                </a:ext>
                <a:ext uri="{C183D7F6-B498-43B3-948B-1728B52AA6E4}">
                  <adec:decorative xmlns:adec="http://schemas.microsoft.com/office/drawing/2017/decorative" val="1"/>
                </a:ext>
              </a:extLst>
            </p:cNvPr>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a:extLst>
                <a:ext uri="{FF2B5EF4-FFF2-40B4-BE49-F238E27FC236}">
                  <a16:creationId xmlns:a16="http://schemas.microsoft.com/office/drawing/2014/main" id="{0147C571-802C-479F-B289-5F5D178E92EA}"/>
                </a:ext>
                <a:ext uri="{C183D7F6-B498-43B3-948B-1728B52AA6E4}">
                  <adec:decorative xmlns:adec="http://schemas.microsoft.com/office/drawing/2017/decorative" val="1"/>
                </a:ext>
              </a:extLst>
            </p:cNvPr>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extLst>
      <p:ext uri="{BB962C8B-B14F-4D97-AF65-F5344CB8AC3E}">
        <p14:creationId xmlns:p14="http://schemas.microsoft.com/office/powerpoint/2010/main" val="2480015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F3651-2146-4B17-A670-FC7C6BB755E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8296B1E-FF2F-493F-868D-5564FA8DEB1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8B016A1-7299-4057-94DA-E36F10C2414C}"/>
              </a:ext>
            </a:extLst>
          </p:cNvPr>
          <p:cNvSpPr>
            <a:spLocks noGrp="1"/>
          </p:cNvSpPr>
          <p:nvPr>
            <p:ph type="sldNum" sz="quarter" idx="12"/>
          </p:nvPr>
        </p:nvSpPr>
        <p:spPr/>
        <p:txBody>
          <a:bodyPr/>
          <a:lstStyle>
            <a:lvl1pPr>
              <a:defRPr/>
            </a:lvl1pPr>
          </a:lstStyle>
          <a:p>
            <a:fld id="{0824209C-21FE-4182-905E-04C6F9B3A98A}" type="slidenum">
              <a:rPr lang="en-US" altLang="en-US"/>
              <a:pPr/>
              <a:t>‹#›</a:t>
            </a:fld>
            <a:endParaRPr lang="en-US" altLang="en-US"/>
          </a:p>
        </p:txBody>
      </p:sp>
    </p:spTree>
    <p:extLst>
      <p:ext uri="{BB962C8B-B14F-4D97-AF65-F5344CB8AC3E}">
        <p14:creationId xmlns:p14="http://schemas.microsoft.com/office/powerpoint/2010/main" val="181820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a:extLst>
              <a:ext uri="{FF2B5EF4-FFF2-40B4-BE49-F238E27FC236}">
                <a16:creationId xmlns:a16="http://schemas.microsoft.com/office/drawing/2014/main" id="{BF92C786-F148-4356-BCC8-D4DB6DC80390}"/>
              </a:ext>
            </a:extLst>
          </p:cNvPr>
          <p:cNvSpPr>
            <a:spLocks noGrp="1"/>
          </p:cNvSpPr>
          <p:nvPr>
            <p:ph type="title"/>
          </p:nvPr>
        </p:nvSpPr>
        <p:spPr>
          <a:xfrm>
            <a:off x="5956784" y="396117"/>
            <a:ext cx="5217172" cy="1158857"/>
          </a:xfrm>
        </p:spPr>
        <p:txBody>
          <a:bodyPr anchor="b">
            <a:normAutofit/>
          </a:bodyPr>
          <a:lstStyle/>
          <a:p>
            <a:r>
              <a:rPr lang="en-US"/>
              <a:t>Click to edit Master title style</a:t>
            </a:r>
          </a:p>
        </p:txBody>
      </p:sp>
      <p:sp>
        <p:nvSpPr>
          <p:cNvPr id="45" name="Picture Placeholder 2">
            <a:extLst>
              <a:ext uri="{FF2B5EF4-FFF2-40B4-BE49-F238E27FC236}">
                <a16:creationId xmlns:a16="http://schemas.microsoft.com/office/drawing/2014/main" id="{CC8A9357-2526-4109-8861-DCB89A78CA7F}"/>
              </a:ext>
            </a:extLst>
          </p:cNvPr>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p>
        </p:txBody>
      </p:sp>
      <p:sp>
        <p:nvSpPr>
          <p:cNvPr id="298" name="Content Placeholder 2">
            <a:extLst>
              <a:ext uri="{FF2B5EF4-FFF2-40B4-BE49-F238E27FC236}">
                <a16:creationId xmlns:a16="http://schemas.microsoft.com/office/drawing/2014/main" id="{F0A93A7F-1937-4643-B9E7-342A8CB87BBB}"/>
              </a:ext>
            </a:extLst>
          </p:cNvPr>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B5082B2A-0AFE-456C-9506-A5DAF807FFE7}"/>
              </a:ext>
              <a:ext uri="{C183D7F6-B498-43B3-948B-1728B52AA6E4}">
                <adec:decorative xmlns:adec="http://schemas.microsoft.com/office/drawing/2017/decorative" val="1"/>
              </a:ext>
            </a:extLst>
          </p:cNvPr>
          <p:cNvGrpSpPr/>
          <p:nvPr userDrawn="1"/>
        </p:nvGrpSpPr>
        <p:grpSpPr>
          <a:xfrm>
            <a:off x="739959" y="3491269"/>
            <a:ext cx="365021" cy="365021"/>
            <a:chOff x="739959" y="3491269"/>
            <a:chExt cx="365021" cy="365021"/>
          </a:xfrm>
        </p:grpSpPr>
        <p:sp>
          <p:nvSpPr>
            <p:cNvPr id="267" name="Oval 266">
              <a:extLst>
                <a:ext uri="{FF2B5EF4-FFF2-40B4-BE49-F238E27FC236}">
                  <a16:creationId xmlns:a16="http://schemas.microsoft.com/office/drawing/2014/main" id="{1D723022-AE16-42E7-AB92-B0D8FA9619B6}"/>
                </a:ext>
                <a:ext uri="{C183D7F6-B498-43B3-948B-1728B52AA6E4}">
                  <adec:decorative xmlns:adec="http://schemas.microsoft.com/office/drawing/2017/decorative" val="1"/>
                </a:ext>
              </a:extLst>
            </p:cNvPr>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Oval 267">
              <a:extLst>
                <a:ext uri="{FF2B5EF4-FFF2-40B4-BE49-F238E27FC236}">
                  <a16:creationId xmlns:a16="http://schemas.microsoft.com/office/drawing/2014/main" id="{01A660D0-3253-401B-9F04-DD8E71CC7A7F}"/>
                </a:ext>
                <a:ext uri="{C183D7F6-B498-43B3-948B-1728B52AA6E4}">
                  <adec:decorative xmlns:adec="http://schemas.microsoft.com/office/drawing/2017/decorative" val="1"/>
                </a:ext>
              </a:extLst>
            </p:cNvPr>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7D1E36DE-F754-4C67-AEDB-7A4CD5259E08}"/>
              </a:ext>
              <a:ext uri="{C183D7F6-B498-43B3-948B-1728B52AA6E4}">
                <adec:decorative xmlns:adec="http://schemas.microsoft.com/office/drawing/2017/decorative" val="1"/>
              </a:ext>
            </a:extLst>
          </p:cNvPr>
          <p:cNvGrpSpPr/>
          <p:nvPr userDrawn="1"/>
        </p:nvGrpSpPr>
        <p:grpSpPr>
          <a:xfrm>
            <a:off x="496583" y="550047"/>
            <a:ext cx="1910252" cy="709661"/>
            <a:chOff x="496583" y="795582"/>
            <a:chExt cx="1910252" cy="709661"/>
          </a:xfrm>
        </p:grpSpPr>
        <p:grpSp>
          <p:nvGrpSpPr>
            <p:cNvPr id="261" name="Graphic 38">
              <a:extLst>
                <a:ext uri="{FF2B5EF4-FFF2-40B4-BE49-F238E27FC236}">
                  <a16:creationId xmlns:a16="http://schemas.microsoft.com/office/drawing/2014/main" id="{A4AD9011-9DCC-4A0F-BA80-27E6D3D5C046}"/>
                </a:ext>
                <a:ext uri="{C183D7F6-B498-43B3-948B-1728B52AA6E4}">
                  <adec:decorative xmlns:adec="http://schemas.microsoft.com/office/drawing/2017/decorative" val="1"/>
                </a:ext>
              </a:extLst>
            </p:cNvPr>
            <p:cNvGrpSpPr/>
            <p:nvPr userDrawn="1"/>
          </p:nvGrpSpPr>
          <p:grpSpPr>
            <a:xfrm>
              <a:off x="496583" y="795582"/>
              <a:ext cx="1910252" cy="709661"/>
              <a:chOff x="2267504" y="2540250"/>
              <a:chExt cx="1990951" cy="739641"/>
            </a:xfrm>
            <a:solidFill>
              <a:schemeClr val="tx1"/>
            </a:solidFill>
          </p:grpSpPr>
          <p:sp>
            <p:nvSpPr>
              <p:cNvPr id="262" name="Freeform: Shape 261">
                <a:extLst>
                  <a:ext uri="{FF2B5EF4-FFF2-40B4-BE49-F238E27FC236}">
                    <a16:creationId xmlns:a16="http://schemas.microsoft.com/office/drawing/2014/main" id="{A0221D30-DD4B-4E09-850A-CBBAAA4A051C}"/>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FDF1E24-BE7D-49F6-A5A0-29D2796918E4}"/>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a:extLst>
                <a:ext uri="{FF2B5EF4-FFF2-40B4-BE49-F238E27FC236}">
                  <a16:creationId xmlns:a16="http://schemas.microsoft.com/office/drawing/2014/main" id="{BBB1AE73-7E55-49A4-8496-2B21B9BAB179}"/>
                </a:ext>
                <a:ext uri="{C183D7F6-B498-43B3-948B-1728B52AA6E4}">
                  <adec:decorative xmlns:adec="http://schemas.microsoft.com/office/drawing/2017/decorative" val="1"/>
                </a:ext>
              </a:extLst>
            </p:cNvPr>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a:extLst>
                  <a:ext uri="{FF2B5EF4-FFF2-40B4-BE49-F238E27FC236}">
                    <a16:creationId xmlns:a16="http://schemas.microsoft.com/office/drawing/2014/main" id="{D8406302-2A06-4B65-834B-079262BAD676}"/>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8756BB86-0FFE-405F-8023-37552370FB06}"/>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a:extLst>
              <a:ext uri="{FF2B5EF4-FFF2-40B4-BE49-F238E27FC236}">
                <a16:creationId xmlns:a16="http://schemas.microsoft.com/office/drawing/2014/main" id="{82E560EB-BE56-4EED-AE06-F6BBC6A77F06}"/>
              </a:ext>
            </a:extLst>
          </p:cNvPr>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a:extLst>
              <a:ext uri="{FF2B5EF4-FFF2-40B4-BE49-F238E27FC236}">
                <a16:creationId xmlns:a16="http://schemas.microsoft.com/office/drawing/2014/main" id="{B8F63808-3D77-44F6-BA39-EBAA7F3A644A}"/>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01" name="Slide Number Placeholder 180">
            <a:extLst>
              <a:ext uri="{FF2B5EF4-FFF2-40B4-BE49-F238E27FC236}">
                <a16:creationId xmlns:a16="http://schemas.microsoft.com/office/drawing/2014/main" id="{48A1F651-8B76-426E-B2A3-79B5E58870B3}"/>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40334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F21EE69-A1CB-4D3C-A300-F309A781E65B}"/>
              </a:ext>
            </a:extLst>
          </p:cNvPr>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04201678-5DBC-491F-AA38-F3DF166C36BE}"/>
              </a:ext>
            </a:extLst>
          </p:cNvPr>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p>
        </p:txBody>
      </p:sp>
      <p:sp>
        <p:nvSpPr>
          <p:cNvPr id="368" name="Picture Placeholder 370">
            <a:extLst>
              <a:ext uri="{FF2B5EF4-FFF2-40B4-BE49-F238E27FC236}">
                <a16:creationId xmlns:a16="http://schemas.microsoft.com/office/drawing/2014/main" id="{669561A4-DF87-4818-9B88-D1EF83F03B98}"/>
              </a:ext>
            </a:extLst>
          </p:cNvPr>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p>
        </p:txBody>
      </p:sp>
      <p:sp>
        <p:nvSpPr>
          <p:cNvPr id="369" name="Picture Placeholder 372">
            <a:extLst>
              <a:ext uri="{FF2B5EF4-FFF2-40B4-BE49-F238E27FC236}">
                <a16:creationId xmlns:a16="http://schemas.microsoft.com/office/drawing/2014/main" id="{FFEE5DD2-649D-41DC-9898-8730D76FDB98}"/>
              </a:ext>
            </a:extLst>
          </p:cNvPr>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p>
        </p:txBody>
      </p:sp>
      <p:sp>
        <p:nvSpPr>
          <p:cNvPr id="385" name="Date Placeholder 384">
            <a:extLst>
              <a:ext uri="{FF2B5EF4-FFF2-40B4-BE49-F238E27FC236}">
                <a16:creationId xmlns:a16="http://schemas.microsoft.com/office/drawing/2014/main" id="{7B72116B-F388-4C73-BC4A-D8292B5DA7E2}"/>
              </a:ext>
            </a:extLst>
          </p:cNvPr>
          <p:cNvSpPr>
            <a:spLocks noGrp="1"/>
          </p:cNvSpPr>
          <p:nvPr>
            <p:ph type="dt" sz="half" idx="15"/>
          </p:nvPr>
        </p:nvSpPr>
        <p:spPr/>
        <p:txBody>
          <a:bodyPr/>
          <a:lstStyle/>
          <a:p>
            <a:r>
              <a:rPr lang="en-US"/>
              <a:t>2/1/20XX</a:t>
            </a:r>
            <a:endParaRPr lang="en-US" dirty="0"/>
          </a:p>
        </p:txBody>
      </p:sp>
      <p:sp>
        <p:nvSpPr>
          <p:cNvPr id="386" name="Footer Placeholder 385">
            <a:extLst>
              <a:ext uri="{FF2B5EF4-FFF2-40B4-BE49-F238E27FC236}">
                <a16:creationId xmlns:a16="http://schemas.microsoft.com/office/drawing/2014/main" id="{C072D4A9-194F-4843-B39B-6C34A5D2F221}"/>
              </a:ext>
            </a:extLst>
          </p:cNvPr>
          <p:cNvSpPr>
            <a:spLocks noGrp="1"/>
          </p:cNvSpPr>
          <p:nvPr>
            <p:ph type="ftr" sz="quarter" idx="16"/>
          </p:nvPr>
        </p:nvSpPr>
        <p:spPr/>
        <p:txBody>
          <a:bodyPr/>
          <a:lstStyle/>
          <a:p>
            <a:r>
              <a:rPr lang="en-US" dirty="0"/>
              <a:t>PRESENTATION TITLE</a:t>
            </a:r>
          </a:p>
        </p:txBody>
      </p:sp>
      <p:sp>
        <p:nvSpPr>
          <p:cNvPr id="387" name="Slide Number Placeholder 386">
            <a:extLst>
              <a:ext uri="{FF2B5EF4-FFF2-40B4-BE49-F238E27FC236}">
                <a16:creationId xmlns:a16="http://schemas.microsoft.com/office/drawing/2014/main" id="{7827E1CE-788E-4245-B60E-D39AFA591483}"/>
              </a:ext>
            </a:extLst>
          </p:cNvPr>
          <p:cNvSpPr>
            <a:spLocks noGrp="1"/>
          </p:cNvSpPr>
          <p:nvPr>
            <p:ph type="sldNum" sz="quarter" idx="17"/>
          </p:nvPr>
        </p:nvSpPr>
        <p:spPr/>
        <p:txBody>
          <a:bodyPr/>
          <a:lstStyle/>
          <a:p>
            <a:fld id="{5EA792F7-1D9E-4C7E-A103-E8EDFDC2691E}" type="slidenum">
              <a:rPr lang="en-US" smtClean="0"/>
              <a:t>‹#›</a:t>
            </a:fld>
            <a:endParaRPr lang="en-US" dirty="0"/>
          </a:p>
        </p:txBody>
      </p:sp>
      <p:grpSp>
        <p:nvGrpSpPr>
          <p:cNvPr id="9" name="Graphic 190">
            <a:extLst>
              <a:ext uri="{FF2B5EF4-FFF2-40B4-BE49-F238E27FC236}">
                <a16:creationId xmlns:a16="http://schemas.microsoft.com/office/drawing/2014/main" id="{06F4FBF1-A331-46A0-BDC5-7CEDEA62EE39}"/>
              </a:ext>
              <a:ext uri="{C183D7F6-B498-43B3-948B-1728B52AA6E4}">
                <adec:decorative xmlns:adec="http://schemas.microsoft.com/office/drawing/2017/decorative" val="1"/>
              </a:ext>
            </a:extLst>
          </p:cNvPr>
          <p:cNvGrpSpPr/>
          <p:nvPr userDrawn="1"/>
        </p:nvGrpSpPr>
        <p:grpSpPr>
          <a:xfrm>
            <a:off x="5756620" y="736826"/>
            <a:ext cx="1598829" cy="531293"/>
            <a:chOff x="2504802" y="1755501"/>
            <a:chExt cx="1598829" cy="531293"/>
          </a:xfrm>
          <a:solidFill>
            <a:schemeClr val="tx1"/>
          </a:solidFill>
        </p:grpSpPr>
        <p:sp>
          <p:nvSpPr>
            <p:cNvPr id="10" name="Freeform: Shape 9">
              <a:extLst>
                <a:ext uri="{FF2B5EF4-FFF2-40B4-BE49-F238E27FC236}">
                  <a16:creationId xmlns:a16="http://schemas.microsoft.com/office/drawing/2014/main" id="{AE637E45-FDA6-4FDD-96BD-4728E6FEF3C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34CE57ED-0E56-4B8D-BFC4-44C434AB2F54}"/>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a:extLst>
              <a:ext uri="{FF2B5EF4-FFF2-40B4-BE49-F238E27FC236}">
                <a16:creationId xmlns:a16="http://schemas.microsoft.com/office/drawing/2014/main" id="{D6B131DC-4B42-4E21-8EE4-FCF7D6602B71}"/>
              </a:ext>
              <a:ext uri="{C183D7F6-B498-43B3-948B-1728B52AA6E4}">
                <adec:decorative xmlns:adec="http://schemas.microsoft.com/office/drawing/2017/decorative" val="1"/>
              </a:ext>
            </a:extLst>
          </p:cNvPr>
          <p:cNvGrpSpPr/>
          <p:nvPr userDrawn="1"/>
        </p:nvGrpSpPr>
        <p:grpSpPr>
          <a:xfrm>
            <a:off x="10885765" y="619275"/>
            <a:ext cx="932200" cy="932200"/>
            <a:chOff x="10791258" y="619275"/>
            <a:chExt cx="932200" cy="932200"/>
          </a:xfrm>
        </p:grpSpPr>
        <p:sp>
          <p:nvSpPr>
            <p:cNvPr id="13" name="Graphic 212">
              <a:extLst>
                <a:ext uri="{FF2B5EF4-FFF2-40B4-BE49-F238E27FC236}">
                  <a16:creationId xmlns:a16="http://schemas.microsoft.com/office/drawing/2014/main" id="{D826499E-185F-4853-8982-212973714079}"/>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a:extLst>
                <a:ext uri="{FF2B5EF4-FFF2-40B4-BE49-F238E27FC236}">
                  <a16:creationId xmlns:a16="http://schemas.microsoft.com/office/drawing/2014/main" id="{4B93A407-DCC0-4287-A189-DAFDA6CE5D81}"/>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a:extLst>
              <a:ext uri="{FF2B5EF4-FFF2-40B4-BE49-F238E27FC236}">
                <a16:creationId xmlns:a16="http://schemas.microsoft.com/office/drawing/2014/main" id="{3B628FE6-4C4F-49A8-9B42-67396AB1B101}"/>
              </a:ext>
              <a:ext uri="{C183D7F6-B498-43B3-948B-1728B52AA6E4}">
                <adec:decorative xmlns:adec="http://schemas.microsoft.com/office/drawing/2017/decorative" val="1"/>
              </a:ext>
            </a:extLst>
          </p:cNvPr>
          <p:cNvGrpSpPr/>
          <p:nvPr userDrawn="1"/>
        </p:nvGrpSpPr>
        <p:grpSpPr>
          <a:xfrm>
            <a:off x="10631201" y="4961088"/>
            <a:ext cx="1152011" cy="1152022"/>
            <a:chOff x="10154386" y="4452483"/>
            <a:chExt cx="1443404" cy="1443418"/>
          </a:xfrm>
          <a:solidFill>
            <a:schemeClr val="tx1"/>
          </a:solidFill>
        </p:grpSpPr>
        <p:grpSp>
          <p:nvGrpSpPr>
            <p:cNvPr id="16" name="Graphic 4">
              <a:extLst>
                <a:ext uri="{FF2B5EF4-FFF2-40B4-BE49-F238E27FC236}">
                  <a16:creationId xmlns:a16="http://schemas.microsoft.com/office/drawing/2014/main" id="{31A752B8-0B61-4973-8AE2-32B13026F5D0}"/>
                </a:ext>
              </a:extLst>
            </p:cNvPr>
            <p:cNvGrpSpPr/>
            <p:nvPr/>
          </p:nvGrpSpPr>
          <p:grpSpPr>
            <a:xfrm>
              <a:off x="10154386" y="4452483"/>
              <a:ext cx="1443404" cy="1443418"/>
              <a:chOff x="5734037" y="3067039"/>
              <a:chExt cx="724483" cy="724489"/>
            </a:xfrm>
            <a:grpFill/>
          </p:grpSpPr>
          <p:sp>
            <p:nvSpPr>
              <p:cNvPr id="189" name="Freeform: Shape 188">
                <a:extLst>
                  <a:ext uri="{FF2B5EF4-FFF2-40B4-BE49-F238E27FC236}">
                    <a16:creationId xmlns:a16="http://schemas.microsoft.com/office/drawing/2014/main" id="{5B0C923D-2B15-4591-91AF-7076EB2D39D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a:extLst>
                  <a:ext uri="{FF2B5EF4-FFF2-40B4-BE49-F238E27FC236}">
                    <a16:creationId xmlns:a16="http://schemas.microsoft.com/office/drawing/2014/main" id="{F67576B0-A9FB-4DBF-AAB2-BC4FE937A4D4}"/>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a:extLst>
                  <a:ext uri="{FF2B5EF4-FFF2-40B4-BE49-F238E27FC236}">
                    <a16:creationId xmlns:a16="http://schemas.microsoft.com/office/drawing/2014/main" id="{78EDA74C-F639-4A1A-AF63-97CE1722791F}"/>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a:extLst>
                  <a:ext uri="{FF2B5EF4-FFF2-40B4-BE49-F238E27FC236}">
                    <a16:creationId xmlns:a16="http://schemas.microsoft.com/office/drawing/2014/main" id="{47349CA4-9AF7-4B7C-B97D-32FCC9A753C0}"/>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a:extLst>
                  <a:ext uri="{FF2B5EF4-FFF2-40B4-BE49-F238E27FC236}">
                    <a16:creationId xmlns:a16="http://schemas.microsoft.com/office/drawing/2014/main" id="{DBBF3B76-9FD5-449B-9E6D-B2AE17BCC28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a:extLst>
                  <a:ext uri="{FF2B5EF4-FFF2-40B4-BE49-F238E27FC236}">
                    <a16:creationId xmlns:a16="http://schemas.microsoft.com/office/drawing/2014/main" id="{E83A7097-449B-446C-9207-5C00FAB2EE58}"/>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a:extLst>
                  <a:ext uri="{FF2B5EF4-FFF2-40B4-BE49-F238E27FC236}">
                    <a16:creationId xmlns:a16="http://schemas.microsoft.com/office/drawing/2014/main" id="{E8BCF978-C1B0-4C0E-885B-67F829DF35F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a:extLst>
                  <a:ext uri="{FF2B5EF4-FFF2-40B4-BE49-F238E27FC236}">
                    <a16:creationId xmlns:a16="http://schemas.microsoft.com/office/drawing/2014/main" id="{5F8A090D-EE01-4AE0-9B9D-A052A136192E}"/>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a:extLst>
                  <a:ext uri="{FF2B5EF4-FFF2-40B4-BE49-F238E27FC236}">
                    <a16:creationId xmlns:a16="http://schemas.microsoft.com/office/drawing/2014/main" id="{F4973935-CD40-43B9-85EE-A0891CDFDFB7}"/>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a:extLst>
                  <a:ext uri="{FF2B5EF4-FFF2-40B4-BE49-F238E27FC236}">
                    <a16:creationId xmlns:a16="http://schemas.microsoft.com/office/drawing/2014/main" id="{09BF59A1-43BA-4CAA-B07E-0753B83A0711}"/>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a:extLst>
                  <a:ext uri="{FF2B5EF4-FFF2-40B4-BE49-F238E27FC236}">
                    <a16:creationId xmlns:a16="http://schemas.microsoft.com/office/drawing/2014/main" id="{F7F71212-DEF7-4416-8DD0-706B9D618165}"/>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a:extLst>
                  <a:ext uri="{FF2B5EF4-FFF2-40B4-BE49-F238E27FC236}">
                    <a16:creationId xmlns:a16="http://schemas.microsoft.com/office/drawing/2014/main" id="{61491CF5-2443-474B-83A8-EED5E8ABCCEB}"/>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a:extLst>
                  <a:ext uri="{FF2B5EF4-FFF2-40B4-BE49-F238E27FC236}">
                    <a16:creationId xmlns:a16="http://schemas.microsoft.com/office/drawing/2014/main" id="{7A1D052A-A011-4CC1-9757-2742CF613DDE}"/>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a:extLst>
                  <a:ext uri="{FF2B5EF4-FFF2-40B4-BE49-F238E27FC236}">
                    <a16:creationId xmlns:a16="http://schemas.microsoft.com/office/drawing/2014/main" id="{15DD3330-9838-49F4-9837-D557F3577937}"/>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a:extLst>
                  <a:ext uri="{FF2B5EF4-FFF2-40B4-BE49-F238E27FC236}">
                    <a16:creationId xmlns:a16="http://schemas.microsoft.com/office/drawing/2014/main" id="{085E7E4A-1EBD-4D0A-89D3-0E91CE94BB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a:extLst>
                  <a:ext uri="{FF2B5EF4-FFF2-40B4-BE49-F238E27FC236}">
                    <a16:creationId xmlns:a16="http://schemas.microsoft.com/office/drawing/2014/main" id="{98509262-3560-484E-B2A3-65F83E2AFF4B}"/>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a:extLst>
                  <a:ext uri="{FF2B5EF4-FFF2-40B4-BE49-F238E27FC236}">
                    <a16:creationId xmlns:a16="http://schemas.microsoft.com/office/drawing/2014/main" id="{82C01EF0-EFE1-4857-9C0F-983EF16648B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a:extLst>
                  <a:ext uri="{FF2B5EF4-FFF2-40B4-BE49-F238E27FC236}">
                    <a16:creationId xmlns:a16="http://schemas.microsoft.com/office/drawing/2014/main" id="{B35C6DB3-278C-4B06-AEE3-44D85C12E1AE}"/>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a:extLst>
                  <a:ext uri="{FF2B5EF4-FFF2-40B4-BE49-F238E27FC236}">
                    <a16:creationId xmlns:a16="http://schemas.microsoft.com/office/drawing/2014/main" id="{13D90D10-B54E-4E2F-B5C7-3F4F5AA85C5C}"/>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a:extLst>
                  <a:ext uri="{FF2B5EF4-FFF2-40B4-BE49-F238E27FC236}">
                    <a16:creationId xmlns:a16="http://schemas.microsoft.com/office/drawing/2014/main" id="{BCF88EFC-8669-4711-B4D8-18F82A71520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a:extLst>
                  <a:ext uri="{FF2B5EF4-FFF2-40B4-BE49-F238E27FC236}">
                    <a16:creationId xmlns:a16="http://schemas.microsoft.com/office/drawing/2014/main" id="{1C7E26B7-A2C7-4069-94EE-F81FBFCC4F88}"/>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a:extLst>
                  <a:ext uri="{FF2B5EF4-FFF2-40B4-BE49-F238E27FC236}">
                    <a16:creationId xmlns:a16="http://schemas.microsoft.com/office/drawing/2014/main" id="{45992884-B014-448F-B303-A6346A877A4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a:extLst>
                  <a:ext uri="{FF2B5EF4-FFF2-40B4-BE49-F238E27FC236}">
                    <a16:creationId xmlns:a16="http://schemas.microsoft.com/office/drawing/2014/main" id="{CE046B60-49AE-4A06-93E1-022974B3A738}"/>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a:extLst>
                  <a:ext uri="{FF2B5EF4-FFF2-40B4-BE49-F238E27FC236}">
                    <a16:creationId xmlns:a16="http://schemas.microsoft.com/office/drawing/2014/main" id="{48BEAE27-271C-428D-B5EF-F87F7359F6F0}"/>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a:extLst>
                  <a:ext uri="{FF2B5EF4-FFF2-40B4-BE49-F238E27FC236}">
                    <a16:creationId xmlns:a16="http://schemas.microsoft.com/office/drawing/2014/main" id="{A5A27244-274D-4D7E-A8D4-73F2256E8BA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a:extLst>
                  <a:ext uri="{FF2B5EF4-FFF2-40B4-BE49-F238E27FC236}">
                    <a16:creationId xmlns:a16="http://schemas.microsoft.com/office/drawing/2014/main" id="{15FC6F33-B59A-4CCB-A310-45A01574AAD8}"/>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a:extLst>
                  <a:ext uri="{FF2B5EF4-FFF2-40B4-BE49-F238E27FC236}">
                    <a16:creationId xmlns:a16="http://schemas.microsoft.com/office/drawing/2014/main" id="{58C7C55E-C35B-401E-9068-C22F2EE68C87}"/>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a:extLst>
                  <a:ext uri="{FF2B5EF4-FFF2-40B4-BE49-F238E27FC236}">
                    <a16:creationId xmlns:a16="http://schemas.microsoft.com/office/drawing/2014/main" id="{4B71E863-1694-4370-85E9-A4DC7C544C30}"/>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a:extLst>
                  <a:ext uri="{FF2B5EF4-FFF2-40B4-BE49-F238E27FC236}">
                    <a16:creationId xmlns:a16="http://schemas.microsoft.com/office/drawing/2014/main" id="{B6F72D1A-6378-49EA-83B7-3EF500030604}"/>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a:extLst>
                  <a:ext uri="{FF2B5EF4-FFF2-40B4-BE49-F238E27FC236}">
                    <a16:creationId xmlns:a16="http://schemas.microsoft.com/office/drawing/2014/main" id="{7D8F79E4-2781-44A0-A4FB-9F34DDD998C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a:extLst>
                  <a:ext uri="{FF2B5EF4-FFF2-40B4-BE49-F238E27FC236}">
                    <a16:creationId xmlns:a16="http://schemas.microsoft.com/office/drawing/2014/main" id="{112401E9-7F6C-44FD-BFDB-6AB513E34F13}"/>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a:extLst>
                  <a:ext uri="{FF2B5EF4-FFF2-40B4-BE49-F238E27FC236}">
                    <a16:creationId xmlns:a16="http://schemas.microsoft.com/office/drawing/2014/main" id="{70EF4569-106C-4743-8A96-58E8F8914E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a:extLst>
                  <a:ext uri="{FF2B5EF4-FFF2-40B4-BE49-F238E27FC236}">
                    <a16:creationId xmlns:a16="http://schemas.microsoft.com/office/drawing/2014/main" id="{A8672656-3AB6-45FA-9178-6EEA584AC60F}"/>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a:extLst>
                  <a:ext uri="{FF2B5EF4-FFF2-40B4-BE49-F238E27FC236}">
                    <a16:creationId xmlns:a16="http://schemas.microsoft.com/office/drawing/2014/main" id="{3BE34346-DF8F-40ED-9960-375A6B408972}"/>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a:extLst>
                  <a:ext uri="{FF2B5EF4-FFF2-40B4-BE49-F238E27FC236}">
                    <a16:creationId xmlns:a16="http://schemas.microsoft.com/office/drawing/2014/main" id="{D2F41219-5DFE-4991-8A7E-D81EC1C2B5E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a:extLst>
                  <a:ext uri="{FF2B5EF4-FFF2-40B4-BE49-F238E27FC236}">
                    <a16:creationId xmlns:a16="http://schemas.microsoft.com/office/drawing/2014/main" id="{631B6AB5-7C4A-4437-A6BF-C6A236896589}"/>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a:extLst>
                  <a:ext uri="{FF2B5EF4-FFF2-40B4-BE49-F238E27FC236}">
                    <a16:creationId xmlns:a16="http://schemas.microsoft.com/office/drawing/2014/main" id="{897203B5-EF0D-4F4C-A4B6-B5582F7D6A7E}"/>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a:extLst>
                  <a:ext uri="{FF2B5EF4-FFF2-40B4-BE49-F238E27FC236}">
                    <a16:creationId xmlns:a16="http://schemas.microsoft.com/office/drawing/2014/main" id="{F7733105-9EB9-4EF2-8F40-6AD21A844C7D}"/>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a:extLst>
                  <a:ext uri="{FF2B5EF4-FFF2-40B4-BE49-F238E27FC236}">
                    <a16:creationId xmlns:a16="http://schemas.microsoft.com/office/drawing/2014/main" id="{E63EBB4B-F5A7-4554-A0C3-AED6ACAE8C3F}"/>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a:extLst>
                  <a:ext uri="{FF2B5EF4-FFF2-40B4-BE49-F238E27FC236}">
                    <a16:creationId xmlns:a16="http://schemas.microsoft.com/office/drawing/2014/main" id="{CCC74397-5624-4735-BE79-E16C6A12912A}"/>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a:extLst>
                  <a:ext uri="{FF2B5EF4-FFF2-40B4-BE49-F238E27FC236}">
                    <a16:creationId xmlns:a16="http://schemas.microsoft.com/office/drawing/2014/main" id="{A9A30123-68A7-4CAF-ACA1-E089D30CE5F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a:extLst>
                  <a:ext uri="{FF2B5EF4-FFF2-40B4-BE49-F238E27FC236}">
                    <a16:creationId xmlns:a16="http://schemas.microsoft.com/office/drawing/2014/main" id="{341E089E-6C28-47B4-8F8D-DC7B2964BFDE}"/>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a:extLst>
                  <a:ext uri="{FF2B5EF4-FFF2-40B4-BE49-F238E27FC236}">
                    <a16:creationId xmlns:a16="http://schemas.microsoft.com/office/drawing/2014/main" id="{60C3E376-3FA2-4F28-8E26-5126E54F2D37}"/>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a:extLst>
                  <a:ext uri="{FF2B5EF4-FFF2-40B4-BE49-F238E27FC236}">
                    <a16:creationId xmlns:a16="http://schemas.microsoft.com/office/drawing/2014/main" id="{4452E443-8362-453F-8594-E2C5D05D3398}"/>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a:extLst>
                  <a:ext uri="{FF2B5EF4-FFF2-40B4-BE49-F238E27FC236}">
                    <a16:creationId xmlns:a16="http://schemas.microsoft.com/office/drawing/2014/main" id="{C2043C4D-27CC-45D6-9A62-966A77DD5812}"/>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a:extLst>
                  <a:ext uri="{FF2B5EF4-FFF2-40B4-BE49-F238E27FC236}">
                    <a16:creationId xmlns:a16="http://schemas.microsoft.com/office/drawing/2014/main" id="{F2D98196-D099-495E-A828-A073967D67FB}"/>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a:extLst>
                  <a:ext uri="{FF2B5EF4-FFF2-40B4-BE49-F238E27FC236}">
                    <a16:creationId xmlns:a16="http://schemas.microsoft.com/office/drawing/2014/main" id="{68586E33-BCEF-4B0E-95AC-B1E8EA25C6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a:extLst>
                  <a:ext uri="{FF2B5EF4-FFF2-40B4-BE49-F238E27FC236}">
                    <a16:creationId xmlns:a16="http://schemas.microsoft.com/office/drawing/2014/main" id="{D088D3EB-C95E-441B-8F56-F04DDB19F1B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a:extLst>
                  <a:ext uri="{FF2B5EF4-FFF2-40B4-BE49-F238E27FC236}">
                    <a16:creationId xmlns:a16="http://schemas.microsoft.com/office/drawing/2014/main" id="{635A3D28-BCDB-445F-800B-8DE8585F6A30}"/>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a:extLst>
                  <a:ext uri="{FF2B5EF4-FFF2-40B4-BE49-F238E27FC236}">
                    <a16:creationId xmlns:a16="http://schemas.microsoft.com/office/drawing/2014/main" id="{49C1D7F6-B9CD-46FF-9058-CD4E3DC2EC5C}"/>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a:extLst>
                  <a:ext uri="{FF2B5EF4-FFF2-40B4-BE49-F238E27FC236}">
                    <a16:creationId xmlns:a16="http://schemas.microsoft.com/office/drawing/2014/main" id="{9942B8B8-7819-434C-902E-8BF793967CF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a:extLst>
                  <a:ext uri="{FF2B5EF4-FFF2-40B4-BE49-F238E27FC236}">
                    <a16:creationId xmlns:a16="http://schemas.microsoft.com/office/drawing/2014/main" id="{CDF6FF28-FCCB-4FD3-B5EC-8F9E3F4A1F0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a:extLst>
                  <a:ext uri="{FF2B5EF4-FFF2-40B4-BE49-F238E27FC236}">
                    <a16:creationId xmlns:a16="http://schemas.microsoft.com/office/drawing/2014/main" id="{36634934-EC58-49CF-8AF5-0D1AD757663A}"/>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a:extLst>
                  <a:ext uri="{FF2B5EF4-FFF2-40B4-BE49-F238E27FC236}">
                    <a16:creationId xmlns:a16="http://schemas.microsoft.com/office/drawing/2014/main" id="{2A938075-EEBB-426F-AAEF-8DB877F1BF9F}"/>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a:extLst>
                  <a:ext uri="{FF2B5EF4-FFF2-40B4-BE49-F238E27FC236}">
                    <a16:creationId xmlns:a16="http://schemas.microsoft.com/office/drawing/2014/main" id="{9CF2395A-C8FA-4CE0-BADE-AD9620DCAC9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a:extLst>
                  <a:ext uri="{FF2B5EF4-FFF2-40B4-BE49-F238E27FC236}">
                    <a16:creationId xmlns:a16="http://schemas.microsoft.com/office/drawing/2014/main" id="{724C8CBB-AE30-4BDE-9609-6AD9DC4F1A8E}"/>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a:extLst>
                  <a:ext uri="{FF2B5EF4-FFF2-40B4-BE49-F238E27FC236}">
                    <a16:creationId xmlns:a16="http://schemas.microsoft.com/office/drawing/2014/main" id="{75077D00-21A4-4EA4-A836-2E6F377DC283}"/>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a:extLst>
                  <a:ext uri="{FF2B5EF4-FFF2-40B4-BE49-F238E27FC236}">
                    <a16:creationId xmlns:a16="http://schemas.microsoft.com/office/drawing/2014/main" id="{BFE1D84B-3E9B-4355-AB70-29BD0813469B}"/>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a:extLst>
                  <a:ext uri="{FF2B5EF4-FFF2-40B4-BE49-F238E27FC236}">
                    <a16:creationId xmlns:a16="http://schemas.microsoft.com/office/drawing/2014/main" id="{7E91096F-72A7-40D5-8D94-E473A526218C}"/>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a:extLst>
                  <a:ext uri="{FF2B5EF4-FFF2-40B4-BE49-F238E27FC236}">
                    <a16:creationId xmlns:a16="http://schemas.microsoft.com/office/drawing/2014/main" id="{0EB75445-3187-4401-86FD-A85FA620C85F}"/>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a:extLst>
                  <a:ext uri="{FF2B5EF4-FFF2-40B4-BE49-F238E27FC236}">
                    <a16:creationId xmlns:a16="http://schemas.microsoft.com/office/drawing/2014/main" id="{1D95CA2E-E941-4D26-B91B-7CDAE8112AC0}"/>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a:extLst>
                  <a:ext uri="{FF2B5EF4-FFF2-40B4-BE49-F238E27FC236}">
                    <a16:creationId xmlns:a16="http://schemas.microsoft.com/office/drawing/2014/main" id="{8A8CFFAC-749B-484A-8C17-634131D9C09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a:extLst>
                  <a:ext uri="{FF2B5EF4-FFF2-40B4-BE49-F238E27FC236}">
                    <a16:creationId xmlns:a16="http://schemas.microsoft.com/office/drawing/2014/main" id="{3125F4A7-EAFB-49D2-848F-8D0C044BE27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a:extLst>
                  <a:ext uri="{FF2B5EF4-FFF2-40B4-BE49-F238E27FC236}">
                    <a16:creationId xmlns:a16="http://schemas.microsoft.com/office/drawing/2014/main" id="{B9B9B3BB-4B8E-4C75-96EA-4C2048C6F232}"/>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a:extLst>
                  <a:ext uri="{FF2B5EF4-FFF2-40B4-BE49-F238E27FC236}">
                    <a16:creationId xmlns:a16="http://schemas.microsoft.com/office/drawing/2014/main" id="{9017FF82-4E07-4642-AD9E-BB96D42BD639}"/>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a:extLst>
                  <a:ext uri="{FF2B5EF4-FFF2-40B4-BE49-F238E27FC236}">
                    <a16:creationId xmlns:a16="http://schemas.microsoft.com/office/drawing/2014/main" id="{6B1971AE-14DC-4045-882C-6B2E0CE3B16B}"/>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a:extLst>
                  <a:ext uri="{FF2B5EF4-FFF2-40B4-BE49-F238E27FC236}">
                    <a16:creationId xmlns:a16="http://schemas.microsoft.com/office/drawing/2014/main" id="{AA8CD457-0651-4ECC-81C7-C21EE779EDDA}"/>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a:extLst>
                  <a:ext uri="{FF2B5EF4-FFF2-40B4-BE49-F238E27FC236}">
                    <a16:creationId xmlns:a16="http://schemas.microsoft.com/office/drawing/2014/main" id="{65833210-69A5-47FF-8EA9-99D9E28B8D6D}"/>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a:extLst>
                  <a:ext uri="{FF2B5EF4-FFF2-40B4-BE49-F238E27FC236}">
                    <a16:creationId xmlns:a16="http://schemas.microsoft.com/office/drawing/2014/main" id="{C04C7A32-9FAA-4F63-9C56-4924343522E5}"/>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a:extLst>
                  <a:ext uri="{FF2B5EF4-FFF2-40B4-BE49-F238E27FC236}">
                    <a16:creationId xmlns:a16="http://schemas.microsoft.com/office/drawing/2014/main" id="{49DC777D-C77C-4470-B4AF-C884887B0C9C}"/>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a:extLst>
                  <a:ext uri="{FF2B5EF4-FFF2-40B4-BE49-F238E27FC236}">
                    <a16:creationId xmlns:a16="http://schemas.microsoft.com/office/drawing/2014/main" id="{158BF1D0-C876-400E-A139-5CE34D9B7581}"/>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a:extLst>
                  <a:ext uri="{FF2B5EF4-FFF2-40B4-BE49-F238E27FC236}">
                    <a16:creationId xmlns:a16="http://schemas.microsoft.com/office/drawing/2014/main" id="{12B92D7A-51EB-488C-8B4A-2DA48105CA0C}"/>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a:extLst>
                  <a:ext uri="{FF2B5EF4-FFF2-40B4-BE49-F238E27FC236}">
                    <a16:creationId xmlns:a16="http://schemas.microsoft.com/office/drawing/2014/main" id="{36F35362-EC6C-4B99-8EA0-B2E5F7E5754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a:extLst>
                  <a:ext uri="{FF2B5EF4-FFF2-40B4-BE49-F238E27FC236}">
                    <a16:creationId xmlns:a16="http://schemas.microsoft.com/office/drawing/2014/main" id="{E198CDFA-E8E4-4AB8-8152-70D0A99017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a:extLst>
                  <a:ext uri="{FF2B5EF4-FFF2-40B4-BE49-F238E27FC236}">
                    <a16:creationId xmlns:a16="http://schemas.microsoft.com/office/drawing/2014/main" id="{0A6E867E-E4D5-4962-B1E3-40C1EBAD454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a:extLst>
                  <a:ext uri="{FF2B5EF4-FFF2-40B4-BE49-F238E27FC236}">
                    <a16:creationId xmlns:a16="http://schemas.microsoft.com/office/drawing/2014/main" id="{80E476FD-96DE-446C-867F-9D329645237F}"/>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a:extLst>
                  <a:ext uri="{FF2B5EF4-FFF2-40B4-BE49-F238E27FC236}">
                    <a16:creationId xmlns:a16="http://schemas.microsoft.com/office/drawing/2014/main" id="{2A4B1DEE-9DE5-44FA-999C-35FC48FFD87B}"/>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a:extLst>
                  <a:ext uri="{FF2B5EF4-FFF2-40B4-BE49-F238E27FC236}">
                    <a16:creationId xmlns:a16="http://schemas.microsoft.com/office/drawing/2014/main" id="{B0466F5E-3E96-4F81-8A0D-03BE09971D09}"/>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a:extLst>
                  <a:ext uri="{FF2B5EF4-FFF2-40B4-BE49-F238E27FC236}">
                    <a16:creationId xmlns:a16="http://schemas.microsoft.com/office/drawing/2014/main" id="{7F10273E-D499-4A93-806B-29552CFEAB9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a:extLst>
                  <a:ext uri="{FF2B5EF4-FFF2-40B4-BE49-F238E27FC236}">
                    <a16:creationId xmlns:a16="http://schemas.microsoft.com/office/drawing/2014/main" id="{9F109E66-58F5-49F9-A8FA-C2C6B9D3314D}"/>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a:extLst>
                  <a:ext uri="{FF2B5EF4-FFF2-40B4-BE49-F238E27FC236}">
                    <a16:creationId xmlns:a16="http://schemas.microsoft.com/office/drawing/2014/main" id="{BEFEAFE3-481D-4BD8-8E0E-FD2D6514759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a:extLst>
                  <a:ext uri="{FF2B5EF4-FFF2-40B4-BE49-F238E27FC236}">
                    <a16:creationId xmlns:a16="http://schemas.microsoft.com/office/drawing/2014/main" id="{4D9F94D2-04D5-4055-ABB3-12E2D54D9168}"/>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a:extLst>
                  <a:ext uri="{FF2B5EF4-FFF2-40B4-BE49-F238E27FC236}">
                    <a16:creationId xmlns:a16="http://schemas.microsoft.com/office/drawing/2014/main" id="{8DF12218-DA8B-4C9D-AC25-6E4EB9E5157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a:extLst>
                  <a:ext uri="{FF2B5EF4-FFF2-40B4-BE49-F238E27FC236}">
                    <a16:creationId xmlns:a16="http://schemas.microsoft.com/office/drawing/2014/main" id="{0EBFC3D4-98BB-45EA-B787-42AD1392C199}"/>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a:extLst>
                  <a:ext uri="{FF2B5EF4-FFF2-40B4-BE49-F238E27FC236}">
                    <a16:creationId xmlns:a16="http://schemas.microsoft.com/office/drawing/2014/main" id="{B012490F-C6CB-4B2B-ACEE-164410E430A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a:extLst>
                  <a:ext uri="{FF2B5EF4-FFF2-40B4-BE49-F238E27FC236}">
                    <a16:creationId xmlns:a16="http://schemas.microsoft.com/office/drawing/2014/main" id="{C8A0CEBF-7017-4AE8-B110-4FB98A0931A1}"/>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a:extLst>
                  <a:ext uri="{FF2B5EF4-FFF2-40B4-BE49-F238E27FC236}">
                    <a16:creationId xmlns:a16="http://schemas.microsoft.com/office/drawing/2014/main" id="{BFB90B3C-B2E2-41FC-852F-20935BD58D3F}"/>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a:extLst>
                  <a:ext uri="{FF2B5EF4-FFF2-40B4-BE49-F238E27FC236}">
                    <a16:creationId xmlns:a16="http://schemas.microsoft.com/office/drawing/2014/main" id="{AD216D02-05DA-4573-8119-B89DD39D163C}"/>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a:extLst>
                  <a:ext uri="{FF2B5EF4-FFF2-40B4-BE49-F238E27FC236}">
                    <a16:creationId xmlns:a16="http://schemas.microsoft.com/office/drawing/2014/main" id="{4AD95CA3-812D-4706-A483-37C60CEFCF96}"/>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a:extLst>
                  <a:ext uri="{FF2B5EF4-FFF2-40B4-BE49-F238E27FC236}">
                    <a16:creationId xmlns:a16="http://schemas.microsoft.com/office/drawing/2014/main" id="{ED7350CE-E616-42AC-8E07-41E9A7A07CA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a:extLst>
                  <a:ext uri="{FF2B5EF4-FFF2-40B4-BE49-F238E27FC236}">
                    <a16:creationId xmlns:a16="http://schemas.microsoft.com/office/drawing/2014/main" id="{87A359AE-1FD7-4EC0-9759-55B2173A6EFD}"/>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a:extLst>
                  <a:ext uri="{FF2B5EF4-FFF2-40B4-BE49-F238E27FC236}">
                    <a16:creationId xmlns:a16="http://schemas.microsoft.com/office/drawing/2014/main" id="{97A88E14-719D-4D47-A0A1-80D6780E8EED}"/>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a:extLst>
                  <a:ext uri="{FF2B5EF4-FFF2-40B4-BE49-F238E27FC236}">
                    <a16:creationId xmlns:a16="http://schemas.microsoft.com/office/drawing/2014/main" id="{D16E2313-CE29-4A31-AC81-790178F4746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a:extLst>
                  <a:ext uri="{FF2B5EF4-FFF2-40B4-BE49-F238E27FC236}">
                    <a16:creationId xmlns:a16="http://schemas.microsoft.com/office/drawing/2014/main" id="{1D1C4F29-D833-4964-B939-3B727AE1EA41}"/>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a:extLst>
                  <a:ext uri="{FF2B5EF4-FFF2-40B4-BE49-F238E27FC236}">
                    <a16:creationId xmlns:a16="http://schemas.microsoft.com/office/drawing/2014/main" id="{4AAC2964-5640-4A4F-AF95-C44533263206}"/>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a:extLst>
                  <a:ext uri="{FF2B5EF4-FFF2-40B4-BE49-F238E27FC236}">
                    <a16:creationId xmlns:a16="http://schemas.microsoft.com/office/drawing/2014/main" id="{234E3EAE-3024-4122-B3C9-D19EF89411B2}"/>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a:extLst>
                  <a:ext uri="{FF2B5EF4-FFF2-40B4-BE49-F238E27FC236}">
                    <a16:creationId xmlns:a16="http://schemas.microsoft.com/office/drawing/2014/main" id="{28FD952A-B49E-4AFD-BE46-A826C893BA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a:extLst>
                  <a:ext uri="{FF2B5EF4-FFF2-40B4-BE49-F238E27FC236}">
                    <a16:creationId xmlns:a16="http://schemas.microsoft.com/office/drawing/2014/main" id="{A8F11D09-106F-4800-8537-1511F52735A8}"/>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a:extLst>
                  <a:ext uri="{FF2B5EF4-FFF2-40B4-BE49-F238E27FC236}">
                    <a16:creationId xmlns:a16="http://schemas.microsoft.com/office/drawing/2014/main" id="{628B2A9C-BF81-4C2A-A82F-094822D91962}"/>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a:extLst>
                  <a:ext uri="{FF2B5EF4-FFF2-40B4-BE49-F238E27FC236}">
                    <a16:creationId xmlns:a16="http://schemas.microsoft.com/office/drawing/2014/main" id="{67DB4930-228B-47AF-AAF7-1BF8F1B48A13}"/>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a:extLst>
                  <a:ext uri="{FF2B5EF4-FFF2-40B4-BE49-F238E27FC236}">
                    <a16:creationId xmlns:a16="http://schemas.microsoft.com/office/drawing/2014/main" id="{5C000D14-C33C-4ABC-8859-916548DDFFB4}"/>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a:extLst>
                  <a:ext uri="{FF2B5EF4-FFF2-40B4-BE49-F238E27FC236}">
                    <a16:creationId xmlns:a16="http://schemas.microsoft.com/office/drawing/2014/main" id="{EFD3C8C8-BB59-449C-B55E-01F014FF2BD1}"/>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a:extLst>
                  <a:ext uri="{FF2B5EF4-FFF2-40B4-BE49-F238E27FC236}">
                    <a16:creationId xmlns:a16="http://schemas.microsoft.com/office/drawing/2014/main" id="{F67091D2-B1F6-4D9C-BE4A-EE3988A464AF}"/>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a:extLst>
                  <a:ext uri="{FF2B5EF4-FFF2-40B4-BE49-F238E27FC236}">
                    <a16:creationId xmlns:a16="http://schemas.microsoft.com/office/drawing/2014/main" id="{E696DB2D-BF32-49CF-A3D0-B5BCFFFC3A7C}"/>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a:extLst>
                  <a:ext uri="{FF2B5EF4-FFF2-40B4-BE49-F238E27FC236}">
                    <a16:creationId xmlns:a16="http://schemas.microsoft.com/office/drawing/2014/main" id="{DA9DFC77-4503-4E27-81F8-4EC423EE7F26}"/>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a:extLst>
                  <a:ext uri="{FF2B5EF4-FFF2-40B4-BE49-F238E27FC236}">
                    <a16:creationId xmlns:a16="http://schemas.microsoft.com/office/drawing/2014/main" id="{C9750606-8257-49A8-BAC6-8AF5245F225F}"/>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a:extLst>
                  <a:ext uri="{FF2B5EF4-FFF2-40B4-BE49-F238E27FC236}">
                    <a16:creationId xmlns:a16="http://schemas.microsoft.com/office/drawing/2014/main" id="{1FAF9961-6FEB-4F37-AA12-4123C2F348C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a:extLst>
                  <a:ext uri="{FF2B5EF4-FFF2-40B4-BE49-F238E27FC236}">
                    <a16:creationId xmlns:a16="http://schemas.microsoft.com/office/drawing/2014/main" id="{ECEB85EF-07A3-4915-972B-41652BD77A0A}"/>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a:extLst>
                  <a:ext uri="{FF2B5EF4-FFF2-40B4-BE49-F238E27FC236}">
                    <a16:creationId xmlns:a16="http://schemas.microsoft.com/office/drawing/2014/main" id="{70E3C169-E198-408B-8C0B-6D107638EEA4}"/>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a:extLst>
                  <a:ext uri="{FF2B5EF4-FFF2-40B4-BE49-F238E27FC236}">
                    <a16:creationId xmlns:a16="http://schemas.microsoft.com/office/drawing/2014/main" id="{F55D2648-69AF-4F06-B4E2-ED7EB64562C0}"/>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a:extLst>
                  <a:ext uri="{FF2B5EF4-FFF2-40B4-BE49-F238E27FC236}">
                    <a16:creationId xmlns:a16="http://schemas.microsoft.com/office/drawing/2014/main" id="{808EE613-DBD4-40A5-B2FC-FFE52B379596}"/>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a:extLst>
                  <a:ext uri="{FF2B5EF4-FFF2-40B4-BE49-F238E27FC236}">
                    <a16:creationId xmlns:a16="http://schemas.microsoft.com/office/drawing/2014/main" id="{5CF13D94-C51E-4F0C-93ED-89C74D5967D4}"/>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a:extLst>
                  <a:ext uri="{FF2B5EF4-FFF2-40B4-BE49-F238E27FC236}">
                    <a16:creationId xmlns:a16="http://schemas.microsoft.com/office/drawing/2014/main" id="{D02372BC-9E3F-430B-9E13-B750B7548287}"/>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a:extLst>
                  <a:ext uri="{FF2B5EF4-FFF2-40B4-BE49-F238E27FC236}">
                    <a16:creationId xmlns:a16="http://schemas.microsoft.com/office/drawing/2014/main" id="{5CC5A4DF-827D-4F25-A560-89C50AFC96F9}"/>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a:extLst>
                  <a:ext uri="{FF2B5EF4-FFF2-40B4-BE49-F238E27FC236}">
                    <a16:creationId xmlns:a16="http://schemas.microsoft.com/office/drawing/2014/main" id="{C664ED74-3F99-4CD6-9B08-8C66D3C2384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a:extLst>
                  <a:ext uri="{FF2B5EF4-FFF2-40B4-BE49-F238E27FC236}">
                    <a16:creationId xmlns:a16="http://schemas.microsoft.com/office/drawing/2014/main" id="{A366A050-ABC8-404E-9D19-88C1BFD746AD}"/>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a:extLst>
                  <a:ext uri="{FF2B5EF4-FFF2-40B4-BE49-F238E27FC236}">
                    <a16:creationId xmlns:a16="http://schemas.microsoft.com/office/drawing/2014/main" id="{E54F9189-EFA8-450C-9A79-2642C2815DC1}"/>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a:extLst>
                  <a:ext uri="{FF2B5EF4-FFF2-40B4-BE49-F238E27FC236}">
                    <a16:creationId xmlns:a16="http://schemas.microsoft.com/office/drawing/2014/main" id="{83474EF4-3910-4D27-8CE9-6B0571690FB0}"/>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a:extLst>
                  <a:ext uri="{FF2B5EF4-FFF2-40B4-BE49-F238E27FC236}">
                    <a16:creationId xmlns:a16="http://schemas.microsoft.com/office/drawing/2014/main" id="{07AF992F-ECBF-4DC7-AAD7-C89A905F51C3}"/>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a:extLst>
                  <a:ext uri="{FF2B5EF4-FFF2-40B4-BE49-F238E27FC236}">
                    <a16:creationId xmlns:a16="http://schemas.microsoft.com/office/drawing/2014/main" id="{8DF44771-0BBE-4ABF-A1A0-4F21168E9496}"/>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a:extLst>
                  <a:ext uri="{FF2B5EF4-FFF2-40B4-BE49-F238E27FC236}">
                    <a16:creationId xmlns:a16="http://schemas.microsoft.com/office/drawing/2014/main" id="{A83A06AC-4FF7-4E63-8018-3EC97686E21C}"/>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a:extLst>
                  <a:ext uri="{FF2B5EF4-FFF2-40B4-BE49-F238E27FC236}">
                    <a16:creationId xmlns:a16="http://schemas.microsoft.com/office/drawing/2014/main" id="{CF2D1DA8-92C8-41E9-B8CA-AA39868CBF09}"/>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a:extLst>
                  <a:ext uri="{FF2B5EF4-FFF2-40B4-BE49-F238E27FC236}">
                    <a16:creationId xmlns:a16="http://schemas.microsoft.com/office/drawing/2014/main" id="{CE7EB8CC-07A4-47A7-928A-8984C4706850}"/>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a:extLst>
                  <a:ext uri="{FF2B5EF4-FFF2-40B4-BE49-F238E27FC236}">
                    <a16:creationId xmlns:a16="http://schemas.microsoft.com/office/drawing/2014/main" id="{DD8F57F4-0054-4907-A5A4-FEA9B509AD3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a:extLst>
                  <a:ext uri="{FF2B5EF4-FFF2-40B4-BE49-F238E27FC236}">
                    <a16:creationId xmlns:a16="http://schemas.microsoft.com/office/drawing/2014/main" id="{60ED5BA9-E036-40AE-A6CC-0DECB39D5A46}"/>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a:extLst>
                  <a:ext uri="{FF2B5EF4-FFF2-40B4-BE49-F238E27FC236}">
                    <a16:creationId xmlns:a16="http://schemas.microsoft.com/office/drawing/2014/main" id="{0FD10507-E725-4668-A9B2-F1C23A57A16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a:extLst>
                  <a:ext uri="{FF2B5EF4-FFF2-40B4-BE49-F238E27FC236}">
                    <a16:creationId xmlns:a16="http://schemas.microsoft.com/office/drawing/2014/main" id="{D1C0A19B-7E91-4068-9AA4-14FA512E22BD}"/>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a:extLst>
                  <a:ext uri="{FF2B5EF4-FFF2-40B4-BE49-F238E27FC236}">
                    <a16:creationId xmlns:a16="http://schemas.microsoft.com/office/drawing/2014/main" id="{280850D2-6E89-4131-9FB7-A009F965BDEB}"/>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a:extLst>
                  <a:ext uri="{FF2B5EF4-FFF2-40B4-BE49-F238E27FC236}">
                    <a16:creationId xmlns:a16="http://schemas.microsoft.com/office/drawing/2014/main" id="{9FE1F233-525B-490D-92CE-E84B86136916}"/>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a:extLst>
                  <a:ext uri="{FF2B5EF4-FFF2-40B4-BE49-F238E27FC236}">
                    <a16:creationId xmlns:a16="http://schemas.microsoft.com/office/drawing/2014/main" id="{7181D01C-96B5-44C1-A386-30CE0F738E0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a:extLst>
                  <a:ext uri="{FF2B5EF4-FFF2-40B4-BE49-F238E27FC236}">
                    <a16:creationId xmlns:a16="http://schemas.microsoft.com/office/drawing/2014/main" id="{E2B633A1-C30D-4403-AC8F-43AC6B9B7EA1}"/>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a:extLst>
                  <a:ext uri="{FF2B5EF4-FFF2-40B4-BE49-F238E27FC236}">
                    <a16:creationId xmlns:a16="http://schemas.microsoft.com/office/drawing/2014/main" id="{6A8ADFAF-7B99-4AF5-8AD0-6F6396B1E2AC}"/>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a:extLst>
                  <a:ext uri="{FF2B5EF4-FFF2-40B4-BE49-F238E27FC236}">
                    <a16:creationId xmlns:a16="http://schemas.microsoft.com/office/drawing/2014/main" id="{BF24EED6-9FF6-4D3B-B888-7C128BA748FD}"/>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a:extLst>
                  <a:ext uri="{FF2B5EF4-FFF2-40B4-BE49-F238E27FC236}">
                    <a16:creationId xmlns:a16="http://schemas.microsoft.com/office/drawing/2014/main" id="{6120BD91-6B39-4427-90EE-7F3AA46700A4}"/>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a:extLst>
                  <a:ext uri="{FF2B5EF4-FFF2-40B4-BE49-F238E27FC236}">
                    <a16:creationId xmlns:a16="http://schemas.microsoft.com/office/drawing/2014/main" id="{99BA16F9-242B-4140-BC3F-17E348414733}"/>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a:extLst>
                  <a:ext uri="{FF2B5EF4-FFF2-40B4-BE49-F238E27FC236}">
                    <a16:creationId xmlns:a16="http://schemas.microsoft.com/office/drawing/2014/main" id="{814ACF54-DEC1-429C-85FA-022FE7302222}"/>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a:extLst>
                  <a:ext uri="{FF2B5EF4-FFF2-40B4-BE49-F238E27FC236}">
                    <a16:creationId xmlns:a16="http://schemas.microsoft.com/office/drawing/2014/main" id="{8E30803D-601A-44AA-8D2C-F89DB4ADF487}"/>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a:extLst>
                  <a:ext uri="{FF2B5EF4-FFF2-40B4-BE49-F238E27FC236}">
                    <a16:creationId xmlns:a16="http://schemas.microsoft.com/office/drawing/2014/main" id="{4E6EEE87-0C42-4413-8EA5-706C464D32B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a:extLst>
                  <a:ext uri="{FF2B5EF4-FFF2-40B4-BE49-F238E27FC236}">
                    <a16:creationId xmlns:a16="http://schemas.microsoft.com/office/drawing/2014/main" id="{0832DF18-6AAF-4499-8D30-5A79B18EC003}"/>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a:extLst>
                  <a:ext uri="{FF2B5EF4-FFF2-40B4-BE49-F238E27FC236}">
                    <a16:creationId xmlns:a16="http://schemas.microsoft.com/office/drawing/2014/main" id="{4AD66F08-011B-4A20-B1E5-D3A9A35AA4EB}"/>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a:extLst>
                  <a:ext uri="{FF2B5EF4-FFF2-40B4-BE49-F238E27FC236}">
                    <a16:creationId xmlns:a16="http://schemas.microsoft.com/office/drawing/2014/main" id="{BBD23BB3-08F2-47BC-B141-4E6ED9492AA2}"/>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a:extLst>
                  <a:ext uri="{FF2B5EF4-FFF2-40B4-BE49-F238E27FC236}">
                    <a16:creationId xmlns:a16="http://schemas.microsoft.com/office/drawing/2014/main" id="{B3CE711A-2069-42C1-98C4-4508B5943F6A}"/>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a:extLst>
                  <a:ext uri="{FF2B5EF4-FFF2-40B4-BE49-F238E27FC236}">
                    <a16:creationId xmlns:a16="http://schemas.microsoft.com/office/drawing/2014/main" id="{26B8F21B-C222-4784-8D4C-7D5D24EA1F38}"/>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a:extLst>
                  <a:ext uri="{FF2B5EF4-FFF2-40B4-BE49-F238E27FC236}">
                    <a16:creationId xmlns:a16="http://schemas.microsoft.com/office/drawing/2014/main" id="{58C4C653-04CF-45EA-92F4-3B76B0AA9719}"/>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a:extLst>
                  <a:ext uri="{FF2B5EF4-FFF2-40B4-BE49-F238E27FC236}">
                    <a16:creationId xmlns:a16="http://schemas.microsoft.com/office/drawing/2014/main" id="{755FD61D-1008-46FD-86B1-4F633814A45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a:extLst>
                  <a:ext uri="{FF2B5EF4-FFF2-40B4-BE49-F238E27FC236}">
                    <a16:creationId xmlns:a16="http://schemas.microsoft.com/office/drawing/2014/main" id="{A3DBC891-2610-4AC1-B1D3-806E504EF435}"/>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a:extLst>
                  <a:ext uri="{FF2B5EF4-FFF2-40B4-BE49-F238E27FC236}">
                    <a16:creationId xmlns:a16="http://schemas.microsoft.com/office/drawing/2014/main" id="{4D9F77CB-AC06-45E2-B791-BA0A7FC6A6C5}"/>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a:extLst>
                  <a:ext uri="{FF2B5EF4-FFF2-40B4-BE49-F238E27FC236}">
                    <a16:creationId xmlns:a16="http://schemas.microsoft.com/office/drawing/2014/main" id="{9006458F-4478-468F-ADDA-3A1A260F2798}"/>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a:extLst>
                  <a:ext uri="{FF2B5EF4-FFF2-40B4-BE49-F238E27FC236}">
                    <a16:creationId xmlns:a16="http://schemas.microsoft.com/office/drawing/2014/main" id="{366818E9-6C2E-4220-8542-BD64F8B7EE81}"/>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a:extLst>
                  <a:ext uri="{FF2B5EF4-FFF2-40B4-BE49-F238E27FC236}">
                    <a16:creationId xmlns:a16="http://schemas.microsoft.com/office/drawing/2014/main" id="{BD7BF3C8-FAD3-44BA-A91A-7FCE6DCE83E9}"/>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a:extLst>
                  <a:ext uri="{FF2B5EF4-FFF2-40B4-BE49-F238E27FC236}">
                    <a16:creationId xmlns:a16="http://schemas.microsoft.com/office/drawing/2014/main" id="{A675950D-FE3F-4100-8304-02525FC59CA4}"/>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a:extLst>
                  <a:ext uri="{FF2B5EF4-FFF2-40B4-BE49-F238E27FC236}">
                    <a16:creationId xmlns:a16="http://schemas.microsoft.com/office/drawing/2014/main" id="{67959628-A9E4-4868-B5C4-02A208D9EABC}"/>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a:extLst>
                  <a:ext uri="{FF2B5EF4-FFF2-40B4-BE49-F238E27FC236}">
                    <a16:creationId xmlns:a16="http://schemas.microsoft.com/office/drawing/2014/main" id="{ADECC7F1-0F45-486A-A990-EB276BB3384F}"/>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a:extLst>
                  <a:ext uri="{FF2B5EF4-FFF2-40B4-BE49-F238E27FC236}">
                    <a16:creationId xmlns:a16="http://schemas.microsoft.com/office/drawing/2014/main" id="{1245F143-DC77-4399-A4A7-A1F3B391803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a:extLst>
                  <a:ext uri="{FF2B5EF4-FFF2-40B4-BE49-F238E27FC236}">
                    <a16:creationId xmlns:a16="http://schemas.microsoft.com/office/drawing/2014/main" id="{475F08F8-55E9-4206-9AAE-E916FC31406E}"/>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a:extLst>
                  <a:ext uri="{FF2B5EF4-FFF2-40B4-BE49-F238E27FC236}">
                    <a16:creationId xmlns:a16="http://schemas.microsoft.com/office/drawing/2014/main" id="{B161936D-1B88-4DE0-9773-06D8E71E803C}"/>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a:extLst>
                  <a:ext uri="{FF2B5EF4-FFF2-40B4-BE49-F238E27FC236}">
                    <a16:creationId xmlns:a16="http://schemas.microsoft.com/office/drawing/2014/main" id="{D9EA60CC-AC1F-49D4-94B1-48FD127B43A7}"/>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a:extLst>
                  <a:ext uri="{FF2B5EF4-FFF2-40B4-BE49-F238E27FC236}">
                    <a16:creationId xmlns:a16="http://schemas.microsoft.com/office/drawing/2014/main" id="{56AE36DF-ED72-4751-A123-9AD7BA0CEEE0}"/>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a:extLst>
                  <a:ext uri="{FF2B5EF4-FFF2-40B4-BE49-F238E27FC236}">
                    <a16:creationId xmlns:a16="http://schemas.microsoft.com/office/drawing/2014/main" id="{856DA2E5-CBAE-4B4F-A30B-DFC1EE9B592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a:extLst>
                  <a:ext uri="{FF2B5EF4-FFF2-40B4-BE49-F238E27FC236}">
                    <a16:creationId xmlns:a16="http://schemas.microsoft.com/office/drawing/2014/main" id="{5E60101A-81EF-48E2-B67D-EB8847278D98}"/>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a:extLst>
                  <a:ext uri="{FF2B5EF4-FFF2-40B4-BE49-F238E27FC236}">
                    <a16:creationId xmlns:a16="http://schemas.microsoft.com/office/drawing/2014/main" id="{623BF631-A52C-4AAD-B012-1FD678A1F65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a:extLst>
                  <a:ext uri="{FF2B5EF4-FFF2-40B4-BE49-F238E27FC236}">
                    <a16:creationId xmlns:a16="http://schemas.microsoft.com/office/drawing/2014/main" id="{3BA8C092-E3E4-4EA7-A73A-3BB13B493E2D}"/>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a:extLst>
                  <a:ext uri="{FF2B5EF4-FFF2-40B4-BE49-F238E27FC236}">
                    <a16:creationId xmlns:a16="http://schemas.microsoft.com/office/drawing/2014/main" id="{E4D5F4C5-FFAD-41D1-9E66-8DEA9AE3C68A}"/>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a:extLst>
                  <a:ext uri="{FF2B5EF4-FFF2-40B4-BE49-F238E27FC236}">
                    <a16:creationId xmlns:a16="http://schemas.microsoft.com/office/drawing/2014/main" id="{1B80E2AD-D598-4076-9A70-3FF60D761AAE}"/>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a:extLst>
                  <a:ext uri="{FF2B5EF4-FFF2-40B4-BE49-F238E27FC236}">
                    <a16:creationId xmlns:a16="http://schemas.microsoft.com/office/drawing/2014/main" id="{1E139F40-06E7-4E2F-A479-392BC2D27152}"/>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a:extLst>
                  <a:ext uri="{FF2B5EF4-FFF2-40B4-BE49-F238E27FC236}">
                    <a16:creationId xmlns:a16="http://schemas.microsoft.com/office/drawing/2014/main" id="{57B33B74-723F-44E4-8CF7-F68B6BBEE243}"/>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a:extLst>
                  <a:ext uri="{FF2B5EF4-FFF2-40B4-BE49-F238E27FC236}">
                    <a16:creationId xmlns:a16="http://schemas.microsoft.com/office/drawing/2014/main" id="{3300C380-880A-440E-AD73-941A859A69BF}"/>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a:extLst>
                  <a:ext uri="{FF2B5EF4-FFF2-40B4-BE49-F238E27FC236}">
                    <a16:creationId xmlns:a16="http://schemas.microsoft.com/office/drawing/2014/main" id="{8649CE7C-4F6C-4C19-9A37-881B022144B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a:extLst>
                  <a:ext uri="{FF2B5EF4-FFF2-40B4-BE49-F238E27FC236}">
                    <a16:creationId xmlns:a16="http://schemas.microsoft.com/office/drawing/2014/main" id="{88A320C2-A1D9-4FC0-89CA-B951E12B32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a:extLst>
                <a:ext uri="{FF2B5EF4-FFF2-40B4-BE49-F238E27FC236}">
                  <a16:creationId xmlns:a16="http://schemas.microsoft.com/office/drawing/2014/main" id="{723EE676-95B0-40B5-BB3B-183555D2F1A1}"/>
                </a:ext>
              </a:extLst>
            </p:cNvPr>
            <p:cNvGrpSpPr/>
            <p:nvPr/>
          </p:nvGrpSpPr>
          <p:grpSpPr>
            <a:xfrm>
              <a:off x="10154386" y="4452483"/>
              <a:ext cx="1443404" cy="1443418"/>
              <a:chOff x="5734037" y="3067039"/>
              <a:chExt cx="724483" cy="724489"/>
            </a:xfrm>
            <a:grpFill/>
          </p:grpSpPr>
          <p:sp>
            <p:nvSpPr>
              <p:cNvPr id="20" name="Freeform: Shape 19">
                <a:extLst>
                  <a:ext uri="{FF2B5EF4-FFF2-40B4-BE49-F238E27FC236}">
                    <a16:creationId xmlns:a16="http://schemas.microsoft.com/office/drawing/2014/main" id="{13EE9E24-328D-4967-A7D6-9AD696D5C918}"/>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7F066982-3E06-46AC-8C85-3AA30F5EFDB9}"/>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E699AAE6-74C2-4138-8B31-465764562509}"/>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2FB875D4-122F-435D-8C34-5FA4B0BBE08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A1E1023F-42A9-42FC-86FB-4730DD3158D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19FA068-A7DA-424C-81C0-CCA59AFF291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a:extLst>
                  <a:ext uri="{FF2B5EF4-FFF2-40B4-BE49-F238E27FC236}">
                    <a16:creationId xmlns:a16="http://schemas.microsoft.com/office/drawing/2014/main" id="{76050C48-FA99-47E4-9729-B386AD54EA47}"/>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a:extLst>
                  <a:ext uri="{FF2B5EF4-FFF2-40B4-BE49-F238E27FC236}">
                    <a16:creationId xmlns:a16="http://schemas.microsoft.com/office/drawing/2014/main" id="{A327ECE9-CE51-4C29-9AFB-D740BC96774A}"/>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3314F941-FE16-4684-AD11-40031407E28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A12ED5B2-85E7-4C0F-911D-84166633F6CF}"/>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E16B5A61-8CFF-4FDF-9B21-09C8297A4DAB}"/>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CE0A8595-93E1-4499-86A8-9B43B07C11D1}"/>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2C380735-19C3-47FA-978D-3E9904679374}"/>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CA6B2F2B-1750-4093-AD58-D2AA9CF8266F}"/>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a:extLst>
                  <a:ext uri="{FF2B5EF4-FFF2-40B4-BE49-F238E27FC236}">
                    <a16:creationId xmlns:a16="http://schemas.microsoft.com/office/drawing/2014/main" id="{AB32A52B-3F30-43A0-88FD-9AB3DD78B0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a:extLst>
                  <a:ext uri="{FF2B5EF4-FFF2-40B4-BE49-F238E27FC236}">
                    <a16:creationId xmlns:a16="http://schemas.microsoft.com/office/drawing/2014/main" id="{C94B2563-F4BE-4780-ABE8-8359DBB2371F}"/>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372DFDDB-1231-49CA-84CA-E4BE438A318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930DEA24-357A-4CE2-A894-9CC59149E6BB}"/>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5334C62D-A806-464B-86FF-63BA4B4B7DB0}"/>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DC0AE61D-5513-4496-AF95-4F1FA2D368B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7D604D00-5107-4CA5-8461-DBF2520C1636}"/>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ABF1B949-6E40-46C3-BCE9-DA2A24C5D2AF}"/>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9C0D9DE4-3D59-4B4F-8054-99080988D424}"/>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DF2EC95B-927F-4B94-B878-CD68D0DC4E24}"/>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7001FEFB-AE24-4CF7-8EEF-084BCD466D8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459BD4F3-A5E1-4F7D-A7AB-EF6BED5BE889}"/>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F1687F6E-4940-4782-A3A7-5C9C1552BF4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BEC7FFDC-A904-44D2-8F0B-91A5C76CC514}"/>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EA15C8BC-5975-40E1-A988-EB34FBCF078A}"/>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371BAC0D-2BF9-4781-A7BB-06AA16D0E6C2}"/>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FD04182-650D-498F-A066-FE4C0FA6DA1E}"/>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6E839DFF-01B4-4B5E-9910-024EC8FE1DA7}"/>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0C100C3D-5A4C-4D50-AAEC-07A4457548DE}"/>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C8647050-08AF-4BD8-87C4-CA230312901B}"/>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9A0F33E0-AADA-44E2-A5AC-31DF5EE3D38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32C8FA1D-A02A-4388-9886-69EBC58C077E}"/>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99421FD3-355A-4629-BFAD-527ECD82EE0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a:extLst>
                  <a:ext uri="{FF2B5EF4-FFF2-40B4-BE49-F238E27FC236}">
                    <a16:creationId xmlns:a16="http://schemas.microsoft.com/office/drawing/2014/main" id="{2AB71DCF-EB57-4B33-9FF7-11CA0CB96573}"/>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CE86AA54-A444-4823-A6DC-491E77E34B4A}"/>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a:extLst>
                  <a:ext uri="{FF2B5EF4-FFF2-40B4-BE49-F238E27FC236}">
                    <a16:creationId xmlns:a16="http://schemas.microsoft.com/office/drawing/2014/main" id="{750E2DF6-23A6-4192-BD64-7997AABE595B}"/>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a:extLst>
                  <a:ext uri="{FF2B5EF4-FFF2-40B4-BE49-F238E27FC236}">
                    <a16:creationId xmlns:a16="http://schemas.microsoft.com/office/drawing/2014/main" id="{DC3D9758-1EA4-43A6-8375-DDED592A9AB6}"/>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a:extLst>
                  <a:ext uri="{FF2B5EF4-FFF2-40B4-BE49-F238E27FC236}">
                    <a16:creationId xmlns:a16="http://schemas.microsoft.com/office/drawing/2014/main" id="{1DFC1416-C64A-4C0B-8898-ABAABA0FCBC2}"/>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a:extLst>
                  <a:ext uri="{FF2B5EF4-FFF2-40B4-BE49-F238E27FC236}">
                    <a16:creationId xmlns:a16="http://schemas.microsoft.com/office/drawing/2014/main" id="{D2A221D1-7EAA-4907-A58E-8E81E7BA4748}"/>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a:extLst>
                  <a:ext uri="{FF2B5EF4-FFF2-40B4-BE49-F238E27FC236}">
                    <a16:creationId xmlns:a16="http://schemas.microsoft.com/office/drawing/2014/main" id="{AAC899B4-B060-44A9-9E5E-60A775CE2D41}"/>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a:extLst>
                  <a:ext uri="{FF2B5EF4-FFF2-40B4-BE49-F238E27FC236}">
                    <a16:creationId xmlns:a16="http://schemas.microsoft.com/office/drawing/2014/main" id="{F68A0E9C-6E97-4889-8C4E-1771D6465B4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a:extLst>
                  <a:ext uri="{FF2B5EF4-FFF2-40B4-BE49-F238E27FC236}">
                    <a16:creationId xmlns:a16="http://schemas.microsoft.com/office/drawing/2014/main" id="{D705A29F-351D-4D7D-AB5F-B6A24011D559}"/>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a:extLst>
                  <a:ext uri="{FF2B5EF4-FFF2-40B4-BE49-F238E27FC236}">
                    <a16:creationId xmlns:a16="http://schemas.microsoft.com/office/drawing/2014/main" id="{EC0BB292-2828-40AB-A869-CF6D114F0630}"/>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a:extLst>
                  <a:ext uri="{FF2B5EF4-FFF2-40B4-BE49-F238E27FC236}">
                    <a16:creationId xmlns:a16="http://schemas.microsoft.com/office/drawing/2014/main" id="{78EEFC2A-B463-4C2F-8D33-BA746EEC561E}"/>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a:extLst>
                  <a:ext uri="{FF2B5EF4-FFF2-40B4-BE49-F238E27FC236}">
                    <a16:creationId xmlns:a16="http://schemas.microsoft.com/office/drawing/2014/main" id="{669784EC-901F-43E1-9785-CA274A2E37AE}"/>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a:extLst>
                  <a:ext uri="{FF2B5EF4-FFF2-40B4-BE49-F238E27FC236}">
                    <a16:creationId xmlns:a16="http://schemas.microsoft.com/office/drawing/2014/main" id="{EA79E5A7-5CA0-40FF-86F1-17C44CDA5EE3}"/>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a:extLst>
                  <a:ext uri="{FF2B5EF4-FFF2-40B4-BE49-F238E27FC236}">
                    <a16:creationId xmlns:a16="http://schemas.microsoft.com/office/drawing/2014/main" id="{CA733E24-831B-4F88-B794-2CBF062D1F3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a:extLst>
                  <a:ext uri="{FF2B5EF4-FFF2-40B4-BE49-F238E27FC236}">
                    <a16:creationId xmlns:a16="http://schemas.microsoft.com/office/drawing/2014/main" id="{6C529298-268D-4F6A-8278-B794C72F612D}"/>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a:extLst>
                  <a:ext uri="{FF2B5EF4-FFF2-40B4-BE49-F238E27FC236}">
                    <a16:creationId xmlns:a16="http://schemas.microsoft.com/office/drawing/2014/main" id="{9025A9CB-F748-49F6-BD88-DACA23F6D574}"/>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a:extLst>
                  <a:ext uri="{FF2B5EF4-FFF2-40B4-BE49-F238E27FC236}">
                    <a16:creationId xmlns:a16="http://schemas.microsoft.com/office/drawing/2014/main" id="{54D26918-0834-40FF-888A-16AB573AB42D}"/>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a:extLst>
                  <a:ext uri="{FF2B5EF4-FFF2-40B4-BE49-F238E27FC236}">
                    <a16:creationId xmlns:a16="http://schemas.microsoft.com/office/drawing/2014/main" id="{3BA0D0AD-9F3E-4A88-AD9A-027E61780550}"/>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a:extLst>
                  <a:ext uri="{FF2B5EF4-FFF2-40B4-BE49-F238E27FC236}">
                    <a16:creationId xmlns:a16="http://schemas.microsoft.com/office/drawing/2014/main" id="{C89DCC43-513D-49FC-AF25-83BBD29B7661}"/>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a:extLst>
                  <a:ext uri="{FF2B5EF4-FFF2-40B4-BE49-F238E27FC236}">
                    <a16:creationId xmlns:a16="http://schemas.microsoft.com/office/drawing/2014/main" id="{AFEAF63A-AFBF-4F67-88D7-ADA3D9E00FC4}"/>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a:extLst>
                  <a:ext uri="{FF2B5EF4-FFF2-40B4-BE49-F238E27FC236}">
                    <a16:creationId xmlns:a16="http://schemas.microsoft.com/office/drawing/2014/main" id="{448DE51B-423E-482E-903E-5139E42BDD4C}"/>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a:extLst>
                  <a:ext uri="{FF2B5EF4-FFF2-40B4-BE49-F238E27FC236}">
                    <a16:creationId xmlns:a16="http://schemas.microsoft.com/office/drawing/2014/main" id="{5449ADB8-318D-4965-814B-D6A13F780F1D}"/>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a:extLst>
                  <a:ext uri="{FF2B5EF4-FFF2-40B4-BE49-F238E27FC236}">
                    <a16:creationId xmlns:a16="http://schemas.microsoft.com/office/drawing/2014/main" id="{FD514D12-AA49-408C-BEE1-BBCF4C036159}"/>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a:extLst>
                  <a:ext uri="{FF2B5EF4-FFF2-40B4-BE49-F238E27FC236}">
                    <a16:creationId xmlns:a16="http://schemas.microsoft.com/office/drawing/2014/main" id="{05A785BE-E570-4DB4-8F7F-0AC9077116D8}"/>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a:extLst>
                  <a:ext uri="{FF2B5EF4-FFF2-40B4-BE49-F238E27FC236}">
                    <a16:creationId xmlns:a16="http://schemas.microsoft.com/office/drawing/2014/main" id="{97E79511-3F2F-4B2E-8830-7B7F555DA83E}"/>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a:extLst>
                  <a:ext uri="{FF2B5EF4-FFF2-40B4-BE49-F238E27FC236}">
                    <a16:creationId xmlns:a16="http://schemas.microsoft.com/office/drawing/2014/main" id="{DB7310B7-0080-4264-91E4-C548107F6D72}"/>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a:extLst>
                  <a:ext uri="{FF2B5EF4-FFF2-40B4-BE49-F238E27FC236}">
                    <a16:creationId xmlns:a16="http://schemas.microsoft.com/office/drawing/2014/main" id="{45FF82DB-4737-404E-9ACA-B19B6A089EA8}"/>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a:extLst>
                  <a:ext uri="{FF2B5EF4-FFF2-40B4-BE49-F238E27FC236}">
                    <a16:creationId xmlns:a16="http://schemas.microsoft.com/office/drawing/2014/main" id="{43A6BFE2-F1B0-4924-9302-9DA895CA44C3}"/>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a:extLst>
                  <a:ext uri="{FF2B5EF4-FFF2-40B4-BE49-F238E27FC236}">
                    <a16:creationId xmlns:a16="http://schemas.microsoft.com/office/drawing/2014/main" id="{9CDDEDDC-F6C4-4D85-8B8D-DA09731DAC62}"/>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a:extLst>
                  <a:ext uri="{FF2B5EF4-FFF2-40B4-BE49-F238E27FC236}">
                    <a16:creationId xmlns:a16="http://schemas.microsoft.com/office/drawing/2014/main" id="{DA23F74A-EE1B-414F-A58F-CB49D8A3292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a:extLst>
                  <a:ext uri="{FF2B5EF4-FFF2-40B4-BE49-F238E27FC236}">
                    <a16:creationId xmlns:a16="http://schemas.microsoft.com/office/drawing/2014/main" id="{56AFD036-E68B-45F9-9B76-E4B3A4B50800}"/>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a:extLst>
                  <a:ext uri="{FF2B5EF4-FFF2-40B4-BE49-F238E27FC236}">
                    <a16:creationId xmlns:a16="http://schemas.microsoft.com/office/drawing/2014/main" id="{2ACC9D1B-CB8B-4193-B702-DA68B92DE9F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a:extLst>
                  <a:ext uri="{FF2B5EF4-FFF2-40B4-BE49-F238E27FC236}">
                    <a16:creationId xmlns:a16="http://schemas.microsoft.com/office/drawing/2014/main" id="{0FBC88AB-930A-4D32-8DB1-82563BFF0EAE}"/>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a:extLst>
                  <a:ext uri="{FF2B5EF4-FFF2-40B4-BE49-F238E27FC236}">
                    <a16:creationId xmlns:a16="http://schemas.microsoft.com/office/drawing/2014/main" id="{74274EB1-FC6D-4C4D-965D-DEBA4589221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a:extLst>
                  <a:ext uri="{FF2B5EF4-FFF2-40B4-BE49-F238E27FC236}">
                    <a16:creationId xmlns:a16="http://schemas.microsoft.com/office/drawing/2014/main" id="{FE4E35D8-7704-40DC-A190-5B4E8BE44974}"/>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a:extLst>
                  <a:ext uri="{FF2B5EF4-FFF2-40B4-BE49-F238E27FC236}">
                    <a16:creationId xmlns:a16="http://schemas.microsoft.com/office/drawing/2014/main" id="{EDB1E803-1D4D-4912-BA76-9EF947E19AF0}"/>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a:extLst>
                  <a:ext uri="{FF2B5EF4-FFF2-40B4-BE49-F238E27FC236}">
                    <a16:creationId xmlns:a16="http://schemas.microsoft.com/office/drawing/2014/main" id="{7E241842-A248-438B-B3B4-37A05240BCBE}"/>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a:extLst>
                  <a:ext uri="{FF2B5EF4-FFF2-40B4-BE49-F238E27FC236}">
                    <a16:creationId xmlns:a16="http://schemas.microsoft.com/office/drawing/2014/main" id="{C6E092F6-1BFE-4656-9029-9A2EEE8F79FD}"/>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a:extLst>
                  <a:ext uri="{FF2B5EF4-FFF2-40B4-BE49-F238E27FC236}">
                    <a16:creationId xmlns:a16="http://schemas.microsoft.com/office/drawing/2014/main" id="{F4A890A0-353B-4CBB-8FD1-059BE94011AD}"/>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a:extLst>
                  <a:ext uri="{FF2B5EF4-FFF2-40B4-BE49-F238E27FC236}">
                    <a16:creationId xmlns:a16="http://schemas.microsoft.com/office/drawing/2014/main" id="{6EFA174A-A4E5-4264-BD07-007305986AAF}"/>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a:extLst>
                  <a:ext uri="{FF2B5EF4-FFF2-40B4-BE49-F238E27FC236}">
                    <a16:creationId xmlns:a16="http://schemas.microsoft.com/office/drawing/2014/main" id="{3FBAD25F-2FFC-4CEC-9B8A-5ED34707E666}"/>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a:extLst>
                  <a:ext uri="{FF2B5EF4-FFF2-40B4-BE49-F238E27FC236}">
                    <a16:creationId xmlns:a16="http://schemas.microsoft.com/office/drawing/2014/main" id="{342EF4A1-21C1-45D4-B700-6EA4BF21BE00}"/>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a:extLst>
                  <a:ext uri="{FF2B5EF4-FFF2-40B4-BE49-F238E27FC236}">
                    <a16:creationId xmlns:a16="http://schemas.microsoft.com/office/drawing/2014/main" id="{B2CCF840-70EA-4C9C-848E-B27B79A75DB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a:extLst>
                  <a:ext uri="{FF2B5EF4-FFF2-40B4-BE49-F238E27FC236}">
                    <a16:creationId xmlns:a16="http://schemas.microsoft.com/office/drawing/2014/main" id="{8E311D1C-5934-4C97-809E-E996B3845BA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a:extLst>
                  <a:ext uri="{FF2B5EF4-FFF2-40B4-BE49-F238E27FC236}">
                    <a16:creationId xmlns:a16="http://schemas.microsoft.com/office/drawing/2014/main" id="{B13F883A-929B-46F7-A9A8-547ACE9C0471}"/>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a:extLst>
                  <a:ext uri="{FF2B5EF4-FFF2-40B4-BE49-F238E27FC236}">
                    <a16:creationId xmlns:a16="http://schemas.microsoft.com/office/drawing/2014/main" id="{16D72D9D-260C-42C4-B864-6AFFB236A12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a:extLst>
                  <a:ext uri="{FF2B5EF4-FFF2-40B4-BE49-F238E27FC236}">
                    <a16:creationId xmlns:a16="http://schemas.microsoft.com/office/drawing/2014/main" id="{57F62680-33C3-4510-A3B0-40F179FCEF84}"/>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a:extLst>
                  <a:ext uri="{FF2B5EF4-FFF2-40B4-BE49-F238E27FC236}">
                    <a16:creationId xmlns:a16="http://schemas.microsoft.com/office/drawing/2014/main" id="{8C3F6DBC-3B3A-429F-A49A-485EF9960069}"/>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a:extLst>
                  <a:ext uri="{FF2B5EF4-FFF2-40B4-BE49-F238E27FC236}">
                    <a16:creationId xmlns:a16="http://schemas.microsoft.com/office/drawing/2014/main" id="{09CFDDBA-E518-4324-B18A-EF6E4B50B84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a:extLst>
                  <a:ext uri="{FF2B5EF4-FFF2-40B4-BE49-F238E27FC236}">
                    <a16:creationId xmlns:a16="http://schemas.microsoft.com/office/drawing/2014/main" id="{C8579CBC-E6AF-4829-AA1D-7B277821341A}"/>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a:extLst>
                  <a:ext uri="{FF2B5EF4-FFF2-40B4-BE49-F238E27FC236}">
                    <a16:creationId xmlns:a16="http://schemas.microsoft.com/office/drawing/2014/main" id="{F4F87C77-9949-468A-9B86-3D4A3CB1D080}"/>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a:extLst>
                  <a:ext uri="{FF2B5EF4-FFF2-40B4-BE49-F238E27FC236}">
                    <a16:creationId xmlns:a16="http://schemas.microsoft.com/office/drawing/2014/main" id="{C0DAD71F-08D6-41FB-93B2-448EB15BCB30}"/>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a:extLst>
                  <a:ext uri="{FF2B5EF4-FFF2-40B4-BE49-F238E27FC236}">
                    <a16:creationId xmlns:a16="http://schemas.microsoft.com/office/drawing/2014/main" id="{BFE5B582-FC98-4E72-9AFF-067166B7935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a:extLst>
                  <a:ext uri="{FF2B5EF4-FFF2-40B4-BE49-F238E27FC236}">
                    <a16:creationId xmlns:a16="http://schemas.microsoft.com/office/drawing/2014/main" id="{AA87FE08-67A7-40C4-BA28-5C87D875EB1A}"/>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a:extLst>
                  <a:ext uri="{FF2B5EF4-FFF2-40B4-BE49-F238E27FC236}">
                    <a16:creationId xmlns:a16="http://schemas.microsoft.com/office/drawing/2014/main" id="{601F8489-E1AB-4730-8A77-EFF164E47BCC}"/>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a:extLst>
                  <a:ext uri="{FF2B5EF4-FFF2-40B4-BE49-F238E27FC236}">
                    <a16:creationId xmlns:a16="http://schemas.microsoft.com/office/drawing/2014/main" id="{D3E2442A-D936-4EBA-A666-6E82DB2DA28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a:extLst>
                  <a:ext uri="{FF2B5EF4-FFF2-40B4-BE49-F238E27FC236}">
                    <a16:creationId xmlns:a16="http://schemas.microsoft.com/office/drawing/2014/main" id="{2E891E37-78A2-43D1-99C0-5F53AC4AD9D4}"/>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a:extLst>
                  <a:ext uri="{FF2B5EF4-FFF2-40B4-BE49-F238E27FC236}">
                    <a16:creationId xmlns:a16="http://schemas.microsoft.com/office/drawing/2014/main" id="{FF5FE9C1-0A9F-4E0A-8F9E-3EF3223F9E0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a:extLst>
                  <a:ext uri="{FF2B5EF4-FFF2-40B4-BE49-F238E27FC236}">
                    <a16:creationId xmlns:a16="http://schemas.microsoft.com/office/drawing/2014/main" id="{57C2FED7-F344-47E5-BB1E-E7CB26B335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a:extLst>
                  <a:ext uri="{FF2B5EF4-FFF2-40B4-BE49-F238E27FC236}">
                    <a16:creationId xmlns:a16="http://schemas.microsoft.com/office/drawing/2014/main" id="{C95DD38F-B4B9-40A1-B7BD-EDF00AFD64F9}"/>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a:extLst>
                  <a:ext uri="{FF2B5EF4-FFF2-40B4-BE49-F238E27FC236}">
                    <a16:creationId xmlns:a16="http://schemas.microsoft.com/office/drawing/2014/main" id="{B1334E03-6B96-4D5A-8314-2AAB15396089}"/>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a:extLst>
                  <a:ext uri="{FF2B5EF4-FFF2-40B4-BE49-F238E27FC236}">
                    <a16:creationId xmlns:a16="http://schemas.microsoft.com/office/drawing/2014/main" id="{59EFDAF0-6330-4D40-B4E4-57C5891A998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a:extLst>
                  <a:ext uri="{FF2B5EF4-FFF2-40B4-BE49-F238E27FC236}">
                    <a16:creationId xmlns:a16="http://schemas.microsoft.com/office/drawing/2014/main" id="{6EDDC210-93CC-4464-BDA2-3CC18C0C693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a:extLst>
                  <a:ext uri="{FF2B5EF4-FFF2-40B4-BE49-F238E27FC236}">
                    <a16:creationId xmlns:a16="http://schemas.microsoft.com/office/drawing/2014/main" id="{9E521203-1A0B-470B-B729-1B8B0AFF5A39}"/>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a:extLst>
                  <a:ext uri="{FF2B5EF4-FFF2-40B4-BE49-F238E27FC236}">
                    <a16:creationId xmlns:a16="http://schemas.microsoft.com/office/drawing/2014/main" id="{091C18AB-4BE0-4C09-ABC6-05334DF7826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a:extLst>
                  <a:ext uri="{FF2B5EF4-FFF2-40B4-BE49-F238E27FC236}">
                    <a16:creationId xmlns:a16="http://schemas.microsoft.com/office/drawing/2014/main" id="{4EA1AE17-D725-411E-AFAC-60B5A959DF4E}"/>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a:extLst>
                  <a:ext uri="{FF2B5EF4-FFF2-40B4-BE49-F238E27FC236}">
                    <a16:creationId xmlns:a16="http://schemas.microsoft.com/office/drawing/2014/main" id="{6D6D2AB0-DEA8-4510-96C2-B8547E8A7DD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a:extLst>
                  <a:ext uri="{FF2B5EF4-FFF2-40B4-BE49-F238E27FC236}">
                    <a16:creationId xmlns:a16="http://schemas.microsoft.com/office/drawing/2014/main" id="{5D2C70B9-3A29-4A3F-B9E2-02A556FB509F}"/>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a:extLst>
                  <a:ext uri="{FF2B5EF4-FFF2-40B4-BE49-F238E27FC236}">
                    <a16:creationId xmlns:a16="http://schemas.microsoft.com/office/drawing/2014/main" id="{B7B5EA85-B9B6-47B1-9156-980D6B0EE59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a:extLst>
                  <a:ext uri="{FF2B5EF4-FFF2-40B4-BE49-F238E27FC236}">
                    <a16:creationId xmlns:a16="http://schemas.microsoft.com/office/drawing/2014/main" id="{2C8DB9BF-A31E-45AC-8271-73868A63504C}"/>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a:extLst>
                  <a:ext uri="{FF2B5EF4-FFF2-40B4-BE49-F238E27FC236}">
                    <a16:creationId xmlns:a16="http://schemas.microsoft.com/office/drawing/2014/main" id="{3F5BC346-9C8F-4FC2-884E-BC40B09E9461}"/>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a:extLst>
                  <a:ext uri="{FF2B5EF4-FFF2-40B4-BE49-F238E27FC236}">
                    <a16:creationId xmlns:a16="http://schemas.microsoft.com/office/drawing/2014/main" id="{4E18F1FE-B933-45C8-9F4F-53DCCC1FA2CA}"/>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a:extLst>
                  <a:ext uri="{FF2B5EF4-FFF2-40B4-BE49-F238E27FC236}">
                    <a16:creationId xmlns:a16="http://schemas.microsoft.com/office/drawing/2014/main" id="{8CF9F0AF-3E92-4593-88F2-0A9691F8FEA5}"/>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a:extLst>
                  <a:ext uri="{FF2B5EF4-FFF2-40B4-BE49-F238E27FC236}">
                    <a16:creationId xmlns:a16="http://schemas.microsoft.com/office/drawing/2014/main" id="{5F8E407F-7C3D-4C6D-A845-CE6C18A4E19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a:extLst>
                  <a:ext uri="{FF2B5EF4-FFF2-40B4-BE49-F238E27FC236}">
                    <a16:creationId xmlns:a16="http://schemas.microsoft.com/office/drawing/2014/main" id="{65B86F18-3F82-406B-A6B8-73508323F5B1}"/>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a:extLst>
                  <a:ext uri="{FF2B5EF4-FFF2-40B4-BE49-F238E27FC236}">
                    <a16:creationId xmlns:a16="http://schemas.microsoft.com/office/drawing/2014/main" id="{282DBE01-A20A-44FA-B824-6B6AE5B47541}"/>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a:extLst>
                  <a:ext uri="{FF2B5EF4-FFF2-40B4-BE49-F238E27FC236}">
                    <a16:creationId xmlns:a16="http://schemas.microsoft.com/office/drawing/2014/main" id="{525BA03A-821A-451C-974A-5BC54F600152}"/>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a:extLst>
                  <a:ext uri="{FF2B5EF4-FFF2-40B4-BE49-F238E27FC236}">
                    <a16:creationId xmlns:a16="http://schemas.microsoft.com/office/drawing/2014/main" id="{C4A1A8AE-42A8-458F-9647-2B1E0080C328}"/>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a:extLst>
                  <a:ext uri="{FF2B5EF4-FFF2-40B4-BE49-F238E27FC236}">
                    <a16:creationId xmlns:a16="http://schemas.microsoft.com/office/drawing/2014/main" id="{1061C57A-74C4-42DF-837D-4BD2480F5637}"/>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a:extLst>
                  <a:ext uri="{FF2B5EF4-FFF2-40B4-BE49-F238E27FC236}">
                    <a16:creationId xmlns:a16="http://schemas.microsoft.com/office/drawing/2014/main" id="{2E72CD8D-308B-4DA6-A9E9-29C5289A64A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a:extLst>
                  <a:ext uri="{FF2B5EF4-FFF2-40B4-BE49-F238E27FC236}">
                    <a16:creationId xmlns:a16="http://schemas.microsoft.com/office/drawing/2014/main" id="{67DA1353-3400-4417-AE74-101830D9130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a:extLst>
                  <a:ext uri="{FF2B5EF4-FFF2-40B4-BE49-F238E27FC236}">
                    <a16:creationId xmlns:a16="http://schemas.microsoft.com/office/drawing/2014/main" id="{780402F0-99E7-4BC1-8B33-8C28B061254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a:extLst>
                  <a:ext uri="{FF2B5EF4-FFF2-40B4-BE49-F238E27FC236}">
                    <a16:creationId xmlns:a16="http://schemas.microsoft.com/office/drawing/2014/main" id="{D8F0B222-EDEC-4F73-BFBF-EEF77FCEFE6D}"/>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a:extLst>
                  <a:ext uri="{FF2B5EF4-FFF2-40B4-BE49-F238E27FC236}">
                    <a16:creationId xmlns:a16="http://schemas.microsoft.com/office/drawing/2014/main" id="{99DFF4C5-2EF0-4C23-99F5-6FBA3C2FDECA}"/>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a:extLst>
                  <a:ext uri="{FF2B5EF4-FFF2-40B4-BE49-F238E27FC236}">
                    <a16:creationId xmlns:a16="http://schemas.microsoft.com/office/drawing/2014/main" id="{42099B1E-BE83-48FA-A883-6B86E3781583}"/>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a:extLst>
                  <a:ext uri="{FF2B5EF4-FFF2-40B4-BE49-F238E27FC236}">
                    <a16:creationId xmlns:a16="http://schemas.microsoft.com/office/drawing/2014/main" id="{0642570B-F261-403D-8AE5-755725C5C68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a:extLst>
                  <a:ext uri="{FF2B5EF4-FFF2-40B4-BE49-F238E27FC236}">
                    <a16:creationId xmlns:a16="http://schemas.microsoft.com/office/drawing/2014/main" id="{0289D3E0-1FCD-421F-B82C-57D48531197C}"/>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a:extLst>
                  <a:ext uri="{FF2B5EF4-FFF2-40B4-BE49-F238E27FC236}">
                    <a16:creationId xmlns:a16="http://schemas.microsoft.com/office/drawing/2014/main" id="{B0CDB835-A9B8-4DD1-8E4A-94CB352EBA4C}"/>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a:extLst>
                  <a:ext uri="{FF2B5EF4-FFF2-40B4-BE49-F238E27FC236}">
                    <a16:creationId xmlns:a16="http://schemas.microsoft.com/office/drawing/2014/main" id="{A959ACD8-7B03-425E-A568-DD933FE53D29}"/>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a:extLst>
                  <a:ext uri="{FF2B5EF4-FFF2-40B4-BE49-F238E27FC236}">
                    <a16:creationId xmlns:a16="http://schemas.microsoft.com/office/drawing/2014/main" id="{C1417EAD-6931-45DD-A71C-649A3A1E174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a:extLst>
                  <a:ext uri="{FF2B5EF4-FFF2-40B4-BE49-F238E27FC236}">
                    <a16:creationId xmlns:a16="http://schemas.microsoft.com/office/drawing/2014/main" id="{3F8F5897-91C8-4949-B3E2-08E8C4D10561}"/>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a:extLst>
                  <a:ext uri="{FF2B5EF4-FFF2-40B4-BE49-F238E27FC236}">
                    <a16:creationId xmlns:a16="http://schemas.microsoft.com/office/drawing/2014/main" id="{818AF2B2-848E-432A-853D-4171DB436AB9}"/>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a:extLst>
                  <a:ext uri="{FF2B5EF4-FFF2-40B4-BE49-F238E27FC236}">
                    <a16:creationId xmlns:a16="http://schemas.microsoft.com/office/drawing/2014/main" id="{A95D8E15-C401-4021-A442-B2B29505E22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a:extLst>
                  <a:ext uri="{FF2B5EF4-FFF2-40B4-BE49-F238E27FC236}">
                    <a16:creationId xmlns:a16="http://schemas.microsoft.com/office/drawing/2014/main" id="{91B6E7C4-CA47-4FE7-84A9-629E655725F3}"/>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a:extLst>
                  <a:ext uri="{FF2B5EF4-FFF2-40B4-BE49-F238E27FC236}">
                    <a16:creationId xmlns:a16="http://schemas.microsoft.com/office/drawing/2014/main" id="{AD49B82B-2837-42BA-9DE4-DF33E912C8C5}"/>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a:extLst>
                  <a:ext uri="{FF2B5EF4-FFF2-40B4-BE49-F238E27FC236}">
                    <a16:creationId xmlns:a16="http://schemas.microsoft.com/office/drawing/2014/main" id="{173AEBBC-7300-434A-90D2-797E21B1434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a:extLst>
                  <a:ext uri="{FF2B5EF4-FFF2-40B4-BE49-F238E27FC236}">
                    <a16:creationId xmlns:a16="http://schemas.microsoft.com/office/drawing/2014/main" id="{079F400B-1FBB-4723-AE19-B242DD4F5F4D}"/>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a:extLst>
                  <a:ext uri="{FF2B5EF4-FFF2-40B4-BE49-F238E27FC236}">
                    <a16:creationId xmlns:a16="http://schemas.microsoft.com/office/drawing/2014/main" id="{F3220893-28AF-4796-89C4-497A3E0F7375}"/>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a:extLst>
                  <a:ext uri="{FF2B5EF4-FFF2-40B4-BE49-F238E27FC236}">
                    <a16:creationId xmlns:a16="http://schemas.microsoft.com/office/drawing/2014/main" id="{E37B6154-8BF3-4B1F-8CE6-4E1F92E2A756}"/>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a:extLst>
                  <a:ext uri="{FF2B5EF4-FFF2-40B4-BE49-F238E27FC236}">
                    <a16:creationId xmlns:a16="http://schemas.microsoft.com/office/drawing/2014/main" id="{AF054118-31C5-405F-98FD-C52552668115}"/>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a:extLst>
                  <a:ext uri="{FF2B5EF4-FFF2-40B4-BE49-F238E27FC236}">
                    <a16:creationId xmlns:a16="http://schemas.microsoft.com/office/drawing/2014/main" id="{BC580ECA-94B5-4EEE-8B3E-D13068010A8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a:extLst>
                  <a:ext uri="{FF2B5EF4-FFF2-40B4-BE49-F238E27FC236}">
                    <a16:creationId xmlns:a16="http://schemas.microsoft.com/office/drawing/2014/main" id="{B5EC5FD6-0D19-498D-BDFC-1C65B1405374}"/>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a:extLst>
                  <a:ext uri="{FF2B5EF4-FFF2-40B4-BE49-F238E27FC236}">
                    <a16:creationId xmlns:a16="http://schemas.microsoft.com/office/drawing/2014/main" id="{1F47A1FC-F8D5-4DF4-B1D1-0B0F9CD2BD6C}"/>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a:extLst>
                  <a:ext uri="{FF2B5EF4-FFF2-40B4-BE49-F238E27FC236}">
                    <a16:creationId xmlns:a16="http://schemas.microsoft.com/office/drawing/2014/main" id="{503D5622-B726-487F-B57C-23162F37592D}"/>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a:extLst>
                  <a:ext uri="{FF2B5EF4-FFF2-40B4-BE49-F238E27FC236}">
                    <a16:creationId xmlns:a16="http://schemas.microsoft.com/office/drawing/2014/main" id="{25E5A90C-2EF7-4B6F-A358-5BB4E600DD66}"/>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a:extLst>
                  <a:ext uri="{FF2B5EF4-FFF2-40B4-BE49-F238E27FC236}">
                    <a16:creationId xmlns:a16="http://schemas.microsoft.com/office/drawing/2014/main" id="{302D610A-8A29-4084-9D8E-4D2CC0453FA3}"/>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a:extLst>
                  <a:ext uri="{FF2B5EF4-FFF2-40B4-BE49-F238E27FC236}">
                    <a16:creationId xmlns:a16="http://schemas.microsoft.com/office/drawing/2014/main" id="{4512BE54-08BA-409A-9F16-0B3A63534F25}"/>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a:extLst>
                  <a:ext uri="{FF2B5EF4-FFF2-40B4-BE49-F238E27FC236}">
                    <a16:creationId xmlns:a16="http://schemas.microsoft.com/office/drawing/2014/main" id="{21517A1B-623C-4FB6-A8DE-C70DE126139A}"/>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a:extLst>
                  <a:ext uri="{FF2B5EF4-FFF2-40B4-BE49-F238E27FC236}">
                    <a16:creationId xmlns:a16="http://schemas.microsoft.com/office/drawing/2014/main" id="{8F788AA1-211E-4C56-B36D-9863A62BC9E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a:extLst>
                  <a:ext uri="{FF2B5EF4-FFF2-40B4-BE49-F238E27FC236}">
                    <a16:creationId xmlns:a16="http://schemas.microsoft.com/office/drawing/2014/main" id="{8B12D240-C258-4FE9-A423-E46A6773F17B}"/>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a:extLst>
                  <a:ext uri="{FF2B5EF4-FFF2-40B4-BE49-F238E27FC236}">
                    <a16:creationId xmlns:a16="http://schemas.microsoft.com/office/drawing/2014/main" id="{1A0AAA9A-6C12-4257-AC9C-FBFA0F0EEE0F}"/>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a:extLst>
                  <a:ext uri="{FF2B5EF4-FFF2-40B4-BE49-F238E27FC236}">
                    <a16:creationId xmlns:a16="http://schemas.microsoft.com/office/drawing/2014/main" id="{61819836-2D65-4DA6-B1B2-20437FAD689A}"/>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a:extLst>
                  <a:ext uri="{FF2B5EF4-FFF2-40B4-BE49-F238E27FC236}">
                    <a16:creationId xmlns:a16="http://schemas.microsoft.com/office/drawing/2014/main" id="{F89C4CF7-D75F-44C1-BC4D-DE7AA1E0D642}"/>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a:extLst>
                  <a:ext uri="{FF2B5EF4-FFF2-40B4-BE49-F238E27FC236}">
                    <a16:creationId xmlns:a16="http://schemas.microsoft.com/office/drawing/2014/main" id="{A00CB392-768D-49BF-BA72-092945C55AC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a:extLst>
                  <a:ext uri="{FF2B5EF4-FFF2-40B4-BE49-F238E27FC236}">
                    <a16:creationId xmlns:a16="http://schemas.microsoft.com/office/drawing/2014/main" id="{CF276FAA-41F5-4B48-9482-8481D80FD916}"/>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a:extLst>
                  <a:ext uri="{FF2B5EF4-FFF2-40B4-BE49-F238E27FC236}">
                    <a16:creationId xmlns:a16="http://schemas.microsoft.com/office/drawing/2014/main" id="{B023AAE1-1E09-438C-94E4-1AA2E1261749}"/>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a:extLst>
                  <a:ext uri="{FF2B5EF4-FFF2-40B4-BE49-F238E27FC236}">
                    <a16:creationId xmlns:a16="http://schemas.microsoft.com/office/drawing/2014/main" id="{6AF45571-CE43-461D-A8D7-2B47BADAC7A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a:extLst>
                  <a:ext uri="{FF2B5EF4-FFF2-40B4-BE49-F238E27FC236}">
                    <a16:creationId xmlns:a16="http://schemas.microsoft.com/office/drawing/2014/main" id="{D5EB8CB6-6D13-433E-A200-C3F33606CBA0}"/>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a:extLst>
                  <a:ext uri="{FF2B5EF4-FFF2-40B4-BE49-F238E27FC236}">
                    <a16:creationId xmlns:a16="http://schemas.microsoft.com/office/drawing/2014/main" id="{F97E0D79-0FE9-4E61-B180-D44663AE43F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a:extLst>
                  <a:ext uri="{FF2B5EF4-FFF2-40B4-BE49-F238E27FC236}">
                    <a16:creationId xmlns:a16="http://schemas.microsoft.com/office/drawing/2014/main" id="{0E7A30CB-3A49-440A-8BFF-DDECDE64AFB9}"/>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2C9C1DFA-72DD-49AD-8233-893910818926}"/>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1E06A40-B44B-42D2-8166-86EA7127713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AAD1390C-B164-4DA1-8585-4920E900C857}"/>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6E37C65D-A0AE-4C3D-871A-FC32207011DF}"/>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0F946D8A-AA88-4AD8-8CFC-060E4352D7C7}"/>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26C69E7E-139D-4304-9A47-E443E0325007}"/>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643619BB-998A-4688-9EA8-E1A29493B652}"/>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CA567F32-881E-43C4-BBB0-CDDAFDD276A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D1E4C6D4-84CE-4DDC-AC0F-FEDBD9A4BC7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0A2F5831-8F83-4A7E-8185-CA727AF7CAA1}"/>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33B1C91A-AFEE-4375-83C7-8C346ECB6CB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8F328456-0E85-48D3-820F-81CCF861C7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extLst>
      <p:ext uri="{BB962C8B-B14F-4D97-AF65-F5344CB8AC3E}">
        <p14:creationId xmlns:p14="http://schemas.microsoft.com/office/powerpoint/2010/main" val="30507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B6909CF-743B-4DF1-8060-7377C3B0EC96}"/>
              </a:ext>
              <a:ext uri="{C183D7F6-B498-43B3-948B-1728B52AA6E4}">
                <adec:decorative xmlns:adec="http://schemas.microsoft.com/office/drawing/2017/decorative" val="1"/>
              </a:ext>
            </a:extLst>
          </p:cNvPr>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a:extLst>
              <a:ext uri="{FF2B5EF4-FFF2-40B4-BE49-F238E27FC236}">
                <a16:creationId xmlns:a16="http://schemas.microsoft.com/office/drawing/2014/main" id="{5525794F-443C-40B3-AC9C-14F574B044C9}"/>
              </a:ext>
              <a:ext uri="{C183D7F6-B498-43B3-948B-1728B52AA6E4}">
                <adec:decorative xmlns:adec="http://schemas.microsoft.com/office/drawing/2017/decorative" val="1"/>
              </a:ext>
            </a:extLst>
          </p:cNvPr>
          <p:cNvGrpSpPr/>
          <p:nvPr userDrawn="1"/>
        </p:nvGrpSpPr>
        <p:grpSpPr>
          <a:xfrm>
            <a:off x="0" y="1479558"/>
            <a:ext cx="1861854" cy="717514"/>
            <a:chOff x="0" y="1479558"/>
            <a:chExt cx="1861854" cy="717514"/>
          </a:xfrm>
          <a:solidFill>
            <a:schemeClr val="tx1"/>
          </a:solidFill>
        </p:grpSpPr>
        <p:sp>
          <p:nvSpPr>
            <p:cNvPr id="39" name="Freeform: Shape 38">
              <a:extLst>
                <a:ext uri="{FF2B5EF4-FFF2-40B4-BE49-F238E27FC236}">
                  <a16:creationId xmlns:a16="http://schemas.microsoft.com/office/drawing/2014/main" id="{D60C3E59-61BE-442E-9897-D92166F40D31}"/>
                </a:ext>
              </a:extLst>
            </p:cNvPr>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12C7B4DA-5162-484A-9B4D-A784EF13976B}"/>
                </a:ext>
              </a:extLst>
            </p:cNvPr>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a:extLst>
              <a:ext uri="{FF2B5EF4-FFF2-40B4-BE49-F238E27FC236}">
                <a16:creationId xmlns:a16="http://schemas.microsoft.com/office/drawing/2014/main" id="{1E3F66BB-BDA3-4747-BDE0-3D814CBE5AF5}"/>
              </a:ext>
              <a:ext uri="{C183D7F6-B498-43B3-948B-1728B52AA6E4}">
                <adec:decorative xmlns:adec="http://schemas.microsoft.com/office/drawing/2017/decorative" val="1"/>
              </a:ext>
            </a:extLst>
          </p:cNvPr>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a:extLst>
              <a:ext uri="{FF2B5EF4-FFF2-40B4-BE49-F238E27FC236}">
                <a16:creationId xmlns:a16="http://schemas.microsoft.com/office/drawing/2014/main" id="{FA21FCC9-56C2-419C-BADF-9C928DDAD289}"/>
              </a:ext>
              <a:ext uri="{C183D7F6-B498-43B3-948B-1728B52AA6E4}">
                <adec:decorative xmlns:adec="http://schemas.microsoft.com/office/drawing/2017/decorative" val="1"/>
              </a:ext>
            </a:extLst>
          </p:cNvPr>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a:extLst>
              <a:ext uri="{FF2B5EF4-FFF2-40B4-BE49-F238E27FC236}">
                <a16:creationId xmlns:a16="http://schemas.microsoft.com/office/drawing/2014/main" id="{464FCAEB-7D76-4806-B8EA-F97A887CED73}"/>
              </a:ext>
            </a:extLst>
          </p:cNvPr>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p>
        </p:txBody>
      </p:sp>
      <p:sp>
        <p:nvSpPr>
          <p:cNvPr id="44" name="Subtitle 2">
            <a:extLst>
              <a:ext uri="{FF2B5EF4-FFF2-40B4-BE49-F238E27FC236}">
                <a16:creationId xmlns:a16="http://schemas.microsoft.com/office/drawing/2014/main" id="{192D33E3-D5C6-4492-9AB0-13294FD469B1}"/>
              </a:ext>
            </a:extLst>
          </p:cNvPr>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p>
        </p:txBody>
      </p:sp>
      <p:sp>
        <p:nvSpPr>
          <p:cNvPr id="45" name="Graphic 212">
            <a:extLst>
              <a:ext uri="{FF2B5EF4-FFF2-40B4-BE49-F238E27FC236}">
                <a16:creationId xmlns:a16="http://schemas.microsoft.com/office/drawing/2014/main" id="{55253C8E-0DF4-4187-8CFA-8E892B59BEC2}"/>
              </a:ext>
              <a:ext uri="{C183D7F6-B498-43B3-948B-1728B52AA6E4}">
                <adec:decorative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a:extLst>
              <a:ext uri="{FF2B5EF4-FFF2-40B4-BE49-F238E27FC236}">
                <a16:creationId xmlns:a16="http://schemas.microsoft.com/office/drawing/2014/main" id="{3E81479D-EC31-42B5-A3A1-02155919F878}"/>
              </a:ext>
              <a:ext uri="{C183D7F6-B498-43B3-948B-1728B52AA6E4}">
                <adec:decorative xmlns:adec="http://schemas.microsoft.com/office/drawing/2017/decorative"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a:extLst>
              <a:ext uri="{FF2B5EF4-FFF2-40B4-BE49-F238E27FC236}">
                <a16:creationId xmlns:a16="http://schemas.microsoft.com/office/drawing/2014/main" id="{95B72045-B7EA-46A3-BFC1-BED5E2661ABF}"/>
              </a:ext>
              <a:ext uri="{C183D7F6-B498-43B3-948B-1728B52AA6E4}">
                <adec:decorative xmlns:adec="http://schemas.microsoft.com/office/drawing/2017/decorative" val="1"/>
              </a:ext>
            </a:extLst>
          </p:cNvPr>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a:extLst>
              <a:ext uri="{FF2B5EF4-FFF2-40B4-BE49-F238E27FC236}">
                <a16:creationId xmlns:a16="http://schemas.microsoft.com/office/drawing/2014/main" id="{0F04D741-7B27-4605-B65D-7E8A12D22C5E}"/>
              </a:ext>
              <a:ext uri="{C183D7F6-B498-43B3-948B-1728B52AA6E4}">
                <adec:decorative xmlns:adec="http://schemas.microsoft.com/office/drawing/2017/decorative" val="1"/>
              </a:ext>
            </a:extLst>
          </p:cNvPr>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a:extLst>
              <a:ext uri="{FF2B5EF4-FFF2-40B4-BE49-F238E27FC236}">
                <a16:creationId xmlns:a16="http://schemas.microsoft.com/office/drawing/2014/main" id="{F0483D74-29C5-49E3-B816-46CBA8A93093}"/>
              </a:ext>
            </a:extLst>
          </p:cNvPr>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a:extLst>
              <a:ext uri="{FF2B5EF4-FFF2-40B4-BE49-F238E27FC236}">
                <a16:creationId xmlns:a16="http://schemas.microsoft.com/office/drawing/2014/main" id="{9659A986-3E9F-4994-8D36-D1B503E2C7A1}"/>
              </a:ext>
              <a:ext uri="{C183D7F6-B498-43B3-948B-1728B52AA6E4}">
                <adec:decorative xmlns:adec="http://schemas.microsoft.com/office/drawing/2017/decorative" val="1"/>
              </a:ext>
            </a:extLst>
          </p:cNvPr>
          <p:cNvGrpSpPr/>
          <p:nvPr userDrawn="1"/>
        </p:nvGrpSpPr>
        <p:grpSpPr>
          <a:xfrm>
            <a:off x="10847710" y="6388311"/>
            <a:ext cx="1054467" cy="469689"/>
            <a:chOff x="9841624" y="4115729"/>
            <a:chExt cx="602170" cy="268223"/>
          </a:xfrm>
          <a:solidFill>
            <a:schemeClr val="tx1"/>
          </a:solidFill>
        </p:grpSpPr>
        <p:sp>
          <p:nvSpPr>
            <p:cNvPr id="16" name="Freeform: Shape 15">
              <a:extLst>
                <a:ext uri="{FF2B5EF4-FFF2-40B4-BE49-F238E27FC236}">
                  <a16:creationId xmlns:a16="http://schemas.microsoft.com/office/drawing/2014/main" id="{6F426D1A-9389-46FC-B066-C6E591C89C7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67883ED4-0FCB-4F63-84F4-0C4F06DC1C2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A9B6A69C-E38F-4A2E-8302-8744909FCD5D}"/>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BE1B19A3-9111-4F40-98B6-8EEE7D1CE04E}"/>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630653FA-2CEA-4F48-8C3D-AB750074BF3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315730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FAE6CF7E-C57A-4CC1-92F5-932C54C8D405}"/>
              </a:ext>
              <a:ext uri="{C183D7F6-B498-43B3-948B-1728B52AA6E4}">
                <adec:decorative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a:extLst>
                <a:ext uri="{FF2B5EF4-FFF2-40B4-BE49-F238E27FC236}">
                  <a16:creationId xmlns:a16="http://schemas.microsoft.com/office/drawing/2014/main" id="{346635BB-0BF8-4643-9F1B-010FA1A03E12}"/>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51262E8E-82E0-4624-AFB8-23B54281680A}"/>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4EB1CCB-9D2B-433C-A6A6-31EF2FD52707}"/>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2E32FBF0-95B3-491B-98C2-1FA51CB41D86}"/>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175C8DFE-88AC-4A43-8617-6981B300741C}"/>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5B21DC5C-19E3-4D2E-90AA-635A88E641CD}"/>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C26FCF53-F438-4A58-8FD2-CAE3D52D4AE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C765ABAF-84C1-42E2-99D9-929B7EC508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B42C9D2F-6284-4BD9-BCFF-5C32F7FDF984}"/>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1C3E7263-685E-46D8-A7F6-E632D38676D9}"/>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990B5B3D-13E1-4E49-8B22-2E4206621B28}"/>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4670F691-09A7-4616-8803-51D0BF1D49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7E456B34-1D7D-46B7-9864-E6F3D5EEF702}"/>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88347124-F829-49F3-A411-9BDBF2A03C8A}"/>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a:extLst>
              <a:ext uri="{FF2B5EF4-FFF2-40B4-BE49-F238E27FC236}">
                <a16:creationId xmlns:a16="http://schemas.microsoft.com/office/drawing/2014/main" id="{9F14A5DD-2657-4346-AC8D-77FFFA0A1DB8}"/>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0D472844-E6F3-47F6-B54F-5B2F665A639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7939D725-4408-4EAA-BD85-8B6A289020D8}"/>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a:extLst>
              <a:ext uri="{FF2B5EF4-FFF2-40B4-BE49-F238E27FC236}">
                <a16:creationId xmlns:a16="http://schemas.microsoft.com/office/drawing/2014/main" id="{7792A114-7099-4B73-8CFF-1CD310B6C293}"/>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190" name="Date Placeholder 178">
            <a:extLst>
              <a:ext uri="{FF2B5EF4-FFF2-40B4-BE49-F238E27FC236}">
                <a16:creationId xmlns:a16="http://schemas.microsoft.com/office/drawing/2014/main" id="{D3ABC542-2E09-4DFF-BDC3-4E62CADE020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a:extLst>
              <a:ext uri="{FF2B5EF4-FFF2-40B4-BE49-F238E27FC236}">
                <a16:creationId xmlns:a16="http://schemas.microsoft.com/office/drawing/2014/main" id="{EE59BB7C-0E79-4D99-98A2-6B6BB261A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192" name="Slide Number Placeholder 180">
            <a:extLst>
              <a:ext uri="{FF2B5EF4-FFF2-40B4-BE49-F238E27FC236}">
                <a16:creationId xmlns:a16="http://schemas.microsoft.com/office/drawing/2014/main" id="{28A48916-E63A-42EF-B5F2-0212F4E255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54771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a:extLst>
              <a:ext uri="{FF2B5EF4-FFF2-40B4-BE49-F238E27FC236}">
                <a16:creationId xmlns:a16="http://schemas.microsoft.com/office/drawing/2014/main" id="{3E8CD31A-1394-452A-9559-656ECA14585A}"/>
              </a:ext>
              <a:ext uri="{C183D7F6-B498-43B3-948B-1728B52AA6E4}">
                <adec:decorative xmlns:adec="http://schemas.microsoft.com/office/drawing/2017/decorative"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85E4E1EC-F0F2-4B35-9091-2F6FA0A0F7A0}"/>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6AA8D4E-47DD-4F4A-A460-D2D3D52A6F8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a:extLst>
              <a:ext uri="{FF2B5EF4-FFF2-40B4-BE49-F238E27FC236}">
                <a16:creationId xmlns:a16="http://schemas.microsoft.com/office/drawing/2014/main" id="{4CDB39CA-1C6B-4D29-8511-53EB2EE2C24C}"/>
              </a:ext>
              <a:ext uri="{C183D7F6-B498-43B3-948B-1728B52AA6E4}">
                <adec:decorative xmlns:adec="http://schemas.microsoft.com/office/drawing/2017/decorative"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a:extLst>
                <a:ext uri="{FF2B5EF4-FFF2-40B4-BE49-F238E27FC236}">
                  <a16:creationId xmlns:a16="http://schemas.microsoft.com/office/drawing/2014/main" id="{913293D6-0ECB-489A-A405-EAE446F30E8A}"/>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84505F60-82CB-4E69-9408-A65B5BE7C98C}"/>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CE3B5578-536F-4B38-89D2-C859EFB9E536}"/>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321C8DF3-1F8E-4B0D-B578-67D7E3A7F79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3EF634BD-8B6E-4470-B471-CCD9D52208E9}"/>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6D4EA52A-34A3-4161-A9CE-86569A099639}"/>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9F976BC-5664-4D19-8DC2-C83D9F201025}"/>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4FE844F3-0151-483D-A445-DF19C1CA237C}"/>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3602D36A-92EE-4D58-8B1E-A7C32FA38A81}"/>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54D3E311-8682-432D-96C1-892E0A7B846F}"/>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2F6A277D-D709-4AAD-A2BE-7F002BC0B1A4}"/>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692A7F87-C5D7-4B71-8667-833F96C3F2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74ABB7F8-185E-406E-84D5-2ADDC019320A}"/>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32343BE2-F9F3-467E-BAC0-182941FCBCD2}"/>
              </a:ext>
              <a:ext uri="{C183D7F6-B498-43B3-948B-1728B52AA6E4}">
                <adec:decorative xmlns:adec="http://schemas.microsoft.com/office/drawing/2017/decorative"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a:extLst>
              <a:ext uri="{FF2B5EF4-FFF2-40B4-BE49-F238E27FC236}">
                <a16:creationId xmlns:a16="http://schemas.microsoft.com/office/drawing/2014/main" id="{3193E6E4-C8EE-470B-AABB-B46374938AA4}"/>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31" name="Date Placeholder 178">
            <a:extLst>
              <a:ext uri="{FF2B5EF4-FFF2-40B4-BE49-F238E27FC236}">
                <a16:creationId xmlns:a16="http://schemas.microsoft.com/office/drawing/2014/main" id="{9BFD1C1A-363C-4909-95D6-9AF44B452A5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a:extLst>
              <a:ext uri="{FF2B5EF4-FFF2-40B4-BE49-F238E27FC236}">
                <a16:creationId xmlns:a16="http://schemas.microsoft.com/office/drawing/2014/main" id="{77213597-1706-40A7-8726-C468FB7F43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33" name="Slide Number Placeholder 180">
            <a:extLst>
              <a:ext uri="{FF2B5EF4-FFF2-40B4-BE49-F238E27FC236}">
                <a16:creationId xmlns:a16="http://schemas.microsoft.com/office/drawing/2014/main" id="{1BB201C7-C50B-4E2B-95EF-E5FFAF698D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40404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D96798-1C42-49B1-99B2-BD7FA12760FC}"/>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a:extLst>
              <a:ext uri="{FF2B5EF4-FFF2-40B4-BE49-F238E27FC236}">
                <a16:creationId xmlns:a16="http://schemas.microsoft.com/office/drawing/2014/main" id="{00FC1B25-A4F4-4E8E-931D-D383946C91FC}"/>
              </a:ext>
            </a:extLst>
          </p:cNvPr>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a:extLst>
              <a:ext uri="{FF2B5EF4-FFF2-40B4-BE49-F238E27FC236}">
                <a16:creationId xmlns:a16="http://schemas.microsoft.com/office/drawing/2014/main" id="{72818B4A-C05A-428C-A790-B75EA386A25F}"/>
              </a:ext>
            </a:extLst>
          </p:cNvPr>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p>
        </p:txBody>
      </p:sp>
      <p:sp>
        <p:nvSpPr>
          <p:cNvPr id="19" name="Freeform: Shape 18">
            <a:extLst>
              <a:ext uri="{FF2B5EF4-FFF2-40B4-BE49-F238E27FC236}">
                <a16:creationId xmlns:a16="http://schemas.microsoft.com/office/drawing/2014/main" id="{176E197B-E174-4C9D-87E5-0B9B08708760}"/>
              </a:ext>
              <a:ext uri="{C183D7F6-B498-43B3-948B-1728B52AA6E4}">
                <adec:decorative xmlns:adec="http://schemas.microsoft.com/office/drawing/2017/decorative"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17AB840-B4B7-452B-B062-6C9CF8426132}"/>
              </a:ext>
              <a:ext uri="{C183D7F6-B498-43B3-948B-1728B52AA6E4}">
                <adec:decorative xmlns:adec="http://schemas.microsoft.com/office/drawing/2017/decorative"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9FE5D1B6-33F6-4BAA-9D02-679E176F39C4}"/>
              </a:ext>
              <a:ext uri="{C183D7F6-B498-43B3-948B-1728B52AA6E4}">
                <adec:decorative xmlns:adec="http://schemas.microsoft.com/office/drawing/2017/decorative"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DCCBCA1-466D-44C6-93ED-2E02B623DB05}"/>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2CC7CBB9-9855-4B27-93BF-506D5D17E85B}"/>
              </a:ext>
              <a:ext uri="{C183D7F6-B498-43B3-948B-1728B52AA6E4}">
                <adec:decorative xmlns:adec="http://schemas.microsoft.com/office/drawing/2017/decorative"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a:extLst>
              <a:ext uri="{FF2B5EF4-FFF2-40B4-BE49-F238E27FC236}">
                <a16:creationId xmlns:a16="http://schemas.microsoft.com/office/drawing/2014/main" id="{D3B95CCB-4EDF-4C85-82FC-E5FD2A4715E6}"/>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a:extLst>
              <a:ext uri="{FF2B5EF4-FFF2-40B4-BE49-F238E27FC236}">
                <a16:creationId xmlns:a16="http://schemas.microsoft.com/office/drawing/2014/main" id="{D8096E0F-A3CE-40F7-AA9D-B4356221320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grpSp>
        <p:nvGrpSpPr>
          <p:cNvPr id="28" name="Graphic 185">
            <a:extLst>
              <a:ext uri="{FF2B5EF4-FFF2-40B4-BE49-F238E27FC236}">
                <a16:creationId xmlns:a16="http://schemas.microsoft.com/office/drawing/2014/main" id="{59F51AE6-E003-46BA-A25A-6AFBDC3E73DA}"/>
              </a:ext>
              <a:ext uri="{C183D7F6-B498-43B3-948B-1728B52AA6E4}">
                <adec:decorative xmlns:adec="http://schemas.microsoft.com/office/drawing/2017/decorative" val="1"/>
              </a:ext>
            </a:extLst>
          </p:cNvPr>
          <p:cNvGrpSpPr/>
          <p:nvPr userDrawn="1"/>
        </p:nvGrpSpPr>
        <p:grpSpPr>
          <a:xfrm>
            <a:off x="10428621" y="5660492"/>
            <a:ext cx="1054467" cy="469689"/>
            <a:chOff x="9841624" y="4115729"/>
            <a:chExt cx="602170" cy="268223"/>
          </a:xfrm>
          <a:solidFill>
            <a:schemeClr val="tx1"/>
          </a:solidFill>
        </p:grpSpPr>
        <p:sp>
          <p:nvSpPr>
            <p:cNvPr id="29" name="Freeform: Shape 28">
              <a:extLst>
                <a:ext uri="{FF2B5EF4-FFF2-40B4-BE49-F238E27FC236}">
                  <a16:creationId xmlns:a16="http://schemas.microsoft.com/office/drawing/2014/main" id="{03F73C8B-6AB5-41EB-99EA-3C94CBEBB481}"/>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1A666D36-3657-4085-84AA-126594195C1A}"/>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B12CF5CD-903D-4879-BBD3-A79140E8186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9EF969CD-CBA7-44B8-9544-660D7487A3D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6E91C2FB-38ED-4DF7-8F1F-3211A0592A4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a:extLst>
              <a:ext uri="{FF2B5EF4-FFF2-40B4-BE49-F238E27FC236}">
                <a16:creationId xmlns:a16="http://schemas.microsoft.com/office/drawing/2014/main" id="{383FF74A-FDDF-4768-9C1E-E6F3E66228E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extLst>
      <p:ext uri="{BB962C8B-B14F-4D97-AF65-F5344CB8AC3E}">
        <p14:creationId xmlns:p14="http://schemas.microsoft.com/office/powerpoint/2010/main" val="39973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08711333-F819-4928-8BA2-B03A1D7447F6}"/>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B4DCAA54-A920-4F7D-B1F9-E60E950DBAE8}"/>
              </a:ext>
              <a:ext uri="{C183D7F6-B498-43B3-948B-1728B52AA6E4}">
                <adec:decorative xmlns:adec="http://schemas.microsoft.com/office/drawing/2017/decorative" val="1"/>
              </a:ext>
            </a:extLst>
          </p:cNvPr>
          <p:cNvGrpSpPr/>
          <p:nvPr userDrawn="1"/>
        </p:nvGrpSpPr>
        <p:grpSpPr>
          <a:xfrm>
            <a:off x="0" y="681037"/>
            <a:ext cx="1170294" cy="709661"/>
            <a:chOff x="0" y="681037"/>
            <a:chExt cx="1170294" cy="709661"/>
          </a:xfrm>
        </p:grpSpPr>
        <p:sp>
          <p:nvSpPr>
            <p:cNvPr id="57" name="Freeform: Shape 56">
              <a:extLst>
                <a:ext uri="{FF2B5EF4-FFF2-40B4-BE49-F238E27FC236}">
                  <a16:creationId xmlns:a16="http://schemas.microsoft.com/office/drawing/2014/main" id="{28633F80-7150-4830-B036-FED561D8ABD2}"/>
                </a:ext>
                <a:ext uri="{C183D7F6-B498-43B3-948B-1728B52AA6E4}">
                  <adec:decorative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984D32A8-76C6-4D70-887B-EC3211AD33EB}"/>
                </a:ext>
                <a:ext uri="{C183D7F6-B498-43B3-948B-1728B52AA6E4}">
                  <adec:decorative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a:extLst>
              <a:ext uri="{FF2B5EF4-FFF2-40B4-BE49-F238E27FC236}">
                <a16:creationId xmlns:a16="http://schemas.microsoft.com/office/drawing/2014/main" id="{9C9F9430-37D6-4AED-B459-D6F6251D0C09}"/>
              </a:ext>
              <a:ext uri="{C183D7F6-B498-43B3-948B-1728B52AA6E4}">
                <adec:decorative xmlns:adec="http://schemas.microsoft.com/office/drawing/2017/decorative" val="1"/>
              </a:ext>
            </a:extLst>
          </p:cNvPr>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a:extLst>
              <a:ext uri="{FF2B5EF4-FFF2-40B4-BE49-F238E27FC236}">
                <a16:creationId xmlns:a16="http://schemas.microsoft.com/office/drawing/2014/main" id="{EEDFE717-6A4F-4FD1-ABBF-5807E71F53F6}"/>
              </a:ext>
              <a:ext uri="{C183D7F6-B498-43B3-948B-1728B52AA6E4}">
                <adec:decorative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a:extLst>
              <a:ext uri="{FF2B5EF4-FFF2-40B4-BE49-F238E27FC236}">
                <a16:creationId xmlns:a16="http://schemas.microsoft.com/office/drawing/2014/main" id="{26FBD0C2-9C38-4891-92F3-5AF6CD04E3E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a:extLst>
              <a:ext uri="{FF2B5EF4-FFF2-40B4-BE49-F238E27FC236}">
                <a16:creationId xmlns:a16="http://schemas.microsoft.com/office/drawing/2014/main" id="{5C6A806B-2B18-4D3B-8215-624EE91DAC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63" name="Slide Number Placeholder 12">
            <a:extLst>
              <a:ext uri="{FF2B5EF4-FFF2-40B4-BE49-F238E27FC236}">
                <a16:creationId xmlns:a16="http://schemas.microsoft.com/office/drawing/2014/main" id="{54E3AE0A-2F47-4B51-8F32-46ABDC574FF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a:extLst>
              <a:ext uri="{FF2B5EF4-FFF2-40B4-BE49-F238E27FC236}">
                <a16:creationId xmlns:a16="http://schemas.microsoft.com/office/drawing/2014/main" id="{A160D36B-90B2-4E2E-9A07-AFC4CC77ED14}"/>
              </a:ext>
              <a:ext uri="{C183D7F6-B498-43B3-948B-1728B52AA6E4}">
                <adec:decorative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12" name="Freeform: Shape 11">
              <a:extLst>
                <a:ext uri="{FF2B5EF4-FFF2-40B4-BE49-F238E27FC236}">
                  <a16:creationId xmlns:a16="http://schemas.microsoft.com/office/drawing/2014/main" id="{CADA6DC8-A018-4A16-84AF-9E2E74CD757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8C1308F7-B76A-4EC2-94B2-3D7A71B62604}"/>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98E3532C-7781-4159-A3A0-A2DE72CA6DBA}"/>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98D647FB-029D-4D71-B4E4-6D74FCB09C4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216A1C6D-37E7-47A0-814C-A09DC1123684}"/>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2759DEC-2103-4E2C-A470-F4AF6E5E3E87}"/>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788AE222-CCAD-4233-9F97-67021E530758}"/>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8610EC41-7752-4C40-99E0-1B5FEA90EB0E}"/>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AA370E4-6378-438E-96A5-93A548F17E9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2DC8BEFB-4BE0-44E4-B9EE-B9433675ED5D}"/>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C5C187D8-7DEF-4A4B-AEBD-0148B131FA7B}"/>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721C4DD4-9A7B-4D13-905C-4D8287BFC226}"/>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CB37570A-3C94-4E36-97CE-A23E9672578E}"/>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4200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a:extLst>
              <a:ext uri="{FF2B5EF4-FFF2-40B4-BE49-F238E27FC236}">
                <a16:creationId xmlns:a16="http://schemas.microsoft.com/office/drawing/2014/main" id="{F6919F4A-127D-4827-9E80-D8662425CC16}"/>
              </a:ext>
              <a:ext uri="{C183D7F6-B498-43B3-948B-1728B52AA6E4}">
                <adec:decorative xmlns:adec="http://schemas.microsoft.com/office/drawing/2017/decorative" val="1"/>
              </a:ext>
            </a:extLst>
          </p:cNvPr>
          <p:cNvGrpSpPr/>
          <p:nvPr userDrawn="1"/>
        </p:nvGrpSpPr>
        <p:grpSpPr>
          <a:xfrm>
            <a:off x="10510458" y="477557"/>
            <a:ext cx="975170" cy="975170"/>
            <a:chOff x="5829300" y="3162300"/>
            <a:chExt cx="532257" cy="532257"/>
          </a:xfrm>
          <a:solidFill>
            <a:schemeClr val="tx1"/>
          </a:solidFill>
        </p:grpSpPr>
        <p:sp>
          <p:nvSpPr>
            <p:cNvPr id="35" name="Freeform: Shape 34">
              <a:extLst>
                <a:ext uri="{FF2B5EF4-FFF2-40B4-BE49-F238E27FC236}">
                  <a16:creationId xmlns:a16="http://schemas.microsoft.com/office/drawing/2014/main" id="{E4F0C362-E345-4C93-8DBC-55525E213FE2}"/>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246589FF-4A9D-484E-95B0-A0C39A326BFF}"/>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CC09BAE-0430-4149-BDEC-23DD9C37ACC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4F6CC180-FC7F-4A8E-BACC-034FD0C68CA9}"/>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A137FFAD-2383-4411-A9CD-B0DCBF8452F9}"/>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6F7ADA10-97E6-406B-955B-4DF941688C55}"/>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E5ED4958-089A-40EE-BEF8-D2DA3283FE41}"/>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6BBC70D8-0977-4E3E-BDCC-5DB32F534597}"/>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22F37D25-C4FD-4978-AE31-636891A33D6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42DD3606-BA69-4959-9335-377E9AA120FF}"/>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F5B11ABC-F37E-4946-9A7B-90D363182626}"/>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D86B1D23-2F36-4086-9CF7-D76D833D2282}"/>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A3AE423B-5BB8-454B-B2D6-85AE6185C587}"/>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a:extLst>
              <a:ext uri="{FF2B5EF4-FFF2-40B4-BE49-F238E27FC236}">
                <a16:creationId xmlns:a16="http://schemas.microsoft.com/office/drawing/2014/main" id="{3BF87D25-4424-40BA-B114-A4FB8BDFE843}"/>
              </a:ext>
              <a:ext uri="{C183D7F6-B498-43B3-948B-1728B52AA6E4}">
                <adec:decorative xmlns:adec="http://schemas.microsoft.com/office/drawing/2017/decorative" val="1"/>
              </a:ext>
            </a:extLst>
          </p:cNvPr>
          <p:cNvGrpSpPr/>
          <p:nvPr userDrawn="1"/>
        </p:nvGrpSpPr>
        <p:grpSpPr>
          <a:xfrm>
            <a:off x="0" y="681037"/>
            <a:ext cx="1170294" cy="709661"/>
            <a:chOff x="0" y="681037"/>
            <a:chExt cx="1170294" cy="709661"/>
          </a:xfrm>
        </p:grpSpPr>
        <p:sp>
          <p:nvSpPr>
            <p:cNvPr id="53" name="Freeform: Shape 52">
              <a:extLst>
                <a:ext uri="{FF2B5EF4-FFF2-40B4-BE49-F238E27FC236}">
                  <a16:creationId xmlns:a16="http://schemas.microsoft.com/office/drawing/2014/main" id="{B567477D-2972-4718-B0A2-9FC97531B87F}"/>
                </a:ext>
                <a:ext uri="{C183D7F6-B498-43B3-948B-1728B52AA6E4}">
                  <adec:decorative xmlns:adec="http://schemas.microsoft.com/office/drawing/2017/decorative"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52D08859-301B-4802-95D8-B8A552752B90}"/>
                </a:ext>
                <a:ext uri="{C183D7F6-B498-43B3-948B-1728B52AA6E4}">
                  <adec:decorative xmlns:adec="http://schemas.microsoft.com/office/drawing/2017/decorative"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a:extLst>
              <a:ext uri="{FF2B5EF4-FFF2-40B4-BE49-F238E27FC236}">
                <a16:creationId xmlns:a16="http://schemas.microsoft.com/office/drawing/2014/main" id="{430ADD3E-99CC-43CF-9A97-D44AA54C5F1E}"/>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a:extLst>
              <a:ext uri="{FF2B5EF4-FFF2-40B4-BE49-F238E27FC236}">
                <a16:creationId xmlns:a16="http://schemas.microsoft.com/office/drawing/2014/main" id="{8C8B246A-7ACC-4517-903D-35509488E52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a:extLst>
              <a:ext uri="{FF2B5EF4-FFF2-40B4-BE49-F238E27FC236}">
                <a16:creationId xmlns:a16="http://schemas.microsoft.com/office/drawing/2014/main" id="{C75AD95D-76DC-4BCD-8AFB-35B7DB2D7F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51" name="Slide Number Placeholder 12">
            <a:extLst>
              <a:ext uri="{FF2B5EF4-FFF2-40B4-BE49-F238E27FC236}">
                <a16:creationId xmlns:a16="http://schemas.microsoft.com/office/drawing/2014/main" id="{65BB740A-80ED-48DA-B622-9643EFA230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a:extLst>
              <a:ext uri="{FF2B5EF4-FFF2-40B4-BE49-F238E27FC236}">
                <a16:creationId xmlns:a16="http://schemas.microsoft.com/office/drawing/2014/main" id="{7F7C86B6-604E-4B54-A07B-F9BB80F8727E}"/>
              </a:ext>
              <a:ext uri="{C183D7F6-B498-43B3-948B-1728B52AA6E4}">
                <adec:decorative xmlns:adec="http://schemas.microsoft.com/office/drawing/2017/decorative"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59864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t>‹#›</a:t>
            </a:fld>
            <a:endParaRPr lang="en-US" dirty="0"/>
          </a:p>
        </p:txBody>
      </p:sp>
    </p:spTree>
    <p:extLst>
      <p:ext uri="{BB962C8B-B14F-4D97-AF65-F5344CB8AC3E}">
        <p14:creationId xmlns:p14="http://schemas.microsoft.com/office/powerpoint/2010/main" val="4052757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a:extLst>
              <a:ext uri="{FF2B5EF4-FFF2-40B4-BE49-F238E27FC236}">
                <a16:creationId xmlns:a16="http://schemas.microsoft.com/office/drawing/2014/main" id="{02394CBA-755F-42B7-BF28-BDBB599FAAFF}"/>
              </a:ext>
            </a:extLst>
          </p:cNvPr>
          <p:cNvSpPr>
            <a:spLocks noGrp="1"/>
          </p:cNvSpPr>
          <p:nvPr>
            <p:ph type="ctrTitle"/>
          </p:nvPr>
        </p:nvSpPr>
        <p:spPr>
          <a:xfrm>
            <a:off x="1303563" y="793542"/>
            <a:ext cx="4792437" cy="4073371"/>
          </a:xfrm>
        </p:spPr>
        <p:txBody>
          <a:bodyPr>
            <a:noAutofit/>
            <a:scene3d>
              <a:camera prst="obliqueTopLeft"/>
              <a:lightRig rig="threePt" dir="t"/>
            </a:scene3d>
          </a:bodyPr>
          <a:lstStyle/>
          <a:p>
            <a:pPr defTabSz="91440">
              <a:lnSpc>
                <a:spcPct val="100000"/>
              </a:lnSpc>
            </a:pPr>
            <a:r>
              <a:rPr lang="en-US" sz="4000" spc="0">
                <a:ln w="0"/>
                <a:solidFill>
                  <a:schemeClr val="accent1">
                    <a:lumMod val="50000"/>
                  </a:schemeClr>
                </a:solidFill>
                <a:latin typeface="Times New Roman" panose="02020603050405020304" pitchFamily="18" charset="0"/>
                <a:cs typeface="Times New Roman" panose="02020603050405020304" pitchFamily="18" charset="0"/>
              </a:rPr>
              <a:t>BÀI 10</a:t>
            </a:r>
            <a:br>
              <a:rPr lang="en-US" sz="4000" spc="0">
                <a:ln w="0"/>
                <a:solidFill>
                  <a:schemeClr val="accent1">
                    <a:lumMod val="50000"/>
                  </a:schemeClr>
                </a:solidFill>
                <a:latin typeface="Times New Roman" panose="02020603050405020304" pitchFamily="18" charset="0"/>
                <a:cs typeface="Times New Roman" panose="02020603050405020304" pitchFamily="18" charset="0"/>
              </a:rPr>
            </a:br>
            <a:r>
              <a:rPr lang="en-US" sz="4000" spc="0">
                <a:ln w="0"/>
                <a:solidFill>
                  <a:schemeClr val="accent1">
                    <a:lumMod val="50000"/>
                  </a:schemeClr>
                </a:solidFill>
                <a:latin typeface="Times New Roman" panose="02020603050405020304" pitchFamily="18" charset="0"/>
                <a:cs typeface="Times New Roman" panose="02020603050405020304" pitchFamily="18" charset="0"/>
              </a:rPr>
              <a:t>C</a:t>
            </a:r>
            <a:r>
              <a:rPr lang="vi-VN" sz="4000" spc="0">
                <a:ln w="0"/>
                <a:solidFill>
                  <a:schemeClr val="accent1">
                    <a:lumMod val="50000"/>
                  </a:schemeClr>
                </a:solidFill>
                <a:latin typeface="Times New Roman" panose="02020603050405020304" pitchFamily="18" charset="0"/>
                <a:cs typeface="Times New Roman" panose="02020603050405020304" pitchFamily="18" charset="0"/>
              </a:rPr>
              <a:t>HƯƠNG </a:t>
            </a:r>
            <a:r>
              <a:rPr lang="en-US" sz="4000" spc="0">
                <a:ln w="0"/>
                <a:solidFill>
                  <a:schemeClr val="accent1">
                    <a:lumMod val="50000"/>
                  </a:schemeClr>
                </a:solidFill>
                <a:latin typeface="Times New Roman" panose="02020603050405020304" pitchFamily="18" charset="0"/>
                <a:cs typeface="Times New Roman" panose="02020603050405020304" pitchFamily="18" charset="0"/>
              </a:rPr>
              <a:t>T</a:t>
            </a:r>
            <a:r>
              <a:rPr lang="vi-VN" sz="4000" spc="0">
                <a:ln w="0"/>
                <a:solidFill>
                  <a:schemeClr val="accent1">
                    <a:lumMod val="50000"/>
                  </a:schemeClr>
                </a:solidFill>
                <a:latin typeface="Times New Roman" panose="02020603050405020304" pitchFamily="18" charset="0"/>
                <a:cs typeface="Times New Roman" panose="02020603050405020304" pitchFamily="18" charset="0"/>
              </a:rPr>
              <a:t>RÌNH</a:t>
            </a:r>
            <a:r>
              <a:rPr lang="en-US" sz="4000" spc="0">
                <a:ln w="0"/>
                <a:solidFill>
                  <a:schemeClr val="accent1">
                    <a:lumMod val="50000"/>
                  </a:schemeClr>
                </a:solidFill>
                <a:latin typeface="Times New Roman" panose="02020603050405020304" pitchFamily="18" charset="0"/>
                <a:cs typeface="Times New Roman" panose="02020603050405020304" pitchFamily="18" charset="0"/>
              </a:rPr>
              <a:t> CON VÀ THƯ VIỆN CÁC C</a:t>
            </a:r>
            <a:r>
              <a:rPr lang="vi-VN" sz="4000" spc="0">
                <a:ln w="0"/>
                <a:solidFill>
                  <a:schemeClr val="accent1">
                    <a:lumMod val="50000"/>
                  </a:schemeClr>
                </a:solidFill>
                <a:latin typeface="Times New Roman" panose="02020603050405020304" pitchFamily="18" charset="0"/>
                <a:cs typeface="Times New Roman" panose="02020603050405020304" pitchFamily="18" charset="0"/>
              </a:rPr>
              <a:t>HƯƠNG TRÌNH</a:t>
            </a:r>
            <a:r>
              <a:rPr lang="en-US" sz="4000" spc="0">
                <a:ln w="0"/>
                <a:solidFill>
                  <a:schemeClr val="accent1">
                    <a:lumMod val="50000"/>
                  </a:schemeClr>
                </a:solidFill>
                <a:latin typeface="Times New Roman" panose="02020603050405020304" pitchFamily="18" charset="0"/>
                <a:cs typeface="Times New Roman" panose="02020603050405020304" pitchFamily="18" charset="0"/>
              </a:rPr>
              <a:t> CON CÓ SẴN</a:t>
            </a:r>
            <a:endParaRPr lang="en-US" sz="4000" spc="0" dirty="0">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Placeholder 7" descr="Colorful biscuits">
            <a:extLst>
              <a:ext uri="{FF2B5EF4-FFF2-40B4-BE49-F238E27FC236}">
                <a16:creationId xmlns:a16="http://schemas.microsoft.com/office/drawing/2014/main" id="{4EE6E687-5325-42C2-817F-ED9AE11FE2A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165399" y="1998810"/>
            <a:ext cx="4207947" cy="4207948"/>
          </a:xfrm>
        </p:spPr>
      </p:pic>
    </p:spTree>
    <p:extLst>
      <p:ext uri="{BB962C8B-B14F-4D97-AF65-F5344CB8AC3E}">
        <p14:creationId xmlns:p14="http://schemas.microsoft.com/office/powerpoint/2010/main" val="88813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011380" y="140939"/>
            <a:ext cx="10460183" cy="519172"/>
          </a:xfrm>
        </p:spPr>
        <p:txBody>
          <a:bodyPr>
            <a:normAutofit fontScale="90000"/>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3. Chuyển dữ liệu cho hàm thực hiện</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8" name="Date Placeholder 17">
            <a:extLst>
              <a:ext uri="{FF2B5EF4-FFF2-40B4-BE49-F238E27FC236}">
                <a16:creationId xmlns:a16="http://schemas.microsoft.com/office/drawing/2014/main" id="{61D601DD-761A-4959-A37B-1321EE2DF9C4}"/>
              </a:ext>
            </a:extLst>
          </p:cNvPr>
          <p:cNvSpPr>
            <a:spLocks noGrp="1"/>
          </p:cNvSpPr>
          <p:nvPr>
            <p:ph type="dt" sz="half" idx="15"/>
          </p:nvPr>
        </p:nvSpPr>
        <p:spPr>
          <a:xfrm>
            <a:off x="838200" y="6356350"/>
            <a:ext cx="2743200" cy="365125"/>
          </a:xfrm>
        </p:spPr>
        <p:txBody>
          <a:bodyPr/>
          <a:lstStyle/>
          <a:p>
            <a:r>
              <a:rPr lang="en-US"/>
              <a:t>2/1/20XX</a:t>
            </a:r>
            <a:endParaRPr lang="en-US" dirty="0"/>
          </a:p>
        </p:txBody>
      </p:sp>
      <p:sp>
        <p:nvSpPr>
          <p:cNvPr id="19" name="Footer Placeholder 18">
            <a:extLst>
              <a:ext uri="{FF2B5EF4-FFF2-40B4-BE49-F238E27FC236}">
                <a16:creationId xmlns:a16="http://schemas.microsoft.com/office/drawing/2014/main" id="{A5CEF4C1-04B1-4BCC-8146-CC9871388878}"/>
              </a:ext>
            </a:extLst>
          </p:cNvPr>
          <p:cNvSpPr>
            <a:spLocks noGrp="1"/>
          </p:cNvSpPr>
          <p:nvPr>
            <p:ph type="ftr" sz="quarter" idx="16"/>
          </p:nvPr>
        </p:nvSpPr>
        <p:spPr>
          <a:xfrm>
            <a:off x="4038600" y="6356350"/>
            <a:ext cx="4114800" cy="365125"/>
          </a:xfrm>
        </p:spPr>
        <p:txBody>
          <a:bodyPr/>
          <a:lstStyle/>
          <a:p>
            <a:r>
              <a:rPr lang="en-US" dirty="0"/>
              <a:t>PRESENTATION TITLE</a:t>
            </a: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7"/>
          </p:nvPr>
        </p:nvSpPr>
        <p:spPr>
          <a:xfrm>
            <a:off x="8610600" y="6356350"/>
            <a:ext cx="2743200" cy="365125"/>
          </a:xfrm>
        </p:spPr>
        <p:txBody>
          <a:bodyPr/>
          <a:lstStyle/>
          <a:p>
            <a:fld id="{5EA792F7-1D9E-4C7E-A103-E8EDFDC2691E}" type="slidenum">
              <a:rPr lang="en-US" smtClean="0"/>
              <a:pPr/>
              <a:t>10</a:t>
            </a:fld>
            <a:endParaRPr lang="en-US" dirty="0"/>
          </a:p>
        </p:txBody>
      </p:sp>
      <p:sp>
        <p:nvSpPr>
          <p:cNvPr id="12" name="Content Placeholder 2">
            <a:extLst>
              <a:ext uri="{FF2B5EF4-FFF2-40B4-BE49-F238E27FC236}">
                <a16:creationId xmlns:a16="http://schemas.microsoft.com/office/drawing/2014/main" id="{23688AC9-1842-4499-9C1E-1D7517DD5170}"/>
              </a:ext>
            </a:extLst>
          </p:cNvPr>
          <p:cNvSpPr>
            <a:spLocks noGrp="1"/>
          </p:cNvSpPr>
          <p:nvPr>
            <p:ph idx="1"/>
          </p:nvPr>
        </p:nvSpPr>
        <p:spPr>
          <a:xfrm>
            <a:off x="706582" y="660111"/>
            <a:ext cx="10764981" cy="5696239"/>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just">
              <a:lnSpc>
                <a:spcPct val="110000"/>
              </a:lnSpc>
              <a:spcBef>
                <a:spcPts val="600"/>
              </a:spcBef>
              <a:spcAft>
                <a:spcPts val="600"/>
              </a:spcAft>
            </a:pPr>
            <a:r>
              <a:rPr lang="en-US" sz="2800">
                <a:latin typeface="Times New Roman" panose="02020603050405020304" pitchFamily="18" charset="0"/>
                <a:cs typeface="Times New Roman" panose="02020603050405020304" pitchFamily="18" charset="0"/>
              </a:rPr>
              <a: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trong </a:t>
            </a:r>
            <a:r>
              <a:rPr lang="en-US" sz="2800" i="1">
                <a:latin typeface="Times New Roman" panose="02020603050405020304" pitchFamily="18" charset="0"/>
                <a:cs typeface="Times New Roman" panose="02020603050405020304" pitchFamily="18" charset="0"/>
              </a:rPr>
              <a:t>Hình 2</a:t>
            </a:r>
            <a:r>
              <a:rPr lang="en-US" sz="2800">
                <a:latin typeface="Times New Roman" panose="02020603050405020304" pitchFamily="18" charset="0"/>
                <a:cs typeface="Times New Roman" panose="02020603050405020304" pitchFamily="18" charset="0"/>
              </a:rPr>
              <a:t> khai báo ptb1(), hàm này giải phương trình bậc nhất một ẩn ax + b = 0. Khi được gọi thực hiện, hàm ptb1() yêu cầu nhập các hệ số a, b từ bàn phím, biện luận và giải phương trình rồi đưa ra kết quả.</a:t>
            </a:r>
          </a:p>
          <a:p>
            <a:pPr marL="514350" indent="-514350" algn="just">
              <a:lnSpc>
                <a:spcPct val="110000"/>
              </a:lnSpc>
              <a:spcBef>
                <a:spcPts val="600"/>
              </a:spcBef>
              <a:spcAft>
                <a:spcPts val="600"/>
              </a:spcAft>
              <a:buAutoNum type="arabicParenR"/>
            </a:pPr>
            <a:r>
              <a:rPr lang="en-US" sz="2800">
                <a:latin typeface="Times New Roman" panose="02020603050405020304" pitchFamily="18" charset="0"/>
                <a:cs typeface="Times New Roman" panose="02020603050405020304" pitchFamily="18" charset="0"/>
              </a:rPr>
              <a:t>Em hãy soạn thảo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ở </a:t>
            </a:r>
            <a:r>
              <a:rPr lang="en-US" sz="2800" i="1">
                <a:latin typeface="Times New Roman" panose="02020603050405020304" pitchFamily="18" charset="0"/>
                <a:cs typeface="Times New Roman" panose="02020603050405020304" pitchFamily="18" charset="0"/>
              </a:rPr>
              <a:t>Hình 2</a:t>
            </a:r>
            <a:r>
              <a:rPr lang="en-US" sz="2800">
                <a:latin typeface="Times New Roman" panose="02020603050405020304" pitchFamily="18" charset="0"/>
                <a:cs typeface="Times New Roman" panose="02020603050405020304" pitchFamily="18" charset="0"/>
              </a:rPr>
              <a:t> đặt tên là “VD_ptb1.py”, sau đó chạy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với các dữ liệu đầu vào như </a:t>
            </a:r>
            <a:r>
              <a:rPr lang="en-US" sz="2800" i="1">
                <a:latin typeface="Times New Roman" panose="02020603050405020304" pitchFamily="18" charset="0"/>
                <a:cs typeface="Times New Roman" panose="02020603050405020304" pitchFamily="18" charset="0"/>
              </a:rPr>
              <a:t>Hình 3 </a:t>
            </a:r>
            <a:r>
              <a:rPr lang="en-US" sz="2800">
                <a:latin typeface="Times New Roman" panose="02020603050405020304" pitchFamily="18" charset="0"/>
                <a:cs typeface="Times New Roman" panose="02020603050405020304" pitchFamily="18" charset="0"/>
              </a:rPr>
              <a:t>và đối chiếu kết quả.</a:t>
            </a:r>
          </a:p>
          <a:p>
            <a:pPr marL="514350" indent="-514350" algn="just">
              <a:lnSpc>
                <a:spcPct val="110000"/>
              </a:lnSpc>
              <a:spcBef>
                <a:spcPts val="600"/>
              </a:spcBef>
              <a:spcAft>
                <a:spcPts val="600"/>
              </a:spcAft>
              <a:buAutoNum type="arabicParenR"/>
            </a:pPr>
            <a:r>
              <a:rPr lang="en-US" sz="2800">
                <a:latin typeface="Times New Roman" panose="02020603050405020304" pitchFamily="18" charset="0"/>
                <a:cs typeface="Times New Roman" panose="02020603050405020304" pitchFamily="18" charset="0"/>
              </a:rPr>
              <a:t>Em hãy sửa lại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“VD_ptb1” theo các bước trong </a:t>
            </a:r>
            <a:r>
              <a:rPr lang="en-US" sz="2800" i="1">
                <a:latin typeface="Times New Roman" panose="02020603050405020304" pitchFamily="18" charset="0"/>
                <a:cs typeface="Times New Roman" panose="02020603050405020304" pitchFamily="18" charset="0"/>
              </a:rPr>
              <a:t>Bảng 1</a:t>
            </a:r>
            <a:r>
              <a:rPr lang="en-US" sz="2800">
                <a:latin typeface="Times New Roman" panose="02020603050405020304" pitchFamily="18" charset="0"/>
                <a:cs typeface="Times New Roman" panose="02020603050405020304" pitchFamily="18" charset="0"/>
              </a:rPr>
              <a:t>, đặt tên là “Try_ptb1.py”, chạy thử và trả lời hai câu hỏi sau:</a:t>
            </a:r>
          </a:p>
          <a:p>
            <a:pPr marL="514350" indent="-514350" algn="just">
              <a:lnSpc>
                <a:spcPct val="110000"/>
              </a:lnSpc>
              <a:spcBef>
                <a:spcPts val="600"/>
              </a:spcBef>
              <a:spcAft>
                <a:spcPts val="600"/>
              </a:spcAft>
              <a:buAutoNum type="alphaLcParenR"/>
            </a:pPr>
            <a:r>
              <a:rPr lang="en-US" sz="2800">
                <a:latin typeface="Times New Roman" panose="02020603050405020304" pitchFamily="18" charset="0"/>
                <a:cs typeface="Times New Roman" panose="02020603050405020304" pitchFamily="18" charset="0"/>
              </a:rPr>
              <a:t>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“Try_ptb1.py” đã truyền trực tiếp hệ số a = 5, b = 4 vào lời gọi hàm ptb1(5, 4), kết quả khi chạy có khác gì với kết quả chạy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ở </a:t>
            </a:r>
            <a:r>
              <a:rPr lang="en-US" sz="2800" i="1">
                <a:latin typeface="Times New Roman" panose="02020603050405020304" pitchFamily="18" charset="0"/>
                <a:cs typeface="Times New Roman" panose="02020603050405020304" pitchFamily="18" charset="0"/>
              </a:rPr>
              <a:t>Hình 2</a:t>
            </a:r>
            <a:r>
              <a:rPr lang="en-US" sz="2800">
                <a:latin typeface="Times New Roman" panose="02020603050405020304" pitchFamily="18" charset="0"/>
                <a:cs typeface="Times New Roman" panose="02020603050405020304" pitchFamily="18" charset="0"/>
              </a:rPr>
              <a:t> không?</a:t>
            </a:r>
          </a:p>
          <a:p>
            <a:pPr marL="514350" indent="-514350" algn="just">
              <a:lnSpc>
                <a:spcPct val="110000"/>
              </a:lnSpc>
              <a:spcBef>
                <a:spcPts val="600"/>
              </a:spcBef>
              <a:spcAft>
                <a:spcPts val="600"/>
              </a:spcAft>
              <a:buAutoNum type="alphaLcParenR"/>
            </a:pPr>
            <a:r>
              <a:rPr lang="en-US" sz="2800">
                <a:latin typeface="Times New Roman" panose="02020603050405020304" pitchFamily="18" charset="0"/>
                <a:cs typeface="Times New Roman" panose="02020603050405020304" pitchFamily="18" charset="0"/>
              </a:rPr>
              <a:t>Vì sao trong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“Try_ptb1.py”, thân của hàm không cần những câu lệnh nhập giá trị cho các hệ số a, b?</a:t>
            </a:r>
          </a:p>
          <a:p>
            <a:pPr marL="457200" indent="-457200" algn="just">
              <a:lnSpc>
                <a:spcPct val="110000"/>
              </a:lnSpc>
              <a:spcBef>
                <a:spcPts val="600"/>
              </a:spcBef>
              <a:spcAft>
                <a:spcPts val="600"/>
              </a:spcAft>
              <a:buFontTx/>
              <a:buChar char="-"/>
            </a:pPr>
            <a:endParaRPr lang="en-US" sz="2800" i="1" dirty="0">
              <a:latin typeface="Times New Roman" panose="02020603050405020304" pitchFamily="18" charset="0"/>
              <a:cs typeface="Times New Roman" panose="02020603050405020304" pitchFamily="18" charset="0"/>
            </a:endParaRPr>
          </a:p>
        </p:txBody>
      </p:sp>
      <p:pic>
        <p:nvPicPr>
          <p:cNvPr id="2050" name="Picture 2" descr="8 Yes or no ý tưởng | dễ thương, hình gif, mèo kitty">
            <a:extLst>
              <a:ext uri="{FF2B5EF4-FFF2-40B4-BE49-F238E27FC236}">
                <a16:creationId xmlns:a16="http://schemas.microsoft.com/office/drawing/2014/main" id="{DAFAEDE7-3B72-4879-8438-64EF76845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5" y="0"/>
            <a:ext cx="912829" cy="103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311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CD3DD0-A28F-4EBD-A732-4123B07238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
        <p:nvSpPr>
          <p:cNvPr id="11" name="Content Placeholder 2">
            <a:extLst>
              <a:ext uri="{FF2B5EF4-FFF2-40B4-BE49-F238E27FC236}">
                <a16:creationId xmlns:a16="http://schemas.microsoft.com/office/drawing/2014/main" id="{1DE3D437-6F9B-4898-80C9-75CF7035455A}"/>
              </a:ext>
            </a:extLst>
          </p:cNvPr>
          <p:cNvSpPr txBox="1">
            <a:spLocks/>
          </p:cNvSpPr>
          <p:nvPr/>
        </p:nvSpPr>
        <p:spPr>
          <a:xfrm>
            <a:off x="2304011" y="828543"/>
            <a:ext cx="8890547" cy="5767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600"/>
              </a:spcBef>
              <a:spcAft>
                <a:spcPts val="600"/>
              </a:spcAft>
              <a:buNone/>
            </a:pPr>
            <a:r>
              <a:rPr lang="en-US" i="1">
                <a:latin typeface="Times New Roman" panose="02020603050405020304" pitchFamily="18" charset="0"/>
                <a:cs typeface="Times New Roman" panose="02020603050405020304" pitchFamily="18" charset="0"/>
              </a:rPr>
              <a:t>Bảng 1. Các bước sửa c</a:t>
            </a:r>
            <a:r>
              <a:rPr lang="vi-VN" i="1">
                <a:latin typeface="Times New Roman" panose="02020603050405020304" pitchFamily="18" charset="0"/>
                <a:cs typeface="Times New Roman" panose="02020603050405020304" pitchFamily="18" charset="0"/>
              </a:rPr>
              <a:t>hương trình</a:t>
            </a:r>
            <a:r>
              <a:rPr lang="en-US" i="1">
                <a:latin typeface="Times New Roman" panose="02020603050405020304" pitchFamily="18" charset="0"/>
                <a:cs typeface="Times New Roman" panose="02020603050405020304" pitchFamily="18" charset="0"/>
              </a:rPr>
              <a:t> “VD_ptb1.py”</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937CEE22-3324-4445-B1B9-6A9FD93FD04F}"/>
              </a:ext>
            </a:extLst>
          </p:cNvPr>
          <p:cNvSpPr txBox="1">
            <a:spLocks/>
          </p:cNvSpPr>
          <p:nvPr/>
        </p:nvSpPr>
        <p:spPr>
          <a:xfrm>
            <a:off x="1374372" y="1797806"/>
            <a:ext cx="9820186" cy="377358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ct val="110000"/>
              </a:lnSpc>
              <a:spcBef>
                <a:spcPts val="600"/>
              </a:spcBef>
              <a:spcAft>
                <a:spcPts val="600"/>
              </a:spcAft>
              <a:buAutoNum type="arabicParenR"/>
            </a:pPr>
            <a:r>
              <a:rPr lang="en-US" i="1">
                <a:solidFill>
                  <a:srgbClr val="002060"/>
                </a:solidFill>
                <a:latin typeface="Times New Roman" panose="02020603050405020304" pitchFamily="18" charset="0"/>
                <a:cs typeface="Times New Roman" panose="02020603050405020304" pitchFamily="18" charset="0"/>
              </a:rPr>
              <a:t>Bổ sung tham số a, b vào trong cặp ngoặc () ở dòng khai báo hàm, để được ptb1(a, b)</a:t>
            </a:r>
          </a:p>
          <a:p>
            <a:pPr marL="514350" indent="-514350" algn="just">
              <a:lnSpc>
                <a:spcPct val="110000"/>
              </a:lnSpc>
              <a:spcBef>
                <a:spcPts val="600"/>
              </a:spcBef>
              <a:spcAft>
                <a:spcPts val="600"/>
              </a:spcAft>
              <a:buAutoNum type="arabicParenR"/>
            </a:pPr>
            <a:r>
              <a:rPr lang="en-US" i="1">
                <a:solidFill>
                  <a:srgbClr val="002060"/>
                </a:solidFill>
                <a:latin typeface="Times New Roman" panose="02020603050405020304" pitchFamily="18" charset="0"/>
                <a:cs typeface="Times New Roman" panose="02020603050405020304" pitchFamily="18" charset="0"/>
              </a:rPr>
              <a:t>Xóa trong thân hàm hai lệnh nhập hệ số a, b từ bàn phím</a:t>
            </a:r>
          </a:p>
          <a:p>
            <a:pPr marL="514350" indent="-514350" algn="just">
              <a:lnSpc>
                <a:spcPct val="110000"/>
              </a:lnSpc>
              <a:spcBef>
                <a:spcPts val="600"/>
              </a:spcBef>
              <a:spcAft>
                <a:spcPts val="600"/>
              </a:spcAft>
              <a:buAutoNum type="arabicParenR"/>
            </a:pPr>
            <a:r>
              <a:rPr lang="en-US" i="1">
                <a:solidFill>
                  <a:srgbClr val="002060"/>
                </a:solidFill>
                <a:latin typeface="Times New Roman" panose="02020603050405020304" pitchFamily="18" charset="0"/>
                <a:cs typeface="Times New Roman" panose="02020603050405020304" pitchFamily="18" charset="0"/>
              </a:rPr>
              <a:t>Thay lời gọi ptb1() bằng ptb1(5, 4) để hàm thực hiện với a = 5, b = 4</a:t>
            </a:r>
          </a:p>
          <a:p>
            <a:pPr marL="514350" indent="-514350" algn="just">
              <a:lnSpc>
                <a:spcPct val="110000"/>
              </a:lnSpc>
              <a:spcBef>
                <a:spcPts val="600"/>
              </a:spcBef>
              <a:spcAft>
                <a:spcPts val="600"/>
              </a:spcAft>
              <a:buAutoNum type="arabicParenR"/>
            </a:pPr>
            <a:r>
              <a:rPr lang="en-US" i="1">
                <a:solidFill>
                  <a:srgbClr val="002060"/>
                </a:solidFill>
                <a:latin typeface="Times New Roman" panose="02020603050405020304" pitchFamily="18" charset="0"/>
                <a:cs typeface="Times New Roman" panose="02020603050405020304" pitchFamily="18" charset="0"/>
              </a:rPr>
              <a:t>Thêm các lời gọi thực hiện hàm ptb1(a, b) tương ứng với cặp hệ số a = 0, b = 0 và a = 0, b = 4</a:t>
            </a:r>
            <a:endParaRPr lang="en-US"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369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CD3DD0-A28F-4EBD-A732-4123B07238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
        <p:nvSpPr>
          <p:cNvPr id="11" name="Content Placeholder 2">
            <a:extLst>
              <a:ext uri="{FF2B5EF4-FFF2-40B4-BE49-F238E27FC236}">
                <a16:creationId xmlns:a16="http://schemas.microsoft.com/office/drawing/2014/main" id="{1DE3D437-6F9B-4898-80C9-75CF7035455A}"/>
              </a:ext>
            </a:extLst>
          </p:cNvPr>
          <p:cNvSpPr txBox="1">
            <a:spLocks/>
          </p:cNvSpPr>
          <p:nvPr/>
        </p:nvSpPr>
        <p:spPr>
          <a:xfrm>
            <a:off x="2276302" y="136524"/>
            <a:ext cx="9403080" cy="21494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i="1">
                <a:solidFill>
                  <a:srgbClr val="0070C0"/>
                </a:solidFill>
                <a:latin typeface="Times New Roman" panose="02020603050405020304" pitchFamily="18" charset="0"/>
                <a:cs typeface="Times New Roman" panose="02020603050405020304" pitchFamily="18" charset="0"/>
              </a:rPr>
              <a:t>Có hai cách truyền dữ liệu cho hàm thực hiện: </a:t>
            </a:r>
          </a:p>
          <a:p>
            <a:pPr marL="0" indent="0" algn="just">
              <a:lnSpc>
                <a:spcPct val="100000"/>
              </a:lnSpc>
              <a:spcBef>
                <a:spcPts val="600"/>
              </a:spcBef>
              <a:spcAft>
                <a:spcPts val="600"/>
              </a:spcAft>
              <a:buNone/>
            </a:pPr>
            <a:r>
              <a:rPr lang="en-US" i="1">
                <a:solidFill>
                  <a:srgbClr val="0070C0"/>
                </a:solidFill>
                <a:latin typeface="Times New Roman" panose="02020603050405020304" pitchFamily="18" charset="0"/>
                <a:cs typeface="Times New Roman" panose="02020603050405020304" pitchFamily="18" charset="0"/>
              </a:rPr>
              <a:t>+ Cách 1: c</a:t>
            </a:r>
            <a:r>
              <a:rPr lang="vi-VN" i="1">
                <a:solidFill>
                  <a:srgbClr val="0070C0"/>
                </a:solidFill>
                <a:latin typeface="Times New Roman" panose="02020603050405020304" pitchFamily="18" charset="0"/>
                <a:cs typeface="Times New Roman" panose="02020603050405020304" pitchFamily="18" charset="0"/>
              </a:rPr>
              <a:t>hương trình</a:t>
            </a:r>
            <a:r>
              <a:rPr lang="en-US" i="1">
                <a:solidFill>
                  <a:srgbClr val="0070C0"/>
                </a:solidFill>
                <a:latin typeface="Times New Roman" panose="02020603050405020304" pitchFamily="18" charset="0"/>
                <a:cs typeface="Times New Roman" panose="02020603050405020304" pitchFamily="18" charset="0"/>
              </a:rPr>
              <a:t> gọi thực hiện hàm với các giá trị cụ thể</a:t>
            </a:r>
          </a:p>
          <a:p>
            <a:pPr marL="0" indent="0" algn="just">
              <a:lnSpc>
                <a:spcPct val="100000"/>
              </a:lnSpc>
              <a:spcBef>
                <a:spcPts val="600"/>
              </a:spcBef>
              <a:spcAft>
                <a:spcPts val="600"/>
              </a:spcAft>
              <a:buNone/>
            </a:pPr>
            <a:r>
              <a:rPr lang="en-US" i="1">
                <a:solidFill>
                  <a:srgbClr val="0070C0"/>
                </a:solidFill>
                <a:latin typeface="Times New Roman" panose="02020603050405020304" pitchFamily="18" charset="0"/>
                <a:cs typeface="Times New Roman" panose="02020603050405020304" pitchFamily="18" charset="0"/>
              </a:rPr>
              <a:t>+ Cách 2: c</a:t>
            </a:r>
            <a:r>
              <a:rPr lang="vi-VN" i="1">
                <a:solidFill>
                  <a:srgbClr val="0070C0"/>
                </a:solidFill>
                <a:latin typeface="Times New Roman" panose="02020603050405020304" pitchFamily="18" charset="0"/>
                <a:cs typeface="Times New Roman" panose="02020603050405020304" pitchFamily="18" charset="0"/>
              </a:rPr>
              <a:t>hương trình</a:t>
            </a:r>
            <a:r>
              <a:rPr lang="en-US" i="1">
                <a:solidFill>
                  <a:srgbClr val="0070C0"/>
                </a:solidFill>
                <a:latin typeface="Times New Roman" panose="02020603050405020304" pitchFamily="18" charset="0"/>
                <a:cs typeface="Times New Roman" panose="02020603050405020304" pitchFamily="18" charset="0"/>
              </a:rPr>
              <a:t> gọi thực hiện hàm với giá trị tham số truyền vào</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937CEE22-3324-4445-B1B9-6A9FD93FD04F}"/>
              </a:ext>
            </a:extLst>
          </p:cNvPr>
          <p:cNvSpPr txBox="1">
            <a:spLocks/>
          </p:cNvSpPr>
          <p:nvPr/>
        </p:nvSpPr>
        <p:spPr>
          <a:xfrm>
            <a:off x="2067749" y="2434384"/>
            <a:ext cx="9820186" cy="377358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i="1">
                <a:solidFill>
                  <a:srgbClr val="002060"/>
                </a:solidFill>
                <a:latin typeface="Times New Roman" panose="02020603050405020304" pitchFamily="18" charset="0"/>
                <a:cs typeface="Times New Roman" panose="02020603050405020304" pitchFamily="18" charset="0"/>
              </a:rPr>
              <a:t>Ví dụ 1:</a:t>
            </a:r>
          </a:p>
          <a:p>
            <a:pPr algn="just">
              <a:lnSpc>
                <a:spcPct val="100000"/>
              </a:lnSpc>
              <a:spcBef>
                <a:spcPts val="600"/>
              </a:spcBef>
              <a:spcAft>
                <a:spcPts val="600"/>
              </a:spcAft>
              <a:buFontTx/>
              <a:buChar char="-"/>
            </a:pPr>
            <a:r>
              <a:rPr lang="en-US" i="1">
                <a:solidFill>
                  <a:srgbClr val="002060"/>
                </a:solidFill>
                <a:latin typeface="Times New Roman" panose="02020603050405020304" pitchFamily="18" charset="0"/>
                <a:cs typeface="Times New Roman" panose="02020603050405020304" pitchFamily="18" charset="0"/>
              </a:rPr>
              <a:t>C</a:t>
            </a:r>
            <a:r>
              <a:rPr lang="vi-VN" i="1">
                <a:solidFill>
                  <a:srgbClr val="002060"/>
                </a:solidFill>
                <a:latin typeface="Times New Roman" panose="02020603050405020304" pitchFamily="18" charset="0"/>
                <a:cs typeface="Times New Roman" panose="02020603050405020304" pitchFamily="18" charset="0"/>
              </a:rPr>
              <a:t>hương trình</a:t>
            </a:r>
            <a:r>
              <a:rPr lang="en-US" i="1">
                <a:solidFill>
                  <a:srgbClr val="002060"/>
                </a:solidFill>
                <a:latin typeface="Times New Roman" panose="02020603050405020304" pitchFamily="18" charset="0"/>
                <a:cs typeface="Times New Roman" panose="02020603050405020304" pitchFamily="18" charset="0"/>
              </a:rPr>
              <a:t> “Try1_ptb1.py”, lời gọi ptb1(5, 4) đã làm hàm ptb1(a, b) được thực hiện với a = 5, b = 4</a:t>
            </a:r>
          </a:p>
          <a:p>
            <a:pPr marL="0" indent="0" algn="just">
              <a:lnSpc>
                <a:spcPct val="100000"/>
              </a:lnSpc>
              <a:spcBef>
                <a:spcPts val="600"/>
              </a:spcBef>
              <a:spcAft>
                <a:spcPts val="600"/>
              </a:spcAft>
              <a:buNone/>
            </a:pPr>
            <a:r>
              <a:rPr lang="en-US" i="1">
                <a:solidFill>
                  <a:srgbClr val="002060"/>
                </a:solidFill>
                <a:latin typeface="Times New Roman" panose="02020603050405020304" pitchFamily="18" charset="0"/>
                <a:cs typeface="Times New Roman" panose="02020603050405020304" pitchFamily="18" charset="0"/>
              </a:rPr>
              <a:t>Ví dụ 2: </a:t>
            </a:r>
          </a:p>
          <a:p>
            <a:pPr marL="0" indent="0" algn="just">
              <a:lnSpc>
                <a:spcPct val="100000"/>
              </a:lnSpc>
              <a:spcBef>
                <a:spcPts val="600"/>
              </a:spcBef>
              <a:spcAft>
                <a:spcPts val="600"/>
              </a:spcAft>
              <a:buNone/>
            </a:pPr>
            <a:r>
              <a:rPr lang="en-US" i="1">
                <a:solidFill>
                  <a:srgbClr val="002060"/>
                </a:solidFill>
                <a:latin typeface="Times New Roman" panose="02020603050405020304" pitchFamily="18" charset="0"/>
                <a:cs typeface="Times New Roman" panose="02020603050405020304" pitchFamily="18" charset="0"/>
              </a:rPr>
              <a:t>- C</a:t>
            </a:r>
            <a:r>
              <a:rPr lang="vi-VN" i="1">
                <a:solidFill>
                  <a:srgbClr val="002060"/>
                </a:solidFill>
                <a:latin typeface="Times New Roman" panose="02020603050405020304" pitchFamily="18" charset="0"/>
                <a:cs typeface="Times New Roman" panose="02020603050405020304" pitchFamily="18" charset="0"/>
              </a:rPr>
              <a:t>hương trình</a:t>
            </a:r>
            <a:r>
              <a:rPr lang="en-US" i="1">
                <a:solidFill>
                  <a:srgbClr val="002060"/>
                </a:solidFill>
                <a:latin typeface="Times New Roman" panose="02020603050405020304" pitchFamily="18" charset="0"/>
                <a:cs typeface="Times New Roman" panose="02020603050405020304" pitchFamily="18" charset="0"/>
              </a:rPr>
              <a:t> ở Hình 4 khai báo và sử dụng hàm BMI(h, w) tính chỉ số sức khỏe BMI theo hai tham số chiều cao và cân nặng.</a:t>
            </a:r>
            <a:endParaRPr lang="en-US"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59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CD3DD0-A28F-4EBD-A732-4123B07238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
        <p:nvSpPr>
          <p:cNvPr id="11" name="Content Placeholder 2">
            <a:extLst>
              <a:ext uri="{FF2B5EF4-FFF2-40B4-BE49-F238E27FC236}">
                <a16:creationId xmlns:a16="http://schemas.microsoft.com/office/drawing/2014/main" id="{1DE3D437-6F9B-4898-80C9-75CF7035455A}"/>
              </a:ext>
            </a:extLst>
          </p:cNvPr>
          <p:cNvSpPr txBox="1">
            <a:spLocks/>
          </p:cNvSpPr>
          <p:nvPr/>
        </p:nvSpPr>
        <p:spPr>
          <a:xfrm>
            <a:off x="791723" y="5618600"/>
            <a:ext cx="8890547" cy="5767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600"/>
              </a:spcBef>
              <a:spcAft>
                <a:spcPts val="600"/>
              </a:spcAft>
              <a:buNone/>
            </a:pPr>
            <a:r>
              <a:rPr lang="en-US" i="1">
                <a:latin typeface="Times New Roman" panose="02020603050405020304" pitchFamily="18" charset="0"/>
                <a:cs typeface="Times New Roman" panose="02020603050405020304" pitchFamily="18" charset="0"/>
              </a:rPr>
              <a:t>Hình 4. Một ví dụ về lời gọi hàm và truyền dữ liệu cho hàm</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937CEE22-3324-4445-B1B9-6A9FD93FD04F}"/>
              </a:ext>
            </a:extLst>
          </p:cNvPr>
          <p:cNvSpPr txBox="1">
            <a:spLocks/>
          </p:cNvSpPr>
          <p:nvPr/>
        </p:nvSpPr>
        <p:spPr>
          <a:xfrm>
            <a:off x="7661522" y="2171935"/>
            <a:ext cx="4184072" cy="727737"/>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pPr>
            <a:r>
              <a:rPr lang="en-US" sz="2000" i="1">
                <a:solidFill>
                  <a:srgbClr val="002060"/>
                </a:solidFill>
                <a:latin typeface="Times New Roman" panose="02020603050405020304" pitchFamily="18" charset="0"/>
                <a:cs typeface="Times New Roman" panose="02020603050405020304" pitchFamily="18" charset="0"/>
              </a:rPr>
              <a:t>Thân hàm với các tham số để nhận giá trị từ lời gọi hàm truyền vào</a:t>
            </a:r>
            <a:endParaRPr lang="en-US" sz="2000" i="1" dirty="0">
              <a:solidFill>
                <a:srgbClr val="002060"/>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0D29B268-EA3B-4B2A-8CF0-F7819E076AB8}"/>
              </a:ext>
            </a:extLst>
          </p:cNvPr>
          <p:cNvSpPr txBox="1">
            <a:spLocks/>
          </p:cNvSpPr>
          <p:nvPr/>
        </p:nvSpPr>
        <p:spPr>
          <a:xfrm>
            <a:off x="8762957" y="3196939"/>
            <a:ext cx="2438485" cy="727737"/>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pPr>
            <a:r>
              <a:rPr lang="en-US" sz="2000" i="1">
                <a:solidFill>
                  <a:srgbClr val="002060"/>
                </a:solidFill>
                <a:latin typeface="Times New Roman" panose="02020603050405020304" pitchFamily="18" charset="0"/>
                <a:cs typeface="Times New Roman" panose="02020603050405020304" pitchFamily="18" charset="0"/>
              </a:rPr>
              <a:t>Các câu lệnh nhập dữ liệu cho c</a:t>
            </a:r>
            <a:r>
              <a:rPr lang="vi-VN" sz="2000" i="1">
                <a:solidFill>
                  <a:srgbClr val="002060"/>
                </a:solidFill>
                <a:latin typeface="Times New Roman" panose="02020603050405020304" pitchFamily="18" charset="0"/>
                <a:cs typeface="Times New Roman" panose="02020603050405020304" pitchFamily="18" charset="0"/>
              </a:rPr>
              <a:t>hương trình</a:t>
            </a:r>
            <a:r>
              <a:rPr lang="en-US" sz="2000" i="1">
                <a:solidFill>
                  <a:srgbClr val="002060"/>
                </a:solidFill>
                <a:latin typeface="Times New Roman" panose="02020603050405020304" pitchFamily="18" charset="0"/>
                <a:cs typeface="Times New Roman" panose="02020603050405020304" pitchFamily="18" charset="0"/>
              </a:rPr>
              <a:t> </a:t>
            </a:r>
            <a:endParaRPr lang="en-US" sz="2000" i="1" dirty="0">
              <a:solidFill>
                <a:srgbClr val="00206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146DD92A-992A-4577-AD41-FDE475B5864C}"/>
              </a:ext>
            </a:extLst>
          </p:cNvPr>
          <p:cNvSpPr txBox="1">
            <a:spLocks/>
          </p:cNvSpPr>
          <p:nvPr/>
        </p:nvSpPr>
        <p:spPr>
          <a:xfrm>
            <a:off x="7661522" y="4219541"/>
            <a:ext cx="4350369" cy="470875"/>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pPr>
            <a:r>
              <a:rPr lang="en-US" sz="2000" i="1">
                <a:solidFill>
                  <a:srgbClr val="002060"/>
                </a:solidFill>
                <a:latin typeface="Times New Roman" panose="02020603050405020304" pitchFamily="18" charset="0"/>
                <a:cs typeface="Times New Roman" panose="02020603050405020304" pitchFamily="18" charset="0"/>
              </a:rPr>
              <a:t>Lời gọi hàm với các đối số truyền vào</a:t>
            </a:r>
            <a:endParaRPr lang="en-US" sz="2000" i="1"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3075B6C-4BEA-4974-85E5-65565CA1F9D7}"/>
              </a:ext>
            </a:extLst>
          </p:cNvPr>
          <p:cNvPicPr>
            <a:picLocks noChangeAspect="1"/>
          </p:cNvPicPr>
          <p:nvPr/>
        </p:nvPicPr>
        <p:blipFill rotWithShape="1">
          <a:blip r:embed="rId2"/>
          <a:srcRect l="4545" t="-25" r="63864" b="76511"/>
          <a:stretch/>
        </p:blipFill>
        <p:spPr>
          <a:xfrm>
            <a:off x="734290" y="1026819"/>
            <a:ext cx="6366057" cy="3642124"/>
          </a:xfrm>
          <a:prstGeom prst="rect">
            <a:avLst/>
          </a:prstGeom>
          <a:ln>
            <a:solidFill>
              <a:srgbClr val="FFC000"/>
            </a:solidFill>
          </a:ln>
        </p:spPr>
      </p:pic>
      <p:sp>
        <p:nvSpPr>
          <p:cNvPr id="4" name="Right Brace 3">
            <a:extLst>
              <a:ext uri="{FF2B5EF4-FFF2-40B4-BE49-F238E27FC236}">
                <a16:creationId xmlns:a16="http://schemas.microsoft.com/office/drawing/2014/main" id="{8D9F8DD4-2F99-423F-9ADA-677EEDE5022D}"/>
              </a:ext>
            </a:extLst>
          </p:cNvPr>
          <p:cNvSpPr/>
          <p:nvPr/>
        </p:nvSpPr>
        <p:spPr>
          <a:xfrm>
            <a:off x="6489457" y="2131030"/>
            <a:ext cx="235527" cy="91696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6F3D7951-C91C-4475-A767-47061DFB336D}"/>
              </a:ext>
            </a:extLst>
          </p:cNvPr>
          <p:cNvSpPr/>
          <p:nvPr/>
        </p:nvSpPr>
        <p:spPr>
          <a:xfrm>
            <a:off x="6562139" y="3159044"/>
            <a:ext cx="90162" cy="80352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FF9D33FE-A8B2-496E-AE04-E02207C3C9BC}"/>
              </a:ext>
            </a:extLst>
          </p:cNvPr>
          <p:cNvCxnSpPr/>
          <p:nvPr/>
        </p:nvCxnSpPr>
        <p:spPr>
          <a:xfrm flipH="1">
            <a:off x="6749284" y="3560808"/>
            <a:ext cx="200678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DDA168E-1233-46E4-8754-F88E5D78B7BC}"/>
              </a:ext>
            </a:extLst>
          </p:cNvPr>
          <p:cNvCxnSpPr>
            <a:cxnSpLocks/>
          </p:cNvCxnSpPr>
          <p:nvPr/>
        </p:nvCxnSpPr>
        <p:spPr>
          <a:xfrm flipH="1" flipV="1">
            <a:off x="6724984" y="2563513"/>
            <a:ext cx="936538"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7F7D426-813C-4F3D-B07F-0C994DE0DEDE}"/>
              </a:ext>
            </a:extLst>
          </p:cNvPr>
          <p:cNvCxnSpPr>
            <a:stCxn id="8" idx="1"/>
          </p:cNvCxnSpPr>
          <p:nvPr/>
        </p:nvCxnSpPr>
        <p:spPr>
          <a:xfrm flipH="1" flipV="1">
            <a:off x="2812473" y="4219541"/>
            <a:ext cx="4849049" cy="2354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2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011380" y="140939"/>
            <a:ext cx="10460183" cy="519172"/>
          </a:xfrm>
        </p:spPr>
        <p:txBody>
          <a:bodyPr>
            <a:normAutofit fontScale="90000"/>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4. Lời gọi hàm</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7"/>
          </p:nvPr>
        </p:nvSpPr>
        <p:spPr>
          <a:xfrm>
            <a:off x="8610600" y="6356350"/>
            <a:ext cx="2743200" cy="365125"/>
          </a:xfrm>
        </p:spPr>
        <p:txBody>
          <a:bodyPr/>
          <a:lstStyle/>
          <a:p>
            <a:fld id="{5EA792F7-1D9E-4C7E-A103-E8EDFDC2691E}" type="slidenum">
              <a:rPr lang="en-US" smtClean="0"/>
              <a:pPr/>
              <a:t>14</a:t>
            </a:fld>
            <a:endParaRPr lang="en-US" dirty="0"/>
          </a:p>
        </p:txBody>
      </p:sp>
      <p:sp>
        <p:nvSpPr>
          <p:cNvPr id="12" name="Content Placeholder 2">
            <a:extLst>
              <a:ext uri="{FF2B5EF4-FFF2-40B4-BE49-F238E27FC236}">
                <a16:creationId xmlns:a16="http://schemas.microsoft.com/office/drawing/2014/main" id="{23688AC9-1842-4499-9C1E-1D7517DD5170}"/>
              </a:ext>
            </a:extLst>
          </p:cNvPr>
          <p:cNvSpPr>
            <a:spLocks noGrp="1"/>
          </p:cNvSpPr>
          <p:nvPr>
            <p:ph idx="1"/>
          </p:nvPr>
        </p:nvSpPr>
        <p:spPr>
          <a:xfrm>
            <a:off x="706582" y="1025236"/>
            <a:ext cx="10764981" cy="1519387"/>
          </a:xfrm>
          <a:solidFill>
            <a:schemeClr val="bg2"/>
          </a:solidFill>
        </p:spPr>
        <p:style>
          <a:lnRef idx="1">
            <a:schemeClr val="accent3"/>
          </a:lnRef>
          <a:fillRef idx="2">
            <a:schemeClr val="accent3"/>
          </a:fillRef>
          <a:effectRef idx="1">
            <a:schemeClr val="accent3"/>
          </a:effectRef>
          <a:fontRef idx="minor">
            <a:schemeClr val="dk1"/>
          </a:fontRef>
        </p:style>
        <p:txBody>
          <a:bodyPr>
            <a:noAutofit/>
          </a:bodyPr>
          <a:lstStyle/>
          <a:p>
            <a:pPr marL="457200" indent="-457200"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Trong Python, một hàm có thể trả về một giá trị qua tên của nó nếu như có lệnh </a:t>
            </a:r>
            <a:r>
              <a:rPr lang="en-US" sz="2800" b="1">
                <a:latin typeface="Times New Roman" panose="02020603050405020304" pitchFamily="18" charset="0"/>
                <a:cs typeface="Times New Roman" panose="02020603050405020304" pitchFamily="18" charset="0"/>
              </a:rPr>
              <a:t>return </a:t>
            </a:r>
            <a:r>
              <a:rPr lang="en-US" sz="2800">
                <a:latin typeface="Times New Roman" panose="02020603050405020304" pitchFamily="18" charset="0"/>
                <a:cs typeface="Times New Roman" panose="02020603050405020304" pitchFamily="18" charset="0"/>
              </a:rPr>
              <a:t>&lt;</a:t>
            </a:r>
            <a:r>
              <a:rPr lang="en-US" sz="2800" i="1">
                <a:latin typeface="Times New Roman" panose="02020603050405020304" pitchFamily="18" charset="0"/>
                <a:cs typeface="Times New Roman" panose="02020603050405020304" pitchFamily="18" charset="0"/>
              </a:rPr>
              <a:t>Giá _trị</a:t>
            </a:r>
            <a:r>
              <a:rPr lang="en-US" sz="2800">
                <a:latin typeface="Times New Roman" panose="02020603050405020304" pitchFamily="18" charset="0"/>
                <a:cs typeface="Times New Roman" panose="02020603050405020304" pitchFamily="18" charset="0"/>
              </a:rPr>
              <a:t>&gt; trước khi ra khỏi hàm</a:t>
            </a:r>
          </a:p>
          <a:p>
            <a:pPr marL="457200" indent="-457200" algn="just">
              <a:spcBef>
                <a:spcPts val="600"/>
              </a:spcBef>
              <a:spcAft>
                <a:spcPts val="600"/>
              </a:spcAft>
              <a:buFontTx/>
              <a:buChar char="-"/>
            </a:pPr>
            <a:r>
              <a:rPr lang="en-US" sz="2800" b="1">
                <a:solidFill>
                  <a:srgbClr val="FF0000"/>
                </a:solidFill>
                <a:latin typeface="Times New Roman" panose="02020603050405020304" pitchFamily="18" charset="0"/>
                <a:cs typeface="Times New Roman" panose="02020603050405020304" pitchFamily="18" charset="0"/>
              </a:rPr>
              <a:t>Ví dụ 3:</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B4B58810-56D1-47AA-B539-5EFFCB990A05}"/>
              </a:ext>
            </a:extLst>
          </p:cNvPr>
          <p:cNvSpPr txBox="1">
            <a:spLocks/>
          </p:cNvSpPr>
          <p:nvPr/>
        </p:nvSpPr>
        <p:spPr>
          <a:xfrm>
            <a:off x="784282" y="3014677"/>
            <a:ext cx="1140326" cy="36512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10000"/>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000" i="1">
                <a:solidFill>
                  <a:schemeClr val="tx1"/>
                </a:solidFill>
                <a:latin typeface="Times New Roman" panose="02020603050405020304" pitchFamily="18" charset="0"/>
                <a:cs typeface="Times New Roman" panose="02020603050405020304" pitchFamily="18" charset="0"/>
              </a:rPr>
              <a:t>Tên hàm</a:t>
            </a:r>
            <a:endParaRPr lang="en-US" sz="2000" i="1" dirty="0">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9641175" y="3823308"/>
            <a:ext cx="1762115" cy="72674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000" i="1">
                <a:solidFill>
                  <a:schemeClr val="tx1"/>
                </a:solidFill>
                <a:latin typeface="Times New Roman" panose="02020603050405020304" pitchFamily="18" charset="0"/>
                <a:cs typeface="Times New Roman" panose="02020603050405020304" pitchFamily="18" charset="0"/>
              </a:rPr>
              <a:t>Giá trị trả về của hàm</a:t>
            </a:r>
            <a:endParaRPr lang="en-US" sz="2000" i="1" dirty="0">
              <a:solidFill>
                <a:schemeClr val="tx1"/>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011380" y="6071195"/>
            <a:ext cx="9668888" cy="51548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800" i="1">
                <a:solidFill>
                  <a:schemeClr val="tx1"/>
                </a:solidFill>
                <a:latin typeface="Times New Roman" panose="02020603050405020304" pitchFamily="18" charset="0"/>
                <a:cs typeface="Times New Roman" panose="02020603050405020304" pitchFamily="18" charset="0"/>
              </a:rPr>
              <a:t>Hình 5. Một số ví dụ về trả giá trị của hàm qua tên hàm</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Content Placeholder 2">
            <a:extLst>
              <a:ext uri="{FF2B5EF4-FFF2-40B4-BE49-F238E27FC236}">
                <a16:creationId xmlns:a16="http://schemas.microsoft.com/office/drawing/2014/main" id="{C0BAA3B4-E09F-4963-9E47-8A4AD61137D8}"/>
              </a:ext>
            </a:extLst>
          </p:cNvPr>
          <p:cNvSpPr txBox="1">
            <a:spLocks/>
          </p:cNvSpPr>
          <p:nvPr/>
        </p:nvSpPr>
        <p:spPr>
          <a:xfrm>
            <a:off x="473002" y="5208267"/>
            <a:ext cx="1619036" cy="70946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000" i="1">
                <a:solidFill>
                  <a:schemeClr val="tx1"/>
                </a:solidFill>
                <a:latin typeface="Times New Roman" panose="02020603050405020304" pitchFamily="18" charset="0"/>
                <a:cs typeface="Times New Roman" panose="02020603050405020304" pitchFamily="18" charset="0"/>
              </a:rPr>
              <a:t>Giá trị trả ra của hàm</a:t>
            </a:r>
            <a:endParaRPr lang="en-US" sz="2000" i="1"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F58BE15-FD8F-4D4B-9FBC-0A9A6028C17B}"/>
              </a:ext>
            </a:extLst>
          </p:cNvPr>
          <p:cNvPicPr>
            <a:picLocks noChangeAspect="1"/>
          </p:cNvPicPr>
          <p:nvPr/>
        </p:nvPicPr>
        <p:blipFill rotWithShape="1">
          <a:blip r:embed="rId3"/>
          <a:srcRect l="1897" t="1967" r="65141" b="71526"/>
          <a:stretch/>
        </p:blipFill>
        <p:spPr>
          <a:xfrm>
            <a:off x="2477616" y="2769784"/>
            <a:ext cx="6736416" cy="3045715"/>
          </a:xfrm>
          <a:prstGeom prst="rect">
            <a:avLst/>
          </a:prstGeom>
          <a:ln>
            <a:solidFill>
              <a:srgbClr val="DC4826"/>
            </a:solidFill>
          </a:ln>
        </p:spPr>
      </p:pic>
      <p:cxnSp>
        <p:nvCxnSpPr>
          <p:cNvPr id="15" name="Straight Arrow Connector 14">
            <a:extLst>
              <a:ext uri="{FF2B5EF4-FFF2-40B4-BE49-F238E27FC236}">
                <a16:creationId xmlns:a16="http://schemas.microsoft.com/office/drawing/2014/main" id="{1CD037D9-8647-4565-A4D2-C43A206D14B4}"/>
              </a:ext>
            </a:extLst>
          </p:cNvPr>
          <p:cNvCxnSpPr>
            <a:cxnSpLocks/>
          </p:cNvCxnSpPr>
          <p:nvPr/>
        </p:nvCxnSpPr>
        <p:spPr>
          <a:xfrm flipH="1" flipV="1">
            <a:off x="5098473" y="4186681"/>
            <a:ext cx="4542702"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318D919-4B69-4876-AC7B-CCED5CF25242}"/>
              </a:ext>
            </a:extLst>
          </p:cNvPr>
          <p:cNvCxnSpPr>
            <a:cxnSpLocks/>
          </p:cNvCxnSpPr>
          <p:nvPr/>
        </p:nvCxnSpPr>
        <p:spPr>
          <a:xfrm>
            <a:off x="2119748" y="5558284"/>
            <a:ext cx="457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3BDC4ED9-DAF3-4F1A-BCA3-92E04F0E66F3}"/>
              </a:ext>
            </a:extLst>
          </p:cNvPr>
          <p:cNvCxnSpPr>
            <a:cxnSpLocks/>
          </p:cNvCxnSpPr>
          <p:nvPr/>
        </p:nvCxnSpPr>
        <p:spPr>
          <a:xfrm>
            <a:off x="1924608" y="3204892"/>
            <a:ext cx="1954665" cy="390368"/>
          </a:xfrm>
          <a:prstGeom prst="bentConnector3">
            <a:avLst>
              <a:gd name="adj1" fmla="val 99616"/>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470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31088" y="565739"/>
            <a:ext cx="9745883" cy="847425"/>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5. Các hàm được xây dựng sẵn</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23688AC9-1842-4499-9C1E-1D7517DD5170}"/>
              </a:ext>
            </a:extLst>
          </p:cNvPr>
          <p:cNvSpPr>
            <a:spLocks noGrp="1"/>
          </p:cNvSpPr>
          <p:nvPr>
            <p:ph idx="4294967295"/>
          </p:nvPr>
        </p:nvSpPr>
        <p:spPr>
          <a:xfrm>
            <a:off x="997527" y="1524434"/>
            <a:ext cx="9725025" cy="5122862"/>
          </a:xfrm>
          <a:noFill/>
          <a:ln>
            <a:noFill/>
          </a:ln>
        </p:spPr>
        <p:style>
          <a:lnRef idx="1">
            <a:schemeClr val="accent3"/>
          </a:lnRef>
          <a:fillRef idx="2">
            <a:schemeClr val="accent3"/>
          </a:fillRef>
          <a:effectRef idx="1">
            <a:schemeClr val="accent3"/>
          </a:effectRef>
          <a:fontRef idx="minor">
            <a:schemeClr val="dk1"/>
          </a:fontRef>
        </p:style>
        <p:txBody>
          <a:bodyPr>
            <a:noAutofit/>
          </a:bodyPr>
          <a:lstStyle/>
          <a:p>
            <a:pPr marL="457200" indent="-457200" algn="just">
              <a:lnSpc>
                <a:spcPct val="10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Mỗi tập hợp gồm một số các hàm được xây dựng sẵn thường gọi là một thư viện</a:t>
            </a:r>
          </a:p>
          <a:p>
            <a:pPr marL="457200" indent="-457200" algn="just">
              <a:lnSpc>
                <a:spcPct val="10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Ví dụ: </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Một số hàm trong thư viện chuẩn của Python như: </a:t>
            </a:r>
            <a:r>
              <a:rPr lang="en-US" sz="2800" b="1">
                <a:latin typeface="Times New Roman" panose="02020603050405020304" pitchFamily="18" charset="0"/>
                <a:cs typeface="Times New Roman" panose="02020603050405020304" pitchFamily="18" charset="0"/>
              </a:rPr>
              <a:t>print</a:t>
            </a:r>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input</a:t>
            </a:r>
            <a:r>
              <a:rPr lang="en-US" sz="2800">
                <a:latin typeface="Times New Roman" panose="02020603050405020304" pitchFamily="18" charset="0"/>
                <a:cs typeface="Times New Roman" panose="02020603050405020304" pitchFamily="18" charset="0"/>
              </a:rPr>
              <a:t>(), …</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Một số hàm toán học trong thư viện math như: </a:t>
            </a:r>
            <a:r>
              <a:rPr lang="en-US" sz="2800" b="1">
                <a:latin typeface="Times New Roman" panose="02020603050405020304" pitchFamily="18" charset="0"/>
                <a:cs typeface="Times New Roman" panose="02020603050405020304" pitchFamily="18" charset="0"/>
              </a:rPr>
              <a:t>gcd</a:t>
            </a:r>
            <a:r>
              <a:rPr lang="en-US" sz="2800">
                <a:latin typeface="Times New Roman" panose="02020603050405020304" pitchFamily="18" charset="0"/>
                <a:cs typeface="Times New Roman" panose="02020603050405020304" pitchFamily="18" charset="0"/>
              </a:rPr>
              <a:t>(x, y) trả về ước chung lớn nhất của x và y</a:t>
            </a:r>
          </a:p>
          <a:p>
            <a:pPr marL="0" indent="0" algn="just">
              <a:lnSpc>
                <a:spcPct val="100000"/>
              </a:lnSpc>
              <a:spcBef>
                <a:spcPts val="600"/>
              </a:spcBef>
              <a:spcAft>
                <a:spcPts val="600"/>
              </a:spcAft>
              <a:buNone/>
            </a:pPr>
            <a:r>
              <a:rPr lang="en-US" sz="2800">
                <a:latin typeface="Times New Roman" panose="02020603050405020304" pitchFamily="18" charset="0"/>
                <a:cs typeface="Times New Roman" panose="02020603050405020304" pitchFamily="18" charset="0"/>
              </a:rPr>
              <a:t>=&gt; Để có thể sử dụng các hàm trong thư viện cần kết nối thư viện hoặc hàm đó với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Có 2 cách thông dụng để kết nối hàm và thư viện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74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925780" y="537746"/>
            <a:ext cx="1954665" cy="588018"/>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Cách 1:</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7"/>
          </p:nvPr>
        </p:nvSpPr>
        <p:spPr>
          <a:xfrm>
            <a:off x="8610600" y="6356350"/>
            <a:ext cx="2743200" cy="365125"/>
          </a:xfrm>
        </p:spPr>
        <p:txBody>
          <a:bodyPr/>
          <a:lstStyle/>
          <a:p>
            <a:fld id="{5EA792F7-1D9E-4C7E-A103-E8EDFDC2691E}" type="slidenum">
              <a:rPr lang="en-US" smtClean="0"/>
              <a:pPr/>
              <a:t>16</a:t>
            </a:fld>
            <a:endParaRPr lang="en-US" dirty="0"/>
          </a:p>
        </p:txBody>
      </p:sp>
      <p:sp>
        <p:nvSpPr>
          <p:cNvPr id="10" name="Content Placeholder 2">
            <a:extLst>
              <a:ext uri="{FF2B5EF4-FFF2-40B4-BE49-F238E27FC236}">
                <a16:creationId xmlns:a16="http://schemas.microsoft.com/office/drawing/2014/main" id="{B4B58810-56D1-47AA-B539-5EFFCB990A05}"/>
              </a:ext>
            </a:extLst>
          </p:cNvPr>
          <p:cNvSpPr txBox="1">
            <a:spLocks/>
          </p:cNvSpPr>
          <p:nvPr/>
        </p:nvSpPr>
        <p:spPr>
          <a:xfrm>
            <a:off x="1369057" y="2014480"/>
            <a:ext cx="3333561" cy="1572726"/>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i="1">
                <a:solidFill>
                  <a:schemeClr val="tx1"/>
                </a:solidFill>
                <a:latin typeface="Times New Roman" panose="02020603050405020304" pitchFamily="18" charset="0"/>
                <a:cs typeface="Times New Roman" panose="02020603050405020304" pitchFamily="18" charset="0"/>
              </a:rPr>
              <a:t>Kết nối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với tất cả các hàm của thư viện </a:t>
            </a:r>
            <a:r>
              <a:rPr lang="en-US" sz="2800" b="1">
                <a:solidFill>
                  <a:srgbClr val="0070C0"/>
                </a:solidFill>
                <a:latin typeface="Times New Roman" panose="02020603050405020304" pitchFamily="18" charset="0"/>
                <a:cs typeface="Times New Roman" panose="02020603050405020304" pitchFamily="18" charset="0"/>
              </a:rPr>
              <a:t>math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7099454" y="3867715"/>
            <a:ext cx="4254346" cy="726745"/>
          </a:xfrm>
          <a:prstGeom prst="rect">
            <a:avLst/>
          </a:prstGeom>
          <a:solidFill>
            <a:schemeClr val="accent2">
              <a:lumMod val="20000"/>
              <a:lumOff val="80000"/>
            </a:schemeClr>
          </a:solidFill>
          <a:ln>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800">
                <a:solidFill>
                  <a:srgbClr val="FF0000"/>
                </a:solidFill>
                <a:latin typeface="Times New Roman" panose="02020603050405020304" pitchFamily="18" charset="0"/>
                <a:cs typeface="Times New Roman" panose="02020603050405020304" pitchFamily="18" charset="0"/>
              </a:rPr>
              <a:t>from</a:t>
            </a:r>
            <a:r>
              <a:rPr lang="en-US" sz="2800">
                <a:solidFill>
                  <a:schemeClr val="tx1"/>
                </a:solidFill>
                <a:latin typeface="Times New Roman" panose="02020603050405020304" pitchFamily="18" charset="0"/>
                <a:cs typeface="Times New Roman" panose="02020603050405020304" pitchFamily="18" charset="0"/>
              </a:rPr>
              <a:t> </a:t>
            </a:r>
            <a:r>
              <a:rPr lang="en-US" sz="2800" b="1">
                <a:solidFill>
                  <a:srgbClr val="0070C0"/>
                </a:solidFill>
                <a:latin typeface="Times New Roman" panose="02020603050405020304" pitchFamily="18" charset="0"/>
                <a:cs typeface="Times New Roman" panose="02020603050405020304" pitchFamily="18" charset="0"/>
              </a:rPr>
              <a:t>math</a:t>
            </a:r>
            <a:r>
              <a:rPr lang="en-US" sz="2800">
                <a:solidFill>
                  <a:schemeClr val="tx1"/>
                </a:solidFill>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import</a:t>
            </a:r>
            <a:r>
              <a:rPr lang="en-US" sz="2800">
                <a:solidFill>
                  <a:schemeClr val="tx1"/>
                </a:solidFill>
                <a:latin typeface="Times New Roman" panose="02020603050405020304" pitchFamily="18" charset="0"/>
                <a:cs typeface="Times New Roman" panose="02020603050405020304" pitchFamily="18" charset="0"/>
              </a:rPr>
              <a:t> </a:t>
            </a:r>
            <a:r>
              <a:rPr lang="en-US" sz="2800" b="1">
                <a:solidFill>
                  <a:srgbClr val="0070C0"/>
                </a:solidFill>
                <a:latin typeface="Times New Roman" panose="02020603050405020304" pitchFamily="18" charset="0"/>
                <a:cs typeface="Times New Roman" panose="02020603050405020304" pitchFamily="18" charset="0"/>
              </a:rPr>
              <a:t>gcd</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011380" y="5840865"/>
            <a:ext cx="9668888" cy="51548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800" i="1">
                <a:solidFill>
                  <a:schemeClr val="tx1"/>
                </a:solidFill>
                <a:latin typeface="Times New Roman" panose="02020603050405020304" pitchFamily="18" charset="0"/>
                <a:cs typeface="Times New Roman" panose="02020603050405020304" pitchFamily="18" charset="0"/>
              </a:rPr>
              <a:t>Hình 6. Ví dụ về hai cách kết nối thư viện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Content Placeholder 2">
            <a:extLst>
              <a:ext uri="{FF2B5EF4-FFF2-40B4-BE49-F238E27FC236}">
                <a16:creationId xmlns:a16="http://schemas.microsoft.com/office/drawing/2014/main" id="{C0BAA3B4-E09F-4963-9E47-8A4AD61137D8}"/>
              </a:ext>
            </a:extLst>
          </p:cNvPr>
          <p:cNvSpPr txBox="1">
            <a:spLocks/>
          </p:cNvSpPr>
          <p:nvPr/>
        </p:nvSpPr>
        <p:spPr>
          <a:xfrm>
            <a:off x="1369057" y="3867716"/>
            <a:ext cx="3333561" cy="726745"/>
          </a:xfrm>
          <a:prstGeom prst="rect">
            <a:avLst/>
          </a:prstGeom>
          <a:solidFill>
            <a:schemeClr val="accent2">
              <a:lumMod val="20000"/>
              <a:lumOff val="80000"/>
            </a:schemeClr>
          </a:solidFill>
          <a:ln>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800">
                <a:solidFill>
                  <a:srgbClr val="FF0000"/>
                </a:solidFill>
                <a:latin typeface="Times New Roman" panose="02020603050405020304" pitchFamily="18" charset="0"/>
                <a:cs typeface="Times New Roman" panose="02020603050405020304" pitchFamily="18" charset="0"/>
              </a:rPr>
              <a:t>import</a:t>
            </a:r>
            <a:r>
              <a:rPr lang="en-US" sz="2800">
                <a:solidFill>
                  <a:schemeClr val="tx1"/>
                </a:solidFill>
                <a:latin typeface="Times New Roman" panose="02020603050405020304" pitchFamily="18" charset="0"/>
                <a:cs typeface="Times New Roman" panose="02020603050405020304" pitchFamily="18" charset="0"/>
              </a:rPr>
              <a:t> </a:t>
            </a:r>
            <a:r>
              <a:rPr lang="en-US" sz="2800" b="1">
                <a:solidFill>
                  <a:srgbClr val="0070C0"/>
                </a:solidFill>
                <a:latin typeface="Times New Roman" panose="02020603050405020304" pitchFamily="18" charset="0"/>
                <a:cs typeface="Times New Roman" panose="02020603050405020304" pitchFamily="18" charset="0"/>
              </a:rPr>
              <a:t>math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6" name="Title 8">
            <a:extLst>
              <a:ext uri="{FF2B5EF4-FFF2-40B4-BE49-F238E27FC236}">
                <a16:creationId xmlns:a16="http://schemas.microsoft.com/office/drawing/2014/main" id="{D9BA8C4F-F514-4E02-961E-5F915CA78506}"/>
              </a:ext>
            </a:extLst>
          </p:cNvPr>
          <p:cNvSpPr txBox="1">
            <a:spLocks/>
          </p:cNvSpPr>
          <p:nvPr/>
        </p:nvSpPr>
        <p:spPr>
          <a:xfrm>
            <a:off x="8324911" y="613801"/>
            <a:ext cx="1954665" cy="5880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Cách 2</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Content Placeholder 2">
            <a:extLst>
              <a:ext uri="{FF2B5EF4-FFF2-40B4-BE49-F238E27FC236}">
                <a16:creationId xmlns:a16="http://schemas.microsoft.com/office/drawing/2014/main" id="{BE11F792-FDF6-4C29-AB11-6D9BFAFB7006}"/>
              </a:ext>
            </a:extLst>
          </p:cNvPr>
          <p:cNvSpPr txBox="1">
            <a:spLocks/>
          </p:cNvSpPr>
          <p:nvPr/>
        </p:nvSpPr>
        <p:spPr>
          <a:xfrm>
            <a:off x="7099454" y="2253385"/>
            <a:ext cx="4254346" cy="1094916"/>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i="1">
                <a:solidFill>
                  <a:schemeClr val="tx1"/>
                </a:solidFill>
                <a:latin typeface="Times New Roman" panose="02020603050405020304" pitchFamily="18" charset="0"/>
                <a:cs typeface="Times New Roman" panose="02020603050405020304" pitchFamily="18" charset="0"/>
              </a:rPr>
              <a:t>Kết nối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với hàm </a:t>
            </a:r>
            <a:r>
              <a:rPr lang="en-US" sz="2800" b="1" i="1">
                <a:solidFill>
                  <a:srgbClr val="00B0F0"/>
                </a:solidFill>
                <a:latin typeface="Times New Roman" panose="02020603050405020304" pitchFamily="18" charset="0"/>
                <a:cs typeface="Times New Roman" panose="02020603050405020304" pitchFamily="18" charset="0"/>
              </a:rPr>
              <a:t>gcd</a:t>
            </a:r>
            <a:r>
              <a:rPr lang="en-US" sz="2800" i="1">
                <a:solidFill>
                  <a:schemeClr val="tx1"/>
                </a:solidFill>
                <a:latin typeface="Times New Roman" panose="02020603050405020304" pitchFamily="18" charset="0"/>
                <a:cs typeface="Times New Roman" panose="02020603050405020304" pitchFamily="18" charset="0"/>
              </a:rPr>
              <a:t> của thư viện </a:t>
            </a:r>
            <a:r>
              <a:rPr lang="en-US" sz="2800" b="1">
                <a:solidFill>
                  <a:srgbClr val="0070C0"/>
                </a:solidFill>
                <a:latin typeface="Times New Roman" panose="02020603050405020304" pitchFamily="18" charset="0"/>
                <a:cs typeface="Times New Roman" panose="02020603050405020304" pitchFamily="18" charset="0"/>
              </a:rPr>
              <a:t>math</a:t>
            </a:r>
            <a:endParaRPr lang="en-US" sz="2800" b="1" dirty="0">
              <a:solidFill>
                <a:srgbClr val="0070C0"/>
              </a:solidFill>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2B725970-2C40-4F1B-8E65-65D680231824}"/>
              </a:ext>
            </a:extLst>
          </p:cNvPr>
          <p:cNvCxnSpPr>
            <a:stCxn id="17" idx="2"/>
            <a:endCxn id="11" idx="0"/>
          </p:cNvCxnSpPr>
          <p:nvPr/>
        </p:nvCxnSpPr>
        <p:spPr>
          <a:xfrm>
            <a:off x="9226627" y="3348301"/>
            <a:ext cx="0" cy="5194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1CEF82E-2DFC-40C7-B4A7-A823D3610D72}"/>
              </a:ext>
            </a:extLst>
          </p:cNvPr>
          <p:cNvCxnSpPr>
            <a:stCxn id="10" idx="2"/>
            <a:endCxn id="14" idx="0"/>
          </p:cNvCxnSpPr>
          <p:nvPr/>
        </p:nvCxnSpPr>
        <p:spPr>
          <a:xfrm>
            <a:off x="3035838" y="3587206"/>
            <a:ext cx="0" cy="28051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818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31088" y="565739"/>
            <a:ext cx="9170657" cy="1124949"/>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Ví dụ 4: </a:t>
            </a:r>
            <a:r>
              <a:rPr lang="en-US" sz="3200">
                <a:solidFill>
                  <a:srgbClr val="0070C0"/>
                </a:solidFill>
                <a:latin typeface="Times New Roman" panose="02020603050405020304" pitchFamily="18" charset="0"/>
                <a:cs typeface="Times New Roman" panose="02020603050405020304" pitchFamily="18" charset="0"/>
              </a:rPr>
              <a:t>C</a:t>
            </a:r>
            <a:r>
              <a:rPr lang="vi-VN" sz="3200">
                <a:solidFill>
                  <a:srgbClr val="0070C0"/>
                </a:solidFill>
                <a:latin typeface="Times New Roman" panose="02020603050405020304" pitchFamily="18" charset="0"/>
                <a:cs typeface="Times New Roman" panose="02020603050405020304" pitchFamily="18" charset="0"/>
              </a:rPr>
              <a:t>hương trình</a:t>
            </a:r>
            <a:r>
              <a:rPr lang="en-US" sz="3200">
                <a:solidFill>
                  <a:srgbClr val="0070C0"/>
                </a:solidFill>
                <a:latin typeface="Times New Roman" panose="02020603050405020304" pitchFamily="18" charset="0"/>
                <a:cs typeface="Times New Roman" panose="02020603050405020304" pitchFamily="18" charset="0"/>
              </a:rPr>
              <a:t> ở </a:t>
            </a:r>
            <a:r>
              <a:rPr lang="en-US" sz="3200" i="1">
                <a:solidFill>
                  <a:srgbClr val="0070C0"/>
                </a:solidFill>
                <a:latin typeface="Times New Roman" panose="02020603050405020304" pitchFamily="18" charset="0"/>
                <a:cs typeface="Times New Roman" panose="02020603050405020304" pitchFamily="18" charset="0"/>
              </a:rPr>
              <a:t>Hình 7</a:t>
            </a:r>
            <a:r>
              <a:rPr lang="en-US" sz="3200">
                <a:solidFill>
                  <a:srgbClr val="0070C0"/>
                </a:solidFill>
                <a:latin typeface="Times New Roman" panose="02020603050405020304" pitchFamily="18" charset="0"/>
                <a:cs typeface="Times New Roman" panose="02020603050405020304" pitchFamily="18" charset="0"/>
              </a:rPr>
              <a:t> kết nối hàm gcd trong thư viện math</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17</a:t>
            </a:fld>
            <a:endParaRPr lang="en-US" dirty="0"/>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7680751" y="4675426"/>
            <a:ext cx="4254346" cy="515485"/>
          </a:xfrm>
          <a:prstGeom prst="rect">
            <a:avLst/>
          </a:prstGeom>
          <a:solidFill>
            <a:schemeClr val="accent2">
              <a:lumMod val="20000"/>
              <a:lumOff val="80000"/>
            </a:schemeClr>
          </a:solidFill>
          <a:ln>
            <a:solidFill>
              <a:srgbClr val="92D050"/>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Một kết quả của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011380" y="5840865"/>
            <a:ext cx="9668888" cy="51548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800" i="1">
                <a:solidFill>
                  <a:schemeClr val="tx1"/>
                </a:solidFill>
                <a:latin typeface="Times New Roman" panose="02020603050405020304" pitchFamily="18" charset="0"/>
                <a:cs typeface="Times New Roman" panose="02020603050405020304" pitchFamily="18" charset="0"/>
              </a:rPr>
              <a:t>Hình 7. C</a:t>
            </a:r>
            <a:r>
              <a:rPr lang="vi-VN" sz="2800" i="1">
                <a:solidFill>
                  <a:schemeClr val="tx1"/>
                </a:solidFill>
                <a:latin typeface="Times New Roman" panose="02020603050405020304" pitchFamily="18" charset="0"/>
                <a:cs typeface="Times New Roman" panose="02020603050405020304" pitchFamily="18" charset="0"/>
              </a:rPr>
              <a:t>hương trình</a:t>
            </a:r>
            <a:r>
              <a:rPr lang="en-US" sz="2800" i="1">
                <a:solidFill>
                  <a:schemeClr val="tx1"/>
                </a:solidFill>
                <a:latin typeface="Times New Roman" panose="02020603050405020304" pitchFamily="18" charset="0"/>
                <a:cs typeface="Times New Roman" panose="02020603050405020304" pitchFamily="18" charset="0"/>
              </a:rPr>
              <a:t> tìm ước chung lớn nhất</a:t>
            </a:r>
            <a:endParaRPr lang="en-US" sz="2800" i="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28522A2-45BC-4635-B7FC-B9538A5666A2}"/>
              </a:ext>
            </a:extLst>
          </p:cNvPr>
          <p:cNvPicPr>
            <a:picLocks noChangeAspect="1"/>
          </p:cNvPicPr>
          <p:nvPr/>
        </p:nvPicPr>
        <p:blipFill rotWithShape="1">
          <a:blip r:embed="rId3"/>
          <a:srcRect l="2751" t="-24" r="68635" b="82642"/>
          <a:stretch/>
        </p:blipFill>
        <p:spPr>
          <a:xfrm>
            <a:off x="498764" y="1905452"/>
            <a:ext cx="5763491" cy="2254489"/>
          </a:xfrm>
          <a:prstGeom prst="rect">
            <a:avLst/>
          </a:prstGeom>
          <a:ln>
            <a:solidFill>
              <a:srgbClr val="FFC000"/>
            </a:solidFill>
          </a:ln>
        </p:spPr>
      </p:pic>
      <p:pic>
        <p:nvPicPr>
          <p:cNvPr id="5" name="Picture 4">
            <a:extLst>
              <a:ext uri="{FF2B5EF4-FFF2-40B4-BE49-F238E27FC236}">
                <a16:creationId xmlns:a16="http://schemas.microsoft.com/office/drawing/2014/main" id="{40CB2138-B8C9-4949-BFEC-D721EE04E2BD}"/>
              </a:ext>
            </a:extLst>
          </p:cNvPr>
          <p:cNvPicPr>
            <a:picLocks noChangeAspect="1"/>
          </p:cNvPicPr>
          <p:nvPr/>
        </p:nvPicPr>
        <p:blipFill rotWithShape="1">
          <a:blip r:embed="rId4"/>
          <a:srcRect l="6363" t="-24" r="74205" b="74153"/>
          <a:stretch/>
        </p:blipFill>
        <p:spPr>
          <a:xfrm>
            <a:off x="7329055" y="1905452"/>
            <a:ext cx="3671454" cy="2254489"/>
          </a:xfrm>
          <a:prstGeom prst="rect">
            <a:avLst/>
          </a:prstGeom>
          <a:ln>
            <a:solidFill>
              <a:srgbClr val="FFC000"/>
            </a:solidFill>
          </a:ln>
        </p:spPr>
      </p:pic>
      <p:cxnSp>
        <p:nvCxnSpPr>
          <p:cNvPr id="12" name="Connector: Elbow 11">
            <a:extLst>
              <a:ext uri="{FF2B5EF4-FFF2-40B4-BE49-F238E27FC236}">
                <a16:creationId xmlns:a16="http://schemas.microsoft.com/office/drawing/2014/main" id="{22566DC4-DB9E-40B4-9B4B-8E3C8F4D4B09}"/>
              </a:ext>
            </a:extLst>
          </p:cNvPr>
          <p:cNvCxnSpPr/>
          <p:nvPr/>
        </p:nvCxnSpPr>
        <p:spPr>
          <a:xfrm rot="10800000">
            <a:off x="10501745" y="4003966"/>
            <a:ext cx="1011382" cy="699171"/>
          </a:xfrm>
          <a:prstGeom prst="bentConnector3">
            <a:avLst>
              <a:gd name="adj1" fmla="val -2055"/>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343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6D79364-3C46-44BE-A5AE-A3758D6EA8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4" name="Footer Placeholder 3">
            <a:extLst>
              <a:ext uri="{FF2B5EF4-FFF2-40B4-BE49-F238E27FC236}">
                <a16:creationId xmlns:a16="http://schemas.microsoft.com/office/drawing/2014/main" id="{96D990B0-304B-49C2-9FA5-1F8414B6F8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PRESENTATION TITLE</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 name="Slide Number Placeholder 4">
            <a:extLst>
              <a:ext uri="{FF2B5EF4-FFF2-40B4-BE49-F238E27FC236}">
                <a16:creationId xmlns:a16="http://schemas.microsoft.com/office/drawing/2014/main" id="{1103D1CC-3396-4C58-86D6-DCA0D18646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pic>
        <p:nvPicPr>
          <p:cNvPr id="7" name="Picture 6">
            <a:extLst>
              <a:ext uri="{FF2B5EF4-FFF2-40B4-BE49-F238E27FC236}">
                <a16:creationId xmlns:a16="http://schemas.microsoft.com/office/drawing/2014/main" id="{D1F8B068-D6FD-4392-B157-237177CCA1BC}"/>
              </a:ext>
            </a:extLst>
          </p:cNvPr>
          <p:cNvPicPr>
            <a:picLocks noChangeAspect="1"/>
          </p:cNvPicPr>
          <p:nvPr/>
        </p:nvPicPr>
        <p:blipFill rotWithShape="1">
          <a:blip r:embed="rId2"/>
          <a:srcRect l="50000" t="39614" r="8714" b="23797"/>
          <a:stretch/>
        </p:blipFill>
        <p:spPr>
          <a:xfrm>
            <a:off x="1416230" y="895122"/>
            <a:ext cx="10170697" cy="5067755"/>
          </a:xfrm>
          <a:prstGeom prst="rect">
            <a:avLst/>
          </a:prstGeom>
        </p:spPr>
      </p:pic>
    </p:spTree>
    <p:extLst>
      <p:ext uri="{BB962C8B-B14F-4D97-AF65-F5344CB8AC3E}">
        <p14:creationId xmlns:p14="http://schemas.microsoft.com/office/powerpoint/2010/main" val="2848597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a:extLst>
              <a:ext uri="{FF2B5EF4-FFF2-40B4-BE49-F238E27FC236}">
                <a16:creationId xmlns:a16="http://schemas.microsoft.com/office/drawing/2014/main" id="{81238C1C-604A-4CB1-BC04-F4062FA64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463" y="5216526"/>
            <a:ext cx="1885950" cy="989013"/>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a:extLst>
              <a:ext uri="{FF2B5EF4-FFF2-40B4-BE49-F238E27FC236}">
                <a16:creationId xmlns:a16="http://schemas.microsoft.com/office/drawing/2014/main" id="{612D56E0-8387-49BB-A103-66C04B4C8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5191125"/>
            <a:ext cx="2501900" cy="522288"/>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a:extLst>
              <a:ext uri="{FF2B5EF4-FFF2-40B4-BE49-F238E27FC236}">
                <a16:creationId xmlns:a16="http://schemas.microsoft.com/office/drawing/2014/main" id="{90AA0088-09FD-40A2-8442-152AB7C9F4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414" y="4668838"/>
            <a:ext cx="2085975" cy="728662"/>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a:extLst>
              <a:ext uri="{FF2B5EF4-FFF2-40B4-BE49-F238E27FC236}">
                <a16:creationId xmlns:a16="http://schemas.microsoft.com/office/drawing/2014/main" id="{F1305DB7-FF98-4834-8F6A-BED130102F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2719389"/>
            <a:ext cx="3162300" cy="2776537"/>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id="{8BF8AC60-987F-4210-A187-30B6F5B202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033838"/>
            <a:ext cx="47244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id="{6489A811-EF95-4B2B-B087-89B0CB1F60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4550" y="3349625"/>
            <a:ext cx="2471738" cy="97155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F66DD0AC-31E8-4C72-A4B8-659ACB6A89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0750" y="2695576"/>
            <a:ext cx="4002088" cy="171767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6521071F-DB0C-469F-BC14-F4D222723A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9364" y="2751138"/>
            <a:ext cx="3946525" cy="36671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8805955B-F855-4149-8BA0-6D019D0131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0313" y="2103438"/>
            <a:ext cx="3441700" cy="1020762"/>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7FE0BB39-2205-4114-BD9E-445E371C62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0750" y="2608263"/>
            <a:ext cx="4394200" cy="60325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57084FC7-0154-4935-944D-44C99C39DD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0751" y="1587500"/>
            <a:ext cx="4860925" cy="1506538"/>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E9BDE290-04E0-45A4-8813-78BD469940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0751" y="603250"/>
            <a:ext cx="3516313" cy="24828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23D87823-CCD7-4CAC-BE11-0450A76B5CA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1" y="2408238"/>
            <a:ext cx="1668463" cy="99536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8">
            <a:extLst>
              <a:ext uri="{FF2B5EF4-FFF2-40B4-BE49-F238E27FC236}">
                <a16:creationId xmlns:a16="http://schemas.microsoft.com/office/drawing/2014/main" id="{FAC40ECB-66B4-459C-B309-D0843FB67DEA}"/>
              </a:ext>
            </a:extLst>
          </p:cNvPr>
          <p:cNvSpPr txBox="1">
            <a:spLocks/>
          </p:cNvSpPr>
          <p:nvPr/>
        </p:nvSpPr>
        <p:spPr>
          <a:xfrm rot="19738543">
            <a:off x="-12950" y="613155"/>
            <a:ext cx="2535404" cy="6534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GHI NHỚ</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933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dấu chấm hỏi đẹp, ấn tượng và độc đáo nhất">
            <a:extLst>
              <a:ext uri="{FF2B5EF4-FFF2-40B4-BE49-F238E27FC236}">
                <a16:creationId xmlns:a16="http://schemas.microsoft.com/office/drawing/2014/main" id="{C16DDC75-E384-4C92-8D1B-52FA5032F0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1" y="4762939"/>
            <a:ext cx="1752600" cy="16064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DA3474-C14B-42A3-AF12-888807AB7218}"/>
              </a:ext>
            </a:extLst>
          </p:cNvPr>
          <p:cNvSpPr>
            <a:spLocks noGrp="1"/>
          </p:cNvSpPr>
          <p:nvPr>
            <p:ph idx="1"/>
          </p:nvPr>
        </p:nvSpPr>
        <p:spPr>
          <a:xfrm>
            <a:off x="2590801" y="122526"/>
            <a:ext cx="8603672" cy="5640819"/>
          </a:xfrm>
          <a:prstGeom prst="cloudCallout">
            <a:avLst>
              <a:gd name="adj1" fmla="val -51811"/>
              <a:gd name="adj2" fmla="val 43343"/>
            </a:avLst>
          </a:prstGeom>
        </p:spPr>
        <p:style>
          <a:lnRef idx="1">
            <a:schemeClr val="accent1"/>
          </a:lnRef>
          <a:fillRef idx="2">
            <a:schemeClr val="accent1"/>
          </a:fillRef>
          <a:effectRef idx="1">
            <a:schemeClr val="accent1"/>
          </a:effectRef>
          <a:fontRef idx="minor">
            <a:schemeClr val="dk1"/>
          </a:fontRef>
        </p:style>
        <p:txBody>
          <a:bodyPr>
            <a:noAutofit/>
          </a:bodyPr>
          <a:lstStyle/>
          <a:p>
            <a:pPr marL="0" indent="0" algn="ctr">
              <a:lnSpc>
                <a:spcPct val="110000"/>
              </a:lnSpc>
              <a:spcBef>
                <a:spcPts val="600"/>
              </a:spcBef>
              <a:spcAft>
                <a:spcPts val="600"/>
              </a:spcAft>
            </a:pPr>
            <a:r>
              <a:rPr lang="en-US" sz="2800">
                <a:latin typeface="Times New Roman" panose="02020603050405020304" pitchFamily="18" charset="0"/>
                <a:cs typeface="Times New Roman" panose="02020603050405020304" pitchFamily="18" charset="0"/>
              </a:rPr>
              <a:t>Khi giải quyết một bài toán, ta có thể phân chia nó thành một số bài toán con. Nếu lập trình để máy tính giải quyết một bài toán, em hãy bình luận về ý tưởng: Mỗi đoạn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giải quyết một bài toán con sẽ được gọi là một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con và được đặt tên</a:t>
            </a:r>
            <a:endParaRPr lang="en-US"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99C0A8A-A891-43CA-8434-E1F64C249A96}"/>
              </a:ext>
            </a:extLst>
          </p:cNvPr>
          <p:cNvSpPr>
            <a:spLocks noGrp="1"/>
          </p:cNvSpPr>
          <p:nvPr>
            <p:ph type="dt" sz="half" idx="10"/>
          </p:nvPr>
        </p:nvSpPr>
        <p:spPr>
          <a:xfrm>
            <a:off x="838200" y="6356350"/>
            <a:ext cx="2743200" cy="365125"/>
          </a:xfrm>
        </p:spPr>
        <p:txBody>
          <a:bodyPr/>
          <a:lstStyle/>
          <a:p>
            <a:r>
              <a:rPr lang="en-US"/>
              <a:t>2/1/20XX</a:t>
            </a:r>
            <a:endParaRPr lang="en-US" dirty="0"/>
          </a:p>
        </p:txBody>
      </p:sp>
      <p:sp>
        <p:nvSpPr>
          <p:cNvPr id="5" name="Footer Placeholder 4">
            <a:extLst>
              <a:ext uri="{FF2B5EF4-FFF2-40B4-BE49-F238E27FC236}">
                <a16:creationId xmlns:a16="http://schemas.microsoft.com/office/drawing/2014/main" id="{7F8C585A-B5B9-40F2-A604-181F9326DE6D}"/>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C0CE773B-8D36-4868-AA55-1A3267727F5C}"/>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pPr/>
              <a:t>2</a:t>
            </a:fld>
            <a:endParaRPr lang="en-US" dirty="0"/>
          </a:p>
        </p:txBody>
      </p:sp>
      <p:grpSp>
        <p:nvGrpSpPr>
          <p:cNvPr id="10" name="Graphic 4">
            <a:extLst>
              <a:ext uri="{FF2B5EF4-FFF2-40B4-BE49-F238E27FC236}">
                <a16:creationId xmlns:a16="http://schemas.microsoft.com/office/drawing/2014/main" id="{B3F06BA9-200A-4546-8C17-44B9F05FF8EF}"/>
              </a:ext>
              <a:ext uri="{C183D7F6-B498-43B3-948B-1728B52AA6E4}">
                <adec:decorative xmlns:adec="http://schemas.microsoft.com/office/drawing/2017/decorative" val="1"/>
              </a:ext>
            </a:extLst>
          </p:cNvPr>
          <p:cNvGrpSpPr/>
          <p:nvPr/>
        </p:nvGrpSpPr>
        <p:grpSpPr>
          <a:xfrm>
            <a:off x="3905471" y="4389402"/>
            <a:ext cx="975170" cy="975170"/>
            <a:chOff x="5829300" y="3162300"/>
            <a:chExt cx="532257" cy="532257"/>
          </a:xfrm>
          <a:solidFill>
            <a:schemeClr val="tx1"/>
          </a:solidFill>
        </p:grpSpPr>
        <p:sp>
          <p:nvSpPr>
            <p:cNvPr id="11" name="Freeform: Shape 10">
              <a:extLst>
                <a:ext uri="{FF2B5EF4-FFF2-40B4-BE49-F238E27FC236}">
                  <a16:creationId xmlns:a16="http://schemas.microsoft.com/office/drawing/2014/main" id="{C400A030-8E40-42C9-BA7A-C57F560E28B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CA1CB66D-59CC-42E6-9F71-86AA8F1A83E5}"/>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52CF368-1DA1-4155-A52E-1D7117691AE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CCA8E35-7EDC-4B54-84C6-7439052862A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6E2D90-3377-475B-908D-8DEFA47683EF}"/>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76911BE-DDD3-49C2-8777-60297A15722D}"/>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5515E5A-13FF-4F37-9082-C1584EE41A65}"/>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A9C90979-3DFC-45AC-8666-5039DC14B0B5}"/>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569B7C0-8434-4008-B429-35208DBDC7CB}"/>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0C7D2AA-D66F-4FD5-BB00-10B56396B8A1}"/>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9431D87-07CF-4EBC-97C6-C6BB01161057}"/>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9DF15BC-97AC-4CEB-A3B4-6F400C38A32F}"/>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9DA02847-240E-4210-ABB0-6789739465D3}"/>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3394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3862513" y="501650"/>
            <a:ext cx="4148314"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20</a:t>
            </a:fld>
            <a:endParaRPr lang="en-US" dirty="0"/>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8.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về hàm bội số chung nhỏ nhất</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61556" y="1424410"/>
            <a:ext cx="9668888" cy="158004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1</a:t>
            </a:r>
            <a:r>
              <a:rPr lang="en-US" sz="2800">
                <a:solidFill>
                  <a:schemeClr val="tx1"/>
                </a:solidFill>
                <a:latin typeface="Times New Roman" panose="02020603050405020304" pitchFamily="18" charset="0"/>
                <a:cs typeface="Times New Roman" panose="02020603050405020304" pitchFamily="18" charset="0"/>
              </a:rPr>
              <a:t>. Với hàm BSCNN được xây dựng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sau đây (</a:t>
            </a:r>
            <a:r>
              <a:rPr lang="en-US" sz="2800" i="1">
                <a:solidFill>
                  <a:schemeClr val="tx1"/>
                </a:solidFill>
                <a:latin typeface="Times New Roman" panose="02020603050405020304" pitchFamily="18" charset="0"/>
                <a:cs typeface="Times New Roman" panose="02020603050405020304" pitchFamily="18" charset="0"/>
              </a:rPr>
              <a:t>Hình 8</a:t>
            </a:r>
            <a:r>
              <a:rPr lang="en-US" sz="2800">
                <a:solidFill>
                  <a:schemeClr val="tx1"/>
                </a:solidFill>
                <a:latin typeface="Times New Roman" panose="02020603050405020304" pitchFamily="18" charset="0"/>
                <a:cs typeface="Times New Roman" panose="02020603050405020304" pitchFamily="18" charset="0"/>
              </a:rPr>
              <a:t>), trong những dòng lệnh có sử dụng hàm BSCNN, dòng lệnh nào đúng, dòng lệnh nào sai và tại sao?</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CA6BC1C-D267-441D-A1ED-A2DCCC7C2E97}"/>
              </a:ext>
            </a:extLst>
          </p:cNvPr>
          <p:cNvPicPr>
            <a:picLocks noChangeAspect="1"/>
          </p:cNvPicPr>
          <p:nvPr/>
        </p:nvPicPr>
        <p:blipFill rotWithShape="1">
          <a:blip r:embed="rId3"/>
          <a:srcRect l="3636" t="22209" r="62727" b="52527"/>
          <a:stretch/>
        </p:blipFill>
        <p:spPr>
          <a:xfrm>
            <a:off x="2895598" y="3166263"/>
            <a:ext cx="6082145" cy="2568473"/>
          </a:xfrm>
          <a:prstGeom prst="rect">
            <a:avLst/>
          </a:prstGeom>
          <a:ln>
            <a:solidFill>
              <a:schemeClr val="accent1"/>
            </a:solidFill>
          </a:ln>
        </p:spPr>
      </p:pic>
    </p:spTree>
    <p:extLst>
      <p:ext uri="{BB962C8B-B14F-4D97-AF65-F5344CB8AC3E}">
        <p14:creationId xmlns:p14="http://schemas.microsoft.com/office/powerpoint/2010/main" val="1164384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09511" y="703715"/>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21</a:t>
            </a:fld>
            <a:endParaRPr lang="en-US" dirty="0"/>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2252841" y="5896543"/>
            <a:ext cx="7367660" cy="45980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spcBef>
                <a:spcPts val="600"/>
              </a:spcBef>
              <a:spcAft>
                <a:spcPts val="600"/>
              </a:spcAft>
            </a:pPr>
            <a:r>
              <a:rPr lang="en-US" sz="2400" i="1">
                <a:solidFill>
                  <a:srgbClr val="0070C0"/>
                </a:solidFill>
                <a:latin typeface="Times New Roman" panose="02020603050405020304" pitchFamily="18" charset="0"/>
                <a:cs typeface="Times New Roman" panose="02020603050405020304" pitchFamily="18" charset="0"/>
              </a:rPr>
              <a:t>Hình 9. C</a:t>
            </a:r>
            <a:r>
              <a:rPr lang="vi-VN" sz="2400" i="1">
                <a:solidFill>
                  <a:srgbClr val="0070C0"/>
                </a:solidFill>
                <a:latin typeface="Times New Roman" panose="02020603050405020304" pitchFamily="18" charset="0"/>
                <a:cs typeface="Times New Roman" panose="02020603050405020304" pitchFamily="18" charset="0"/>
              </a:rPr>
              <a:t>hương trình</a:t>
            </a:r>
            <a:r>
              <a:rPr lang="en-US" sz="2400" i="1">
                <a:solidFill>
                  <a:srgbClr val="0070C0"/>
                </a:solidFill>
                <a:latin typeface="Times New Roman" panose="02020603050405020304" pitchFamily="18" charset="0"/>
                <a:cs typeface="Times New Roman" panose="02020603050405020304" pitchFamily="18" charset="0"/>
              </a:rPr>
              <a:t> tính diện tích tam giác</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09304" y="1424410"/>
            <a:ext cx="9745882" cy="23115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2</a:t>
            </a:r>
            <a:r>
              <a:rPr lang="en-US" sz="2800">
                <a:solidFill>
                  <a:schemeClr val="tx1"/>
                </a:solidFill>
                <a:latin typeface="Times New Roman" panose="02020603050405020304" pitchFamily="18" charset="0"/>
                <a:cs typeface="Times New Roman" panose="02020603050405020304" pitchFamily="18" charset="0"/>
              </a:rPr>
              <a: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ở (</a:t>
            </a:r>
            <a:r>
              <a:rPr lang="en-US" sz="2800" i="1">
                <a:solidFill>
                  <a:schemeClr val="tx1"/>
                </a:solidFill>
                <a:latin typeface="Times New Roman" panose="02020603050405020304" pitchFamily="18" charset="0"/>
                <a:cs typeface="Times New Roman" panose="02020603050405020304" pitchFamily="18" charset="0"/>
              </a:rPr>
              <a:t>Hình 9</a:t>
            </a:r>
            <a:r>
              <a:rPr lang="en-US" sz="2800">
                <a:solidFill>
                  <a:schemeClr val="tx1"/>
                </a:solidFill>
                <a:latin typeface="Times New Roman" panose="02020603050405020304" pitchFamily="18" charset="0"/>
                <a:cs typeface="Times New Roman" panose="02020603050405020304" pitchFamily="18" charset="0"/>
              </a:rPr>
              <a:t>), xây dựng một hàm tính diện tích một tam giác bằng công thức Heron theo ba cạnh của tam giác. Em hãy hoàn thiện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bằng lời gọi hàm thích hợp để đưa ra màn hình kết quả diện tích của tam giác có ba cạnh là 3, 4, 5</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F6407E5-EFFA-4317-91E5-EB536A6D0659}"/>
              </a:ext>
            </a:extLst>
          </p:cNvPr>
          <p:cNvPicPr>
            <a:picLocks noChangeAspect="1"/>
          </p:cNvPicPr>
          <p:nvPr/>
        </p:nvPicPr>
        <p:blipFill rotWithShape="1">
          <a:blip r:embed="rId3"/>
          <a:srcRect l="32045" t="65867" r="44091" b="16953"/>
          <a:stretch/>
        </p:blipFill>
        <p:spPr>
          <a:xfrm>
            <a:off x="3373582" y="3517742"/>
            <a:ext cx="5237018" cy="2119745"/>
          </a:xfrm>
          <a:prstGeom prst="rect">
            <a:avLst/>
          </a:prstGeom>
          <a:ln>
            <a:solidFill>
              <a:schemeClr val="accent1"/>
            </a:solidFill>
          </a:ln>
        </p:spPr>
      </p:pic>
    </p:spTree>
    <p:extLst>
      <p:ext uri="{BB962C8B-B14F-4D97-AF65-F5344CB8AC3E}">
        <p14:creationId xmlns:p14="http://schemas.microsoft.com/office/powerpoint/2010/main" val="1389274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22</a:t>
            </a:fld>
            <a:endParaRPr lang="en-US" dirty="0"/>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23059" y="884360"/>
            <a:ext cx="9745882" cy="121428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3</a:t>
            </a:r>
            <a:r>
              <a:rPr lang="en-US" sz="2800">
                <a:solidFill>
                  <a:schemeClr val="tx1"/>
                </a:solidFill>
                <a:latin typeface="Times New Roman" panose="02020603050405020304" pitchFamily="18" charset="0"/>
                <a:cs typeface="Times New Roman" panose="02020603050405020304" pitchFamily="18" charset="0"/>
              </a:rPr>
              <a:t>. Sử dụng kết quả của Bài 2 phần </a:t>
            </a:r>
            <a:r>
              <a:rPr lang="en-US" sz="2800" i="1">
                <a:solidFill>
                  <a:schemeClr val="tx1"/>
                </a:solidFill>
                <a:latin typeface="Times New Roman" panose="02020603050405020304" pitchFamily="18" charset="0"/>
                <a:cs typeface="Times New Roman" panose="02020603050405020304" pitchFamily="18" charset="0"/>
              </a:rPr>
              <a:t>Luyện tập</a:t>
            </a:r>
            <a:r>
              <a:rPr lang="en-US" sz="2800">
                <a:solidFill>
                  <a:schemeClr val="tx1"/>
                </a:solidFill>
                <a:latin typeface="Times New Roman" panose="02020603050405020304" pitchFamily="18" charset="0"/>
                <a:cs typeface="Times New Roman" panose="02020603050405020304" pitchFamily="18" charset="0"/>
              </a:rPr>
              <a:t>, em hãy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giải bài toán ở </a:t>
            </a:r>
            <a:r>
              <a:rPr lang="en-US" sz="2800" i="1">
                <a:solidFill>
                  <a:schemeClr val="tx1"/>
                </a:solidFill>
                <a:latin typeface="Times New Roman" panose="02020603050405020304" pitchFamily="18" charset="0"/>
                <a:cs typeface="Times New Roman" panose="02020603050405020304" pitchFamily="18" charset="0"/>
              </a:rPr>
              <a:t>Hoạt động 1</a:t>
            </a:r>
            <a:endParaRPr lang="en-US" sz="2800" i="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D17C17F-BC83-4F12-A69D-C241A69D1FD9}"/>
              </a:ext>
            </a:extLst>
          </p:cNvPr>
          <p:cNvPicPr>
            <a:picLocks noChangeAspect="1"/>
          </p:cNvPicPr>
          <p:nvPr/>
        </p:nvPicPr>
        <p:blipFill rotWithShape="1">
          <a:blip r:embed="rId3"/>
          <a:srcRect l="45796" t="11698" r="11932" b="38472"/>
          <a:stretch/>
        </p:blipFill>
        <p:spPr>
          <a:xfrm>
            <a:off x="2382982" y="1953492"/>
            <a:ext cx="7495309" cy="4767984"/>
          </a:xfrm>
          <a:prstGeom prst="rect">
            <a:avLst/>
          </a:prstGeom>
          <a:ln>
            <a:solidFill>
              <a:schemeClr val="accent1"/>
            </a:solidFill>
          </a:ln>
        </p:spPr>
      </p:pic>
    </p:spTree>
    <p:extLst>
      <p:ext uri="{BB962C8B-B14F-4D97-AF65-F5344CB8AC3E}">
        <p14:creationId xmlns:p14="http://schemas.microsoft.com/office/powerpoint/2010/main" val="213564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364929" y="230899"/>
            <a:ext cx="9745883" cy="653461"/>
          </a:xfrm>
        </p:spPr>
        <p:txBody>
          <a:bodyPr>
            <a:normAutofit/>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BÀI 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2"/>
          </p:nvPr>
        </p:nvSpPr>
        <p:spPr/>
        <p:txBody>
          <a:bodyPr/>
          <a:lstStyle/>
          <a:p>
            <a:fld id="{5EA792F7-1D9E-4C7E-A103-E8EDFDC2691E}" type="slidenum">
              <a:rPr lang="en-US" smtClean="0"/>
              <a:pPr/>
              <a:t>23</a:t>
            </a:fld>
            <a:endParaRPr lang="en-US" dirty="0"/>
          </a:p>
        </p:txBody>
      </p:sp>
      <p:sp>
        <p:nvSpPr>
          <p:cNvPr id="13" name="Content Placeholder 2">
            <a:extLst>
              <a:ext uri="{FF2B5EF4-FFF2-40B4-BE49-F238E27FC236}">
                <a16:creationId xmlns:a16="http://schemas.microsoft.com/office/drawing/2014/main" id="{3B36D7CF-87AF-4CEE-B777-24BD499DB3A0}"/>
              </a:ext>
            </a:extLst>
          </p:cNvPr>
          <p:cNvSpPr txBox="1">
            <a:spLocks/>
          </p:cNvSpPr>
          <p:nvPr/>
        </p:nvSpPr>
        <p:spPr>
          <a:xfrm>
            <a:off x="1223059" y="1649807"/>
            <a:ext cx="9745882" cy="470654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rgbClr val="002060"/>
                </a:solidFill>
                <a:latin typeface="Times New Roman" panose="02020603050405020304" pitchFamily="18" charset="0"/>
                <a:cs typeface="Times New Roman" panose="02020603050405020304" pitchFamily="18" charset="0"/>
              </a:rPr>
              <a:t>Bài 4</a:t>
            </a:r>
            <a:r>
              <a:rPr lang="en-US" sz="2800">
                <a:solidFill>
                  <a:schemeClr val="tx1"/>
                </a:solidFill>
                <a:latin typeface="Times New Roman" panose="02020603050405020304" pitchFamily="18" charset="0"/>
                <a:cs typeface="Times New Roman" panose="02020603050405020304" pitchFamily="18" charset="0"/>
              </a:rPr>
              <a:t>. Trong các câu sau đây, những câu nào đúng?</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Sử dụng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con sẽ làm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dễ hiểu, dễ tìm lỗi hơn</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chỉ được gọi một lần duy nhất ở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chính</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Hàm luôn trả một giá trị qua tên của hàm</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Python chỉ cho phép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gọi một hàm xây dựng sẵn trong các thư viện của Python</a:t>
            </a:r>
          </a:p>
          <a:p>
            <a:pPr marL="514350" indent="-514350" algn="just">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Khai báo hàm trong Python luôn có danh sách tham số</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F9A1DC49-8917-4989-940A-6ECAD2A8039E}"/>
              </a:ext>
            </a:extLst>
          </p:cNvPr>
          <p:cNvSpPr/>
          <p:nvPr/>
        </p:nvSpPr>
        <p:spPr>
          <a:xfrm>
            <a:off x="941476" y="2078965"/>
            <a:ext cx="861198" cy="86119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358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09C3A7-31E6-4EE8-BF99-2440C094C970}"/>
              </a:ext>
            </a:extLst>
          </p:cNvPr>
          <p:cNvSpPr>
            <a:spLocks noGrp="1"/>
          </p:cNvSpPr>
          <p:nvPr>
            <p:ph type="ctrTitle"/>
          </p:nvPr>
        </p:nvSpPr>
        <p:spPr>
          <a:xfrm>
            <a:off x="7012297" y="786881"/>
            <a:ext cx="4203323" cy="2927350"/>
          </a:xfrm>
        </p:spPr>
        <p:txBody>
          <a:bodyPr/>
          <a:lstStyle/>
          <a:p>
            <a:r>
              <a:rPr lang="en-US" dirty="0"/>
              <a:t>THANK YOU</a:t>
            </a:r>
          </a:p>
        </p:txBody>
      </p:sp>
      <p:sp>
        <p:nvSpPr>
          <p:cNvPr id="8" name="Subtitle 7">
            <a:extLst>
              <a:ext uri="{FF2B5EF4-FFF2-40B4-BE49-F238E27FC236}">
                <a16:creationId xmlns:a16="http://schemas.microsoft.com/office/drawing/2014/main" id="{E0BE5AE7-0A6C-4369-BD8C-2F815E4F3E2F}"/>
              </a:ext>
            </a:extLst>
          </p:cNvPr>
          <p:cNvSpPr>
            <a:spLocks noGrp="1"/>
          </p:cNvSpPr>
          <p:nvPr>
            <p:ph type="subTitle" idx="1"/>
          </p:nvPr>
        </p:nvSpPr>
        <p:spPr>
          <a:xfrm>
            <a:off x="7012297" y="3970527"/>
            <a:ext cx="4203323" cy="1647919"/>
          </a:xfrm>
        </p:spPr>
        <p:txBody>
          <a:bodyPr>
            <a:normAutofit/>
          </a:bodyPr>
          <a:lstStyle/>
          <a:p>
            <a:r>
              <a:rPr lang="en-US" dirty="0"/>
              <a:t>PRESENTER NAME</a:t>
            </a:r>
          </a:p>
          <a:p>
            <a:r>
              <a:rPr lang="en-US" dirty="0"/>
              <a:t>EMAIL</a:t>
            </a:r>
          </a:p>
          <a:p>
            <a:r>
              <a:rPr lang="en-US" dirty="0"/>
              <a:t>WEBSITE</a:t>
            </a:r>
          </a:p>
        </p:txBody>
      </p:sp>
      <p:pic>
        <p:nvPicPr>
          <p:cNvPr id="17" name="Picture Placeholder 16" descr="Pink Cupcakes">
            <a:extLst>
              <a:ext uri="{FF2B5EF4-FFF2-40B4-BE49-F238E27FC236}">
                <a16:creationId xmlns:a16="http://schemas.microsoft.com/office/drawing/2014/main" id="{1537BDD2-04FD-449B-AD72-208CDFEE856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1292225" y="1149350"/>
            <a:ext cx="4792663" cy="4227513"/>
          </a:xfrm>
        </p:spPr>
      </p:pic>
      <p:sp>
        <p:nvSpPr>
          <p:cNvPr id="4" name="Date Placeholder 3">
            <a:extLst>
              <a:ext uri="{FF2B5EF4-FFF2-40B4-BE49-F238E27FC236}">
                <a16:creationId xmlns:a16="http://schemas.microsoft.com/office/drawing/2014/main" id="{83233558-730A-45DF-B1B5-E5F0B2E0911E}"/>
              </a:ext>
            </a:extLst>
          </p:cNvPr>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5" name="Footer Placeholder 4">
            <a:extLst>
              <a:ext uri="{FF2B5EF4-FFF2-40B4-BE49-F238E27FC236}">
                <a16:creationId xmlns:a16="http://schemas.microsoft.com/office/drawing/2014/main" id="{D1E85B58-3E33-4718-B21A-F723800F796F}"/>
              </a:ext>
            </a:extLst>
          </p:cNvPr>
          <p:cNvSpPr>
            <a:spLocks noGrp="1"/>
          </p:cNvSpPr>
          <p:nvPr>
            <p:ph type="ftr" sz="quarter" idx="11"/>
          </p:nvPr>
        </p:nvSpPr>
        <p:spPr>
          <a:xfrm>
            <a:off x="4038600" y="6356350"/>
            <a:ext cx="4114800" cy="365125"/>
          </a:xfrm>
        </p:spPr>
        <p:txBody>
          <a:bodyPr/>
          <a:lstStyle/>
          <a:p>
            <a:pPr lvl="0"/>
            <a:r>
              <a:rPr lang="en-US" noProof="0" dirty="0"/>
              <a:t>PRESENTATION TITLE</a:t>
            </a:r>
          </a:p>
        </p:txBody>
      </p:sp>
      <p:sp>
        <p:nvSpPr>
          <p:cNvPr id="6" name="Slide Number Placeholder 5">
            <a:extLst>
              <a:ext uri="{FF2B5EF4-FFF2-40B4-BE49-F238E27FC236}">
                <a16:creationId xmlns:a16="http://schemas.microsoft.com/office/drawing/2014/main" id="{AF849C70-F913-4CB3-A901-694767834BFB}"/>
              </a:ext>
            </a:extLst>
          </p:cNvPr>
          <p:cNvSpPr>
            <a:spLocks noGrp="1"/>
          </p:cNvSpPr>
          <p:nvPr>
            <p:ph type="sldNum" sz="quarter" idx="12"/>
          </p:nvPr>
        </p:nvSpPr>
        <p:spPr>
          <a:xfrm>
            <a:off x="8610600" y="6356350"/>
            <a:ext cx="2743200" cy="365125"/>
          </a:xfrm>
        </p:spPr>
        <p:txBody>
          <a:bodyPr/>
          <a:lstStyle/>
          <a:p>
            <a:pPr lvl="0"/>
            <a:fld id="{F3450C42-9A0B-4425-92C2-70FCF7C45734}" type="slidenum">
              <a:rPr lang="en-US" noProof="0" smtClean="0"/>
              <a:pPr lvl="0"/>
              <a:t>24</a:t>
            </a:fld>
            <a:endParaRPr lang="en-US" noProof="0" dirty="0"/>
          </a:p>
        </p:txBody>
      </p:sp>
    </p:spTree>
    <p:extLst>
      <p:ext uri="{BB962C8B-B14F-4D97-AF65-F5344CB8AC3E}">
        <p14:creationId xmlns:p14="http://schemas.microsoft.com/office/powerpoint/2010/main" val="679062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7AE00E-3BDF-4D30-9783-F4262EB668F3}"/>
              </a:ext>
            </a:extLst>
          </p:cNvPr>
          <p:cNvSpPr>
            <a:spLocks noGrp="1"/>
          </p:cNvSpPr>
          <p:nvPr>
            <p:ph type="ctrTitle"/>
          </p:nvPr>
        </p:nvSpPr>
        <p:spPr>
          <a:xfrm>
            <a:off x="1760765" y="324937"/>
            <a:ext cx="4024032" cy="2885715"/>
          </a:xfrm>
        </p:spPr>
        <p:txBody>
          <a:bodyPr/>
          <a:lstStyle/>
          <a:p>
            <a:r>
              <a:rPr lang="en-US" dirty="0"/>
              <a:t>TOPIC ONE</a:t>
            </a:r>
          </a:p>
        </p:txBody>
      </p:sp>
      <p:sp>
        <p:nvSpPr>
          <p:cNvPr id="6" name="Subtitle 5">
            <a:extLst>
              <a:ext uri="{FF2B5EF4-FFF2-40B4-BE49-F238E27FC236}">
                <a16:creationId xmlns:a16="http://schemas.microsoft.com/office/drawing/2014/main" id="{4840E350-A8AF-4AAF-93E3-4D6B5B4B1EBC}"/>
              </a:ext>
            </a:extLst>
          </p:cNvPr>
          <p:cNvSpPr>
            <a:spLocks noGrp="1"/>
          </p:cNvSpPr>
          <p:nvPr>
            <p:ph type="subTitle" idx="1"/>
          </p:nvPr>
        </p:nvSpPr>
        <p:spPr>
          <a:xfrm>
            <a:off x="1760765" y="3166312"/>
            <a:ext cx="4024032" cy="771802"/>
          </a:xfrm>
        </p:spPr>
        <p:txBody>
          <a:bodyPr/>
          <a:lstStyle/>
          <a:p>
            <a:r>
              <a:rPr lang="en-US" dirty="0"/>
              <a:t>SUBTITLE</a:t>
            </a:r>
          </a:p>
        </p:txBody>
      </p:sp>
      <p:pic>
        <p:nvPicPr>
          <p:cNvPr id="11" name="Picture Placeholder 10" descr="Colorful biscuits">
            <a:extLst>
              <a:ext uri="{FF2B5EF4-FFF2-40B4-BE49-F238E27FC236}">
                <a16:creationId xmlns:a16="http://schemas.microsoft.com/office/drawing/2014/main" id="{36024784-0D12-4D16-9964-11042AF42FD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407205" y="2052508"/>
            <a:ext cx="4773089" cy="4544235"/>
          </a:xfrm>
        </p:spPr>
      </p:pic>
    </p:spTree>
    <p:extLst>
      <p:ext uri="{BB962C8B-B14F-4D97-AF65-F5344CB8AC3E}">
        <p14:creationId xmlns:p14="http://schemas.microsoft.com/office/powerpoint/2010/main" val="5394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2124867" y="149886"/>
            <a:ext cx="7671693" cy="519172"/>
          </a:xfrm>
        </p:spPr>
        <p:txBody>
          <a:bodyPr>
            <a:normAutofit fontScale="90000"/>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1. Khái niệm c</a:t>
            </a:r>
            <a:r>
              <a:rPr lang="vi-VN" sz="3200" b="1">
                <a:solidFill>
                  <a:schemeClr val="accent1">
                    <a:lumMod val="75000"/>
                  </a:schemeClr>
                </a:solidFill>
                <a:latin typeface="Times New Roman" panose="02020603050405020304" pitchFamily="18" charset="0"/>
                <a:cs typeface="Times New Roman" panose="02020603050405020304" pitchFamily="18" charset="0"/>
              </a:rPr>
              <a:t>hương trình</a:t>
            </a:r>
            <a:r>
              <a:rPr lang="en-US" sz="3200" b="1">
                <a:solidFill>
                  <a:schemeClr val="accent1">
                    <a:lumMod val="75000"/>
                  </a:schemeClr>
                </a:solidFill>
                <a:latin typeface="Times New Roman" panose="02020603050405020304" pitchFamily="18" charset="0"/>
                <a:cs typeface="Times New Roman" panose="02020603050405020304" pitchFamily="18" charset="0"/>
              </a:rPr>
              <a:t> con</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8" name="Date Placeholder 17">
            <a:extLst>
              <a:ext uri="{FF2B5EF4-FFF2-40B4-BE49-F238E27FC236}">
                <a16:creationId xmlns:a16="http://schemas.microsoft.com/office/drawing/2014/main" id="{61D601DD-761A-4959-A37B-1321EE2DF9C4}"/>
              </a:ext>
            </a:extLst>
          </p:cNvPr>
          <p:cNvSpPr>
            <a:spLocks noGrp="1"/>
          </p:cNvSpPr>
          <p:nvPr>
            <p:ph type="dt" sz="half" idx="15"/>
          </p:nvPr>
        </p:nvSpPr>
        <p:spPr>
          <a:xfrm>
            <a:off x="838200" y="6356350"/>
            <a:ext cx="2743200" cy="365125"/>
          </a:xfrm>
        </p:spPr>
        <p:txBody>
          <a:bodyPr/>
          <a:lstStyle/>
          <a:p>
            <a:r>
              <a:rPr lang="en-US"/>
              <a:t>2/1/20XX</a:t>
            </a:r>
            <a:endParaRPr lang="en-US" dirty="0"/>
          </a:p>
        </p:txBody>
      </p:sp>
      <p:sp>
        <p:nvSpPr>
          <p:cNvPr id="19" name="Footer Placeholder 18">
            <a:extLst>
              <a:ext uri="{FF2B5EF4-FFF2-40B4-BE49-F238E27FC236}">
                <a16:creationId xmlns:a16="http://schemas.microsoft.com/office/drawing/2014/main" id="{A5CEF4C1-04B1-4BCC-8146-CC9871388878}"/>
              </a:ext>
            </a:extLst>
          </p:cNvPr>
          <p:cNvSpPr>
            <a:spLocks noGrp="1"/>
          </p:cNvSpPr>
          <p:nvPr>
            <p:ph type="ftr" sz="quarter" idx="16"/>
          </p:nvPr>
        </p:nvSpPr>
        <p:spPr>
          <a:xfrm>
            <a:off x="4038600" y="6356350"/>
            <a:ext cx="4114800" cy="365125"/>
          </a:xfrm>
        </p:spPr>
        <p:txBody>
          <a:bodyPr/>
          <a:lstStyle/>
          <a:p>
            <a:r>
              <a:rPr lang="en-US" dirty="0"/>
              <a:t>PRESENTATION TITLE</a:t>
            </a: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7"/>
          </p:nvPr>
        </p:nvSpPr>
        <p:spPr>
          <a:xfrm>
            <a:off x="8610600" y="6356350"/>
            <a:ext cx="2743200" cy="365125"/>
          </a:xfrm>
        </p:spPr>
        <p:txBody>
          <a:bodyPr/>
          <a:lstStyle/>
          <a:p>
            <a:fld id="{5EA792F7-1D9E-4C7E-A103-E8EDFDC2691E}" type="slidenum">
              <a:rPr lang="en-US" smtClean="0"/>
              <a:pPr/>
              <a:t>3</a:t>
            </a:fld>
            <a:endParaRPr lang="en-US" dirty="0"/>
          </a:p>
        </p:txBody>
      </p:sp>
      <p:sp>
        <p:nvSpPr>
          <p:cNvPr id="10" name="TextBox 9">
            <a:extLst>
              <a:ext uri="{FF2B5EF4-FFF2-40B4-BE49-F238E27FC236}">
                <a16:creationId xmlns:a16="http://schemas.microsoft.com/office/drawing/2014/main" id="{88F5BE8A-8423-458E-9C60-5D34A86E6DC6}"/>
              </a:ext>
            </a:extLst>
          </p:cNvPr>
          <p:cNvSpPr txBox="1"/>
          <p:nvPr/>
        </p:nvSpPr>
        <p:spPr>
          <a:xfrm>
            <a:off x="2494899" y="1581115"/>
            <a:ext cx="7671692" cy="3695770"/>
          </a:xfrm>
          <a:prstGeom prst="cloudCallou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indent="0" algn="ctr">
              <a:lnSpc>
                <a:spcPct val="110000"/>
              </a:lnSpc>
              <a:spcBef>
                <a:spcPts val="600"/>
              </a:spcBef>
              <a:spcAft>
                <a:spcPts val="600"/>
              </a:spcAft>
            </a:pPr>
            <a:r>
              <a:rPr lang="en-US" sz="2800">
                <a:latin typeface="Times New Roman" panose="02020603050405020304" pitchFamily="18" charset="0"/>
                <a:cs typeface="Times New Roman" panose="02020603050405020304" pitchFamily="18" charset="0"/>
              </a:rPr>
              <a:t>Khi giải quyết một bài toán phức tạp, người ta thường phân chia bài toán đó thành một số bài toán con. Em sẽ chia bài toán sau đây thành những bài toán con nào?</a:t>
            </a:r>
          </a:p>
        </p:txBody>
      </p:sp>
    </p:spTree>
    <p:extLst>
      <p:ext uri="{BB962C8B-B14F-4D97-AF65-F5344CB8AC3E}">
        <p14:creationId xmlns:p14="http://schemas.microsoft.com/office/powerpoint/2010/main" val="78218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2124867" y="149886"/>
            <a:ext cx="7671693" cy="519172"/>
          </a:xfrm>
        </p:spPr>
        <p:txBody>
          <a:bodyPr>
            <a:normAutofit fontScale="90000"/>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1. Khái niệm c</a:t>
            </a:r>
            <a:r>
              <a:rPr lang="vi-VN" sz="3200" b="1">
                <a:solidFill>
                  <a:schemeClr val="accent1">
                    <a:lumMod val="75000"/>
                  </a:schemeClr>
                </a:solidFill>
                <a:latin typeface="Times New Roman" panose="02020603050405020304" pitchFamily="18" charset="0"/>
                <a:cs typeface="Times New Roman" panose="02020603050405020304" pitchFamily="18" charset="0"/>
              </a:rPr>
              <a:t>hương trình</a:t>
            </a:r>
            <a:r>
              <a:rPr lang="en-US" sz="3200" b="1">
                <a:solidFill>
                  <a:schemeClr val="accent1">
                    <a:lumMod val="75000"/>
                  </a:schemeClr>
                </a:solidFill>
                <a:latin typeface="Times New Roman" panose="02020603050405020304" pitchFamily="18" charset="0"/>
                <a:cs typeface="Times New Roman" panose="02020603050405020304" pitchFamily="18" charset="0"/>
              </a:rPr>
              <a:t> con</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8" name="Date Placeholder 17">
            <a:extLst>
              <a:ext uri="{FF2B5EF4-FFF2-40B4-BE49-F238E27FC236}">
                <a16:creationId xmlns:a16="http://schemas.microsoft.com/office/drawing/2014/main" id="{61D601DD-761A-4959-A37B-1321EE2DF9C4}"/>
              </a:ext>
            </a:extLst>
          </p:cNvPr>
          <p:cNvSpPr>
            <a:spLocks noGrp="1"/>
          </p:cNvSpPr>
          <p:nvPr>
            <p:ph type="dt" sz="half" idx="15"/>
          </p:nvPr>
        </p:nvSpPr>
        <p:spPr>
          <a:xfrm>
            <a:off x="838200" y="6356350"/>
            <a:ext cx="2743200" cy="365125"/>
          </a:xfrm>
        </p:spPr>
        <p:txBody>
          <a:bodyPr/>
          <a:lstStyle/>
          <a:p>
            <a:r>
              <a:rPr lang="en-US"/>
              <a:t>2/1/20XX</a:t>
            </a:r>
            <a:endParaRPr lang="en-US" dirty="0"/>
          </a:p>
        </p:txBody>
      </p:sp>
      <p:sp>
        <p:nvSpPr>
          <p:cNvPr id="19" name="Footer Placeholder 18">
            <a:extLst>
              <a:ext uri="{FF2B5EF4-FFF2-40B4-BE49-F238E27FC236}">
                <a16:creationId xmlns:a16="http://schemas.microsoft.com/office/drawing/2014/main" id="{A5CEF4C1-04B1-4BCC-8146-CC9871388878}"/>
              </a:ext>
            </a:extLst>
          </p:cNvPr>
          <p:cNvSpPr>
            <a:spLocks noGrp="1"/>
          </p:cNvSpPr>
          <p:nvPr>
            <p:ph type="ftr" sz="quarter" idx="16"/>
          </p:nvPr>
        </p:nvSpPr>
        <p:spPr>
          <a:xfrm>
            <a:off x="4038600" y="6356350"/>
            <a:ext cx="4114800" cy="365125"/>
          </a:xfrm>
        </p:spPr>
        <p:txBody>
          <a:bodyPr/>
          <a:lstStyle/>
          <a:p>
            <a:r>
              <a:rPr lang="en-US" dirty="0"/>
              <a:t>PRESENTATION TITLE</a:t>
            </a: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7"/>
          </p:nvPr>
        </p:nvSpPr>
        <p:spPr>
          <a:xfrm>
            <a:off x="8610600" y="6356350"/>
            <a:ext cx="2743200" cy="365125"/>
          </a:xfrm>
        </p:spPr>
        <p:txBody>
          <a:bodyPr/>
          <a:lstStyle/>
          <a:p>
            <a:fld id="{5EA792F7-1D9E-4C7E-A103-E8EDFDC2691E}" type="slidenum">
              <a:rPr lang="en-US" smtClean="0"/>
              <a:pPr/>
              <a:t>4</a:t>
            </a:fld>
            <a:endParaRPr lang="en-US" dirty="0"/>
          </a:p>
        </p:txBody>
      </p:sp>
      <p:sp>
        <p:nvSpPr>
          <p:cNvPr id="12" name="Content Placeholder 2">
            <a:extLst>
              <a:ext uri="{FF2B5EF4-FFF2-40B4-BE49-F238E27FC236}">
                <a16:creationId xmlns:a16="http://schemas.microsoft.com/office/drawing/2014/main" id="{23688AC9-1842-4499-9C1E-1D7517DD5170}"/>
              </a:ext>
            </a:extLst>
          </p:cNvPr>
          <p:cNvSpPr>
            <a:spLocks noGrp="1"/>
          </p:cNvSpPr>
          <p:nvPr>
            <p:ph idx="1"/>
          </p:nvPr>
        </p:nvSpPr>
        <p:spPr>
          <a:xfrm>
            <a:off x="838200" y="1726928"/>
            <a:ext cx="10764981" cy="3404144"/>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lnSpc>
                <a:spcPct val="110000"/>
              </a:lnSpc>
              <a:spcBef>
                <a:spcPts val="600"/>
              </a:spcBef>
              <a:spcAft>
                <a:spcPts val="600"/>
              </a:spcAft>
            </a:pPr>
            <a:r>
              <a:rPr lang="en-US" sz="2800" b="1" i="1">
                <a:solidFill>
                  <a:srgbClr val="00B050"/>
                </a:solidFill>
                <a:latin typeface="Times New Roman" panose="02020603050405020304" pitchFamily="18" charset="0"/>
                <a:cs typeface="Times New Roman" panose="02020603050405020304" pitchFamily="18" charset="0"/>
              </a:rPr>
              <a:t>Bài toán: </a:t>
            </a:r>
            <a:r>
              <a:rPr lang="en-US" sz="2800">
                <a:latin typeface="Times New Roman" panose="02020603050405020304" pitchFamily="18" charset="0"/>
                <a:cs typeface="Times New Roman" panose="02020603050405020304" pitchFamily="18" charset="0"/>
              </a:rPr>
              <a:t>Cho ba tam giác có độ dài ba cạnh lần lượt là a, b và c; u, v và w; p, q và r. Độ dài các cạnh đều là số thực cùng đơn vị đo. Em hãy tính diện tích của mỗi tam giác đó và đưa ra diện tích lớn nhất trong các diện tích tính được. Công thức Heron tính diện tích tam giác theo độ dài ba cạnh:</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FC97BD3-4126-4464-A567-D7480311407F}"/>
                  </a:ext>
                </a:extLst>
              </p:cNvPr>
              <p:cNvSpPr txBox="1"/>
              <p:nvPr/>
            </p:nvSpPr>
            <p:spPr>
              <a:xfrm>
                <a:off x="2124867" y="4006203"/>
                <a:ext cx="8042971" cy="9218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m:t>
                              </m:r>
                              <m:r>
                                <a:rPr lang="en-US" sz="2800" b="0" i="1" smtClean="0">
                                  <a:latin typeface="Cambria Math" panose="02040503050406030204" pitchFamily="18" charset="0"/>
                                </a:rPr>
                                <m:t>𝑏</m:t>
                              </m:r>
                              <m:r>
                                <a:rPr lang="en-US" sz="2800" b="0" i="1" smtClean="0">
                                  <a:latin typeface="Cambria Math" panose="02040503050406030204" pitchFamily="18" charset="0"/>
                                </a:rPr>
                                <m:t>+</m:t>
                              </m:r>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m:t>
                              </m:r>
                            </m:e>
                          </m:rad>
                        </m:num>
                        <m:den>
                          <m:r>
                            <a:rPr lang="en-US" sz="2800" b="0" i="1" smtClean="0">
                              <a:latin typeface="Cambria Math" panose="02040503050406030204" pitchFamily="18" charset="0"/>
                            </a:rPr>
                            <m:t>4</m:t>
                          </m:r>
                        </m:den>
                      </m:f>
                    </m:oMath>
                  </m:oMathPara>
                </a14:m>
                <a:endParaRPr lang="en-US" sz="2800"/>
              </a:p>
            </p:txBody>
          </p:sp>
        </mc:Choice>
        <mc:Fallback>
          <p:sp>
            <p:nvSpPr>
              <p:cNvPr id="8" name="TextBox 7">
                <a:extLst>
                  <a:ext uri="{FF2B5EF4-FFF2-40B4-BE49-F238E27FC236}">
                    <a16:creationId xmlns:a16="http://schemas.microsoft.com/office/drawing/2014/main" id="{9FC97BD3-4126-4464-A567-D7480311407F}"/>
                  </a:ext>
                </a:extLst>
              </p:cNvPr>
              <p:cNvSpPr txBox="1">
                <a:spLocks noRot="1" noChangeAspect="1" noMove="1" noResize="1" noEditPoints="1" noAdjustHandles="1" noChangeArrowheads="1" noChangeShapeType="1" noTextEdit="1"/>
              </p:cNvSpPr>
              <p:nvPr/>
            </p:nvSpPr>
            <p:spPr>
              <a:xfrm>
                <a:off x="2124867" y="4006203"/>
                <a:ext cx="8042971" cy="92185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80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0264F-581A-441B-9F2A-CEED8A2E04FE}"/>
              </a:ext>
            </a:extLst>
          </p:cNvPr>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3" name="Footer Placeholder 2">
            <a:extLst>
              <a:ext uri="{FF2B5EF4-FFF2-40B4-BE49-F238E27FC236}">
                <a16:creationId xmlns:a16="http://schemas.microsoft.com/office/drawing/2014/main" id="{C911102A-3894-4E98-993F-1814860041E3}"/>
              </a:ext>
            </a:extLst>
          </p:cNvPr>
          <p:cNvSpPr>
            <a:spLocks noGrp="1"/>
          </p:cNvSpPr>
          <p:nvPr>
            <p:ph type="ftr" sz="quarter" idx="11"/>
          </p:nvPr>
        </p:nvSpPr>
        <p:spPr>
          <a:xfrm>
            <a:off x="4038600" y="6356350"/>
            <a:ext cx="4114800" cy="365125"/>
          </a:xfrm>
        </p:spPr>
        <p:txBody>
          <a:bodyPr/>
          <a:lstStyle/>
          <a:p>
            <a:pPr lvl="0"/>
            <a:r>
              <a:rPr lang="en-US" noProof="0" dirty="0"/>
              <a:t>PRESENTATION TITLE</a:t>
            </a:r>
          </a:p>
        </p:txBody>
      </p:sp>
      <p:sp>
        <p:nvSpPr>
          <p:cNvPr id="4" name="Slide Number Placeholder 3">
            <a:extLst>
              <a:ext uri="{FF2B5EF4-FFF2-40B4-BE49-F238E27FC236}">
                <a16:creationId xmlns:a16="http://schemas.microsoft.com/office/drawing/2014/main" id="{7DEC6FF8-181E-4897-9463-A6F20768A5D0}"/>
              </a:ext>
            </a:extLst>
          </p:cNvPr>
          <p:cNvSpPr>
            <a:spLocks noGrp="1"/>
          </p:cNvSpPr>
          <p:nvPr>
            <p:ph type="sldNum" sz="quarter" idx="12"/>
          </p:nvPr>
        </p:nvSpPr>
        <p:spPr>
          <a:xfrm>
            <a:off x="8610600" y="6356350"/>
            <a:ext cx="2743200" cy="365125"/>
          </a:xfrm>
        </p:spPr>
        <p:txBody>
          <a:bodyPr/>
          <a:lstStyle/>
          <a:p>
            <a:pPr lvl="0"/>
            <a:fld id="{5EA792F7-1D9E-4C7E-A103-E8EDFDC2691E}" type="slidenum">
              <a:rPr lang="en-US" noProof="0" smtClean="0"/>
              <a:pPr lvl="0"/>
              <a:t>5</a:t>
            </a:fld>
            <a:endParaRPr lang="en-US" noProof="0" dirty="0"/>
          </a:p>
        </p:txBody>
      </p:sp>
      <p:sp>
        <p:nvSpPr>
          <p:cNvPr id="7" name="Content Placeholder 2">
            <a:extLst>
              <a:ext uri="{FF2B5EF4-FFF2-40B4-BE49-F238E27FC236}">
                <a16:creationId xmlns:a16="http://schemas.microsoft.com/office/drawing/2014/main" id="{F8B3B4E9-6137-4D3A-A9F1-D92855366319}"/>
              </a:ext>
            </a:extLst>
          </p:cNvPr>
          <p:cNvSpPr txBox="1">
            <a:spLocks/>
          </p:cNvSpPr>
          <p:nvPr/>
        </p:nvSpPr>
        <p:spPr>
          <a:xfrm>
            <a:off x="2220686" y="1095264"/>
            <a:ext cx="8890547" cy="4134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69900" algn="just">
              <a:lnSpc>
                <a:spcPct val="110000"/>
              </a:lnSpc>
              <a:spcBef>
                <a:spcPts val="600"/>
              </a:spcBef>
              <a:spcAft>
                <a:spcPts val="600"/>
              </a:spcAft>
            </a:pPr>
            <a:r>
              <a:rPr lang="en-US">
                <a:latin typeface="Times New Roman" panose="02020603050405020304" pitchFamily="18" charset="0"/>
                <a:cs typeface="Times New Roman" panose="02020603050405020304" pitchFamily="18" charset="0"/>
              </a:rPr>
              <a:t>Khi lập trình để giải một bài toán có thể chia bài toán đó thành các bài toán con, viết các đoạn c</a:t>
            </a:r>
            <a:r>
              <a:rPr lang="vi-VN">
                <a:latin typeface="Times New Roman" panose="02020603050405020304" pitchFamily="18" charset="0"/>
                <a:cs typeface="Times New Roman" panose="02020603050405020304" pitchFamily="18" charset="0"/>
              </a:rPr>
              <a:t>hương trình</a:t>
            </a:r>
            <a:r>
              <a:rPr lang="en-US">
                <a:latin typeface="Times New Roman" panose="02020603050405020304" pitchFamily="18" charset="0"/>
                <a:cs typeface="Times New Roman" panose="02020603050405020304" pitchFamily="18" charset="0"/>
              </a:rPr>
              <a:t> giải các bài toán con</a:t>
            </a:r>
          </a:p>
          <a:p>
            <a:pPr marL="0" indent="469900" algn="just">
              <a:lnSpc>
                <a:spcPct val="110000"/>
              </a:lnSpc>
              <a:spcBef>
                <a:spcPts val="600"/>
              </a:spcBef>
              <a:spcAft>
                <a:spcPts val="600"/>
              </a:spcAft>
            </a:pPr>
            <a:r>
              <a:rPr lang="en-US">
                <a:latin typeface="Times New Roman" panose="02020603050405020304" pitchFamily="18" charset="0"/>
                <a:cs typeface="Times New Roman" panose="02020603050405020304" pitchFamily="18" charset="0"/>
              </a:rPr>
              <a:t>Sau đó xây dựng c</a:t>
            </a:r>
            <a:r>
              <a:rPr lang="vi-VN">
                <a:latin typeface="Times New Roman" panose="02020603050405020304" pitchFamily="18" charset="0"/>
                <a:cs typeface="Times New Roman" panose="02020603050405020304" pitchFamily="18" charset="0"/>
              </a:rPr>
              <a:t>hương trình</a:t>
            </a:r>
            <a:r>
              <a:rPr lang="en-US">
                <a:latin typeface="Times New Roman" panose="02020603050405020304" pitchFamily="18" charset="0"/>
                <a:cs typeface="Times New Roman" panose="02020603050405020304" pitchFamily="18" charset="0"/>
              </a:rPr>
              <a:t> giải quyết bài toán ban đầu bằng cách sử dụng các đoạn c</a:t>
            </a:r>
            <a:r>
              <a:rPr lang="vi-VN">
                <a:latin typeface="Times New Roman" panose="02020603050405020304" pitchFamily="18" charset="0"/>
                <a:cs typeface="Times New Roman" panose="02020603050405020304" pitchFamily="18" charset="0"/>
              </a:rPr>
              <a:t>hương trình</a:t>
            </a:r>
            <a:r>
              <a:rPr lang="en-US">
                <a:latin typeface="Times New Roman" panose="02020603050405020304" pitchFamily="18" charset="0"/>
                <a:cs typeface="Times New Roman" panose="02020603050405020304" pitchFamily="18" charset="0"/>
              </a:rPr>
              <a:t> đã viết cho các bài toán con</a:t>
            </a:r>
          </a:p>
          <a:p>
            <a:pPr marL="0" indent="469900" algn="just">
              <a:lnSpc>
                <a:spcPct val="110000"/>
              </a:lnSpc>
              <a:spcBef>
                <a:spcPts val="600"/>
              </a:spcBef>
              <a:spcAft>
                <a:spcPts val="600"/>
              </a:spcAft>
            </a:pPr>
            <a:r>
              <a:rPr lang="vi-VN">
                <a:latin typeface="Times New Roman" panose="02020603050405020304" pitchFamily="18" charset="0"/>
                <a:cs typeface="Times New Roman" panose="02020603050405020304" pitchFamily="18" charset="0"/>
              </a:rPr>
              <a:t>Chương trình</a:t>
            </a:r>
            <a:r>
              <a:rPr lang="en-US">
                <a:latin typeface="Times New Roman" panose="02020603050405020304" pitchFamily="18" charset="0"/>
                <a:cs typeface="Times New Roman" panose="02020603050405020304" pitchFamily="18" charset="0"/>
              </a:rPr>
              <a:t> con là một đoạn câu lệnh thực hiện một việc nào đó được đặt tên</a:t>
            </a:r>
            <a:endParaRPr lang="en-US" dirty="0">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3B033C0A-E6B9-48CD-8E25-CC3701801875}"/>
              </a:ext>
            </a:extLst>
          </p:cNvPr>
          <p:cNvSpPr/>
          <p:nvPr/>
        </p:nvSpPr>
        <p:spPr>
          <a:xfrm>
            <a:off x="694509" y="2749732"/>
            <a:ext cx="992777" cy="679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75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0264F-581A-441B-9F2A-CEED8A2E04FE}"/>
              </a:ext>
            </a:extLst>
          </p:cNvPr>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3" name="Footer Placeholder 2">
            <a:extLst>
              <a:ext uri="{FF2B5EF4-FFF2-40B4-BE49-F238E27FC236}">
                <a16:creationId xmlns:a16="http://schemas.microsoft.com/office/drawing/2014/main" id="{C911102A-3894-4E98-993F-1814860041E3}"/>
              </a:ext>
            </a:extLst>
          </p:cNvPr>
          <p:cNvSpPr>
            <a:spLocks noGrp="1"/>
          </p:cNvSpPr>
          <p:nvPr>
            <p:ph type="ftr" sz="quarter" idx="11"/>
          </p:nvPr>
        </p:nvSpPr>
        <p:spPr>
          <a:xfrm>
            <a:off x="4038600" y="6356350"/>
            <a:ext cx="4114800" cy="365125"/>
          </a:xfrm>
        </p:spPr>
        <p:txBody>
          <a:bodyPr/>
          <a:lstStyle/>
          <a:p>
            <a:pPr lvl="0"/>
            <a:r>
              <a:rPr lang="en-US" noProof="0" dirty="0"/>
              <a:t>PRESENTATION TITLE</a:t>
            </a:r>
          </a:p>
        </p:txBody>
      </p:sp>
      <p:sp>
        <p:nvSpPr>
          <p:cNvPr id="4" name="Slide Number Placeholder 3">
            <a:extLst>
              <a:ext uri="{FF2B5EF4-FFF2-40B4-BE49-F238E27FC236}">
                <a16:creationId xmlns:a16="http://schemas.microsoft.com/office/drawing/2014/main" id="{7DEC6FF8-181E-4897-9463-A6F20768A5D0}"/>
              </a:ext>
            </a:extLst>
          </p:cNvPr>
          <p:cNvSpPr>
            <a:spLocks noGrp="1"/>
          </p:cNvSpPr>
          <p:nvPr>
            <p:ph type="sldNum" sz="quarter" idx="12"/>
          </p:nvPr>
        </p:nvSpPr>
        <p:spPr>
          <a:xfrm>
            <a:off x="8610600" y="6356350"/>
            <a:ext cx="2743200" cy="365125"/>
          </a:xfrm>
        </p:spPr>
        <p:txBody>
          <a:bodyPr/>
          <a:lstStyle/>
          <a:p>
            <a:pPr lvl="0"/>
            <a:fld id="{5EA792F7-1D9E-4C7E-A103-E8EDFDC2691E}" type="slidenum">
              <a:rPr lang="en-US" noProof="0" smtClean="0"/>
              <a:pPr lvl="0"/>
              <a:t>6</a:t>
            </a:fld>
            <a:endParaRPr lang="en-US" noProof="0" dirty="0"/>
          </a:p>
        </p:txBody>
      </p:sp>
      <p:sp>
        <p:nvSpPr>
          <p:cNvPr id="7" name="Content Placeholder 2">
            <a:extLst>
              <a:ext uri="{FF2B5EF4-FFF2-40B4-BE49-F238E27FC236}">
                <a16:creationId xmlns:a16="http://schemas.microsoft.com/office/drawing/2014/main" id="{F8B3B4E9-6137-4D3A-A9F1-D92855366319}"/>
              </a:ext>
            </a:extLst>
          </p:cNvPr>
          <p:cNvSpPr txBox="1">
            <a:spLocks/>
          </p:cNvSpPr>
          <p:nvPr/>
        </p:nvSpPr>
        <p:spPr>
          <a:xfrm>
            <a:off x="1687286" y="5588888"/>
            <a:ext cx="8890547" cy="5767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600"/>
              </a:spcBef>
              <a:spcAft>
                <a:spcPts val="600"/>
              </a:spcAft>
              <a:buNone/>
            </a:pPr>
            <a:r>
              <a:rPr lang="en-US" i="1">
                <a:latin typeface="Times New Roman" panose="02020603050405020304" pitchFamily="18" charset="0"/>
                <a:cs typeface="Times New Roman" panose="02020603050405020304" pitchFamily="18" charset="0"/>
              </a:rPr>
              <a:t>Hình 1. Một c</a:t>
            </a:r>
            <a:r>
              <a:rPr lang="vi-VN" i="1">
                <a:latin typeface="Times New Roman" panose="02020603050405020304" pitchFamily="18" charset="0"/>
                <a:cs typeface="Times New Roman" panose="02020603050405020304" pitchFamily="18" charset="0"/>
              </a:rPr>
              <a:t>hương trình</a:t>
            </a:r>
            <a:r>
              <a:rPr lang="en-US" i="1">
                <a:latin typeface="Times New Roman" panose="02020603050405020304" pitchFamily="18" charset="0"/>
                <a:cs typeface="Times New Roman" panose="02020603050405020304" pitchFamily="18" charset="0"/>
              </a:rPr>
              <a:t> Python có c</a:t>
            </a:r>
            <a:r>
              <a:rPr lang="vi-VN" i="1">
                <a:latin typeface="Times New Roman" panose="02020603050405020304" pitchFamily="18" charset="0"/>
                <a:cs typeface="Times New Roman" panose="02020603050405020304" pitchFamily="18" charset="0"/>
              </a:rPr>
              <a:t>hương trình</a:t>
            </a:r>
            <a:r>
              <a:rPr lang="en-US" i="1">
                <a:latin typeface="Times New Roman" panose="02020603050405020304" pitchFamily="18" charset="0"/>
                <a:cs typeface="Times New Roman" panose="02020603050405020304" pitchFamily="18" charset="0"/>
              </a:rPr>
              <a:t> con </a:t>
            </a:r>
            <a:r>
              <a:rPr lang="en-US" i="1">
                <a:solidFill>
                  <a:srgbClr val="0070C0"/>
                </a:solidFill>
                <a:latin typeface="Times New Roman" panose="02020603050405020304" pitchFamily="18" charset="0"/>
                <a:cs typeface="Times New Roman" panose="02020603050405020304" pitchFamily="18" charset="0"/>
              </a:rPr>
              <a:t>Hello</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3B033C0A-E6B9-48CD-8E25-CC3701801875}"/>
              </a:ext>
            </a:extLst>
          </p:cNvPr>
          <p:cNvSpPr/>
          <p:nvPr/>
        </p:nvSpPr>
        <p:spPr>
          <a:xfrm>
            <a:off x="341811" y="2749732"/>
            <a:ext cx="992777" cy="679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14F1F92-6EE7-49BA-8FE9-0F2B00B7040D}"/>
              </a:ext>
            </a:extLst>
          </p:cNvPr>
          <p:cNvPicPr>
            <a:picLocks noChangeAspect="1"/>
          </p:cNvPicPr>
          <p:nvPr/>
        </p:nvPicPr>
        <p:blipFill rotWithShape="1">
          <a:blip r:embed="rId3"/>
          <a:srcRect l="2728" t="-25" r="64205" b="75972"/>
          <a:stretch/>
        </p:blipFill>
        <p:spPr>
          <a:xfrm>
            <a:off x="1687286" y="1674977"/>
            <a:ext cx="6913418" cy="3313038"/>
          </a:xfrm>
          <a:prstGeom prst="rect">
            <a:avLst/>
          </a:prstGeom>
          <a:ln>
            <a:solidFill>
              <a:srgbClr val="00B050"/>
            </a:solidFill>
          </a:ln>
        </p:spPr>
      </p:pic>
      <p:sp>
        <p:nvSpPr>
          <p:cNvPr id="9" name="Content Placeholder 2">
            <a:extLst>
              <a:ext uri="{FF2B5EF4-FFF2-40B4-BE49-F238E27FC236}">
                <a16:creationId xmlns:a16="http://schemas.microsoft.com/office/drawing/2014/main" id="{DCA51C3B-3AB4-4979-8412-D31D1BE04280}"/>
              </a:ext>
            </a:extLst>
          </p:cNvPr>
          <p:cNvSpPr txBox="1">
            <a:spLocks/>
          </p:cNvSpPr>
          <p:nvPr/>
        </p:nvSpPr>
        <p:spPr>
          <a:xfrm>
            <a:off x="9076508" y="2923320"/>
            <a:ext cx="2856411" cy="92822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pPr>
            <a:r>
              <a:rPr lang="en-US" i="1">
                <a:latin typeface="Times New Roman" panose="02020603050405020304" pitchFamily="18" charset="0"/>
                <a:cs typeface="Times New Roman" panose="02020603050405020304" pitchFamily="18" charset="0"/>
              </a:rPr>
              <a:t>Khối lệnh được đặt tên </a:t>
            </a:r>
            <a:r>
              <a:rPr lang="en-US" i="1">
                <a:solidFill>
                  <a:srgbClr val="0070C0"/>
                </a:solidFill>
                <a:latin typeface="Times New Roman" panose="02020603050405020304" pitchFamily="18" charset="0"/>
                <a:cs typeface="Times New Roman" panose="02020603050405020304" pitchFamily="18" charset="0"/>
              </a:rPr>
              <a:t>Hello</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6776577F-2406-40A1-9306-9DE0ACF5BB6C}"/>
              </a:ext>
            </a:extLst>
          </p:cNvPr>
          <p:cNvSpPr txBox="1">
            <a:spLocks/>
          </p:cNvSpPr>
          <p:nvPr/>
        </p:nvSpPr>
        <p:spPr>
          <a:xfrm>
            <a:off x="9130140" y="4051790"/>
            <a:ext cx="2856410" cy="825385"/>
          </a:xfrm>
          <a:prstGeom prst="rect">
            <a:avLst/>
          </a:prstGeom>
        </p:spPr>
        <p:style>
          <a:lnRef idx="1">
            <a:schemeClr val="accent3"/>
          </a:lnRef>
          <a:fillRef idx="2">
            <a:schemeClr val="accent3"/>
          </a:fillRef>
          <a:effectRef idx="1">
            <a:schemeClr val="accent3"/>
          </a:effectRef>
          <a:fontRef idx="minor">
            <a:schemeClr val="dk1"/>
          </a:fontRef>
        </p:style>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pPr>
            <a:r>
              <a:rPr lang="en-US" sz="2400" i="1">
                <a:latin typeface="Times New Roman" panose="02020603050405020304" pitchFamily="18" charset="0"/>
                <a:cs typeface="Times New Roman" panose="02020603050405020304" pitchFamily="18" charset="0"/>
              </a:rPr>
              <a:t>Gọi tên hàm ở những nơi cần thực hiện</a:t>
            </a:r>
            <a:endParaRPr lang="en-US" sz="2400" i="1" dirty="0">
              <a:solidFill>
                <a:srgbClr val="0070C0"/>
              </a:solidFill>
              <a:latin typeface="Times New Roman" panose="02020603050405020304" pitchFamily="18" charset="0"/>
              <a:cs typeface="Times New Roman" panose="02020603050405020304" pitchFamily="18" charset="0"/>
            </a:endParaRPr>
          </a:p>
        </p:txBody>
      </p:sp>
      <p:sp>
        <p:nvSpPr>
          <p:cNvPr id="8" name="Right Brace 7">
            <a:extLst>
              <a:ext uri="{FF2B5EF4-FFF2-40B4-BE49-F238E27FC236}">
                <a16:creationId xmlns:a16="http://schemas.microsoft.com/office/drawing/2014/main" id="{8A637363-53EA-4F7C-9CC3-2D4E6FB5E4FD}"/>
              </a:ext>
            </a:extLst>
          </p:cNvPr>
          <p:cNvSpPr/>
          <p:nvPr/>
        </p:nvSpPr>
        <p:spPr>
          <a:xfrm>
            <a:off x="8610600" y="2590800"/>
            <a:ext cx="465908" cy="138115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9C82B3C3-9329-450D-B11C-CF9F79DF37E8}"/>
              </a:ext>
            </a:extLst>
          </p:cNvPr>
          <p:cNvCxnSpPr/>
          <p:nvPr/>
        </p:nvCxnSpPr>
        <p:spPr>
          <a:xfrm flipH="1">
            <a:off x="2895600" y="4447309"/>
            <a:ext cx="618090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62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17EDBE-4FB7-472F-B26B-EB9ECD77B7A8}"/>
              </a:ext>
            </a:extLst>
          </p:cNvPr>
          <p:cNvSpPr>
            <a:spLocks noGrp="1"/>
          </p:cNvSpPr>
          <p:nvPr>
            <p:ph type="title"/>
          </p:nvPr>
        </p:nvSpPr>
        <p:spPr>
          <a:xfrm>
            <a:off x="1011380" y="140939"/>
            <a:ext cx="10460183" cy="519172"/>
          </a:xfrm>
        </p:spPr>
        <p:txBody>
          <a:bodyPr>
            <a:normAutofit fontScale="90000"/>
          </a:bodyPr>
          <a:lstStyle/>
          <a:p>
            <a:pPr algn="ctr"/>
            <a:r>
              <a:rPr lang="en-US" sz="3200" b="1">
                <a:solidFill>
                  <a:schemeClr val="accent1">
                    <a:lumMod val="75000"/>
                  </a:schemeClr>
                </a:solidFill>
                <a:latin typeface="Times New Roman" panose="02020603050405020304" pitchFamily="18" charset="0"/>
                <a:cs typeface="Times New Roman" panose="02020603050405020304" pitchFamily="18" charset="0"/>
              </a:rPr>
              <a:t>2. Khai báo và gọi một hàm cần thực hiện trong Python</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8" name="Date Placeholder 17">
            <a:extLst>
              <a:ext uri="{FF2B5EF4-FFF2-40B4-BE49-F238E27FC236}">
                <a16:creationId xmlns:a16="http://schemas.microsoft.com/office/drawing/2014/main" id="{61D601DD-761A-4959-A37B-1321EE2DF9C4}"/>
              </a:ext>
            </a:extLst>
          </p:cNvPr>
          <p:cNvSpPr>
            <a:spLocks noGrp="1"/>
          </p:cNvSpPr>
          <p:nvPr>
            <p:ph type="dt" sz="half" idx="15"/>
          </p:nvPr>
        </p:nvSpPr>
        <p:spPr>
          <a:xfrm>
            <a:off x="838200" y="6356350"/>
            <a:ext cx="2743200" cy="365125"/>
          </a:xfrm>
        </p:spPr>
        <p:txBody>
          <a:bodyPr/>
          <a:lstStyle/>
          <a:p>
            <a:r>
              <a:rPr lang="en-US"/>
              <a:t>2/1/20XX</a:t>
            </a:r>
            <a:endParaRPr lang="en-US" dirty="0"/>
          </a:p>
        </p:txBody>
      </p:sp>
      <p:sp>
        <p:nvSpPr>
          <p:cNvPr id="19" name="Footer Placeholder 18">
            <a:extLst>
              <a:ext uri="{FF2B5EF4-FFF2-40B4-BE49-F238E27FC236}">
                <a16:creationId xmlns:a16="http://schemas.microsoft.com/office/drawing/2014/main" id="{A5CEF4C1-04B1-4BCC-8146-CC9871388878}"/>
              </a:ext>
            </a:extLst>
          </p:cNvPr>
          <p:cNvSpPr>
            <a:spLocks noGrp="1"/>
          </p:cNvSpPr>
          <p:nvPr>
            <p:ph type="ftr" sz="quarter" idx="16"/>
          </p:nvPr>
        </p:nvSpPr>
        <p:spPr>
          <a:xfrm>
            <a:off x="4038600" y="6356350"/>
            <a:ext cx="4114800" cy="365125"/>
          </a:xfrm>
        </p:spPr>
        <p:txBody>
          <a:bodyPr/>
          <a:lstStyle/>
          <a:p>
            <a:r>
              <a:rPr lang="en-US" dirty="0"/>
              <a:t>PRESENTATION TITLE</a:t>
            </a:r>
          </a:p>
        </p:txBody>
      </p:sp>
      <p:sp>
        <p:nvSpPr>
          <p:cNvPr id="20" name="Slide Number Placeholder 19">
            <a:extLst>
              <a:ext uri="{FF2B5EF4-FFF2-40B4-BE49-F238E27FC236}">
                <a16:creationId xmlns:a16="http://schemas.microsoft.com/office/drawing/2014/main" id="{C427CAEE-862D-4FE1-99F2-70274992024D}"/>
              </a:ext>
            </a:extLst>
          </p:cNvPr>
          <p:cNvSpPr>
            <a:spLocks noGrp="1"/>
          </p:cNvSpPr>
          <p:nvPr>
            <p:ph type="sldNum" sz="quarter" idx="17"/>
          </p:nvPr>
        </p:nvSpPr>
        <p:spPr>
          <a:xfrm>
            <a:off x="8610600" y="6356350"/>
            <a:ext cx="2743200" cy="365125"/>
          </a:xfrm>
        </p:spPr>
        <p:txBody>
          <a:bodyPr/>
          <a:lstStyle/>
          <a:p>
            <a:fld id="{5EA792F7-1D9E-4C7E-A103-E8EDFDC2691E}" type="slidenum">
              <a:rPr lang="en-US" smtClean="0"/>
              <a:pPr/>
              <a:t>7</a:t>
            </a:fld>
            <a:endParaRPr lang="en-US" dirty="0"/>
          </a:p>
        </p:txBody>
      </p:sp>
      <p:sp>
        <p:nvSpPr>
          <p:cNvPr id="12" name="Content Placeholder 2">
            <a:extLst>
              <a:ext uri="{FF2B5EF4-FFF2-40B4-BE49-F238E27FC236}">
                <a16:creationId xmlns:a16="http://schemas.microsoft.com/office/drawing/2014/main" id="{23688AC9-1842-4499-9C1E-1D7517DD5170}"/>
              </a:ext>
            </a:extLst>
          </p:cNvPr>
          <p:cNvSpPr>
            <a:spLocks noGrp="1"/>
          </p:cNvSpPr>
          <p:nvPr>
            <p:ph idx="1"/>
          </p:nvPr>
        </p:nvSpPr>
        <p:spPr>
          <a:xfrm>
            <a:off x="706582" y="1025236"/>
            <a:ext cx="10764981" cy="1299953"/>
          </a:xfrm>
        </p:spPr>
        <p:style>
          <a:lnRef idx="1">
            <a:schemeClr val="accent3"/>
          </a:lnRef>
          <a:fillRef idx="2">
            <a:schemeClr val="accent3"/>
          </a:fillRef>
          <a:effectRef idx="1">
            <a:schemeClr val="accent3"/>
          </a:effectRef>
          <a:fontRef idx="minor">
            <a:schemeClr val="dk1"/>
          </a:fontRef>
        </p:style>
        <p:txBody>
          <a:bodyPr>
            <a:normAutofit/>
          </a:bodyPr>
          <a:lstStyle/>
          <a:p>
            <a:pPr marL="457200" indent="-457200" algn="just">
              <a:lnSpc>
                <a:spcPct val="11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Có thể gọi một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con trong Python là một hàm</a:t>
            </a:r>
          </a:p>
          <a:p>
            <a:pPr marL="457200" indent="-457200" algn="just">
              <a:lnSpc>
                <a:spcPct val="110000"/>
              </a:lnSpc>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Cách khai báo hàm trong Python như sau:</a:t>
            </a:r>
            <a:endParaRPr lang="en-US" sz="2800" dirty="0">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B4B58810-56D1-47AA-B539-5EFFCB990A05}"/>
              </a:ext>
            </a:extLst>
          </p:cNvPr>
          <p:cNvSpPr txBox="1">
            <a:spLocks/>
          </p:cNvSpPr>
          <p:nvPr/>
        </p:nvSpPr>
        <p:spPr>
          <a:xfrm>
            <a:off x="231274" y="3902254"/>
            <a:ext cx="4427318" cy="129995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chemeClr val="tx1"/>
                </a:solidFill>
                <a:latin typeface="Times New Roman" panose="02020603050405020304" pitchFamily="18" charset="0"/>
                <a:cs typeface="Times New Roman" panose="02020603050405020304" pitchFamily="18" charset="0"/>
              </a:rPr>
              <a:t>def</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tên_hàm (tham số)</a:t>
            </a:r>
            <a:r>
              <a:rPr lang="en-US" sz="2800" b="1">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Các lệnh mô tả hàm</a:t>
            </a:r>
            <a:endParaRPr lang="en-US" sz="2800" i="1" dirty="0">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EA4FAC14-5AF1-4AC9-9731-432D5957582A}"/>
              </a:ext>
            </a:extLst>
          </p:cNvPr>
          <p:cNvSpPr txBox="1">
            <a:spLocks/>
          </p:cNvSpPr>
          <p:nvPr/>
        </p:nvSpPr>
        <p:spPr>
          <a:xfrm>
            <a:off x="5278583" y="2690314"/>
            <a:ext cx="6483926" cy="402674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spcBef>
                <a:spcPts val="600"/>
              </a:spcBef>
              <a:spcAft>
                <a:spcPts val="600"/>
              </a:spcAft>
            </a:pPr>
            <a:r>
              <a:rPr lang="en-US" sz="2800" b="1">
                <a:solidFill>
                  <a:schemeClr val="tx1"/>
                </a:solidFill>
                <a:latin typeface="Times New Roman" panose="02020603050405020304" pitchFamily="18" charset="0"/>
                <a:cs typeface="Times New Roman" panose="02020603050405020304" pitchFamily="18" charset="0"/>
              </a:rPr>
              <a:t>Trong đó:</a:t>
            </a:r>
          </a:p>
          <a:p>
            <a:pPr marL="457200" indent="-457200" algn="just">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Tên hàm phải theo quy tắc đặt tên trong Python</a:t>
            </a:r>
          </a:p>
          <a:p>
            <a:pPr marL="457200" indent="-457200" algn="just">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Theo sau hàm có thể có hoặc không có tham số</a:t>
            </a:r>
          </a:p>
          <a:p>
            <a:pPr marL="457200" indent="-457200" algn="just">
              <a:spcBef>
                <a:spcPts val="600"/>
              </a:spcBef>
              <a:spcAft>
                <a:spcPts val="600"/>
              </a:spcAft>
              <a:buFontTx/>
              <a:buChar char="-"/>
            </a:pPr>
            <a:r>
              <a:rPr lang="en-US" sz="2800" i="1">
                <a:solidFill>
                  <a:schemeClr val="tx1"/>
                </a:solidFill>
                <a:latin typeface="Times New Roman" panose="02020603050405020304" pitchFamily="18" charset="0"/>
                <a:cs typeface="Times New Roman" panose="02020603050405020304" pitchFamily="18" charset="0"/>
              </a:rPr>
              <a:t>Phần thân hàm (gồm các lệnh mô tả hàm) phải viết lùi vào theo quy định của Python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66C8B3D6-D841-44F5-9B04-1F78C954159A}"/>
              </a:ext>
            </a:extLst>
          </p:cNvPr>
          <p:cNvSpPr/>
          <p:nvPr/>
        </p:nvSpPr>
        <p:spPr>
          <a:xfrm>
            <a:off x="4793673" y="4447309"/>
            <a:ext cx="360218" cy="243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7D020265-C428-4090-A187-5B1FBD469326}"/>
              </a:ext>
            </a:extLst>
          </p:cNvPr>
          <p:cNvSpPr/>
          <p:nvPr/>
        </p:nvSpPr>
        <p:spPr>
          <a:xfrm>
            <a:off x="2147455" y="2479964"/>
            <a:ext cx="290945" cy="12999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76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EC6FF8-181E-4897-9463-A6F20768A5D0}"/>
              </a:ext>
            </a:extLst>
          </p:cNvPr>
          <p:cNvSpPr>
            <a:spLocks noGrp="1"/>
          </p:cNvSpPr>
          <p:nvPr>
            <p:ph type="sldNum" sz="quarter" idx="12"/>
          </p:nvPr>
        </p:nvSpPr>
        <p:spPr>
          <a:xfrm>
            <a:off x="8610600" y="6356350"/>
            <a:ext cx="2743200" cy="365125"/>
          </a:xfrm>
        </p:spPr>
        <p:txBody>
          <a:bodyPr/>
          <a:lstStyle/>
          <a:p>
            <a:pPr lvl="0"/>
            <a:fld id="{5EA792F7-1D9E-4C7E-A103-E8EDFDC2691E}" type="slidenum">
              <a:rPr lang="en-US" noProof="0" smtClean="0"/>
              <a:pPr lvl="0"/>
              <a:t>8</a:t>
            </a:fld>
            <a:endParaRPr lang="en-US" noProof="0" dirty="0"/>
          </a:p>
        </p:txBody>
      </p:sp>
      <p:sp>
        <p:nvSpPr>
          <p:cNvPr id="7" name="Content Placeholder 2">
            <a:extLst>
              <a:ext uri="{FF2B5EF4-FFF2-40B4-BE49-F238E27FC236}">
                <a16:creationId xmlns:a16="http://schemas.microsoft.com/office/drawing/2014/main" id="{F8B3B4E9-6137-4D3A-A9F1-D92855366319}"/>
              </a:ext>
            </a:extLst>
          </p:cNvPr>
          <p:cNvSpPr txBox="1">
            <a:spLocks/>
          </p:cNvSpPr>
          <p:nvPr/>
        </p:nvSpPr>
        <p:spPr>
          <a:xfrm>
            <a:off x="1832955" y="6144693"/>
            <a:ext cx="8890547" cy="5767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600"/>
              </a:spcBef>
              <a:spcAft>
                <a:spcPts val="600"/>
              </a:spcAft>
              <a:buNone/>
            </a:pPr>
            <a:r>
              <a:rPr lang="en-US" i="1">
                <a:latin typeface="Times New Roman" panose="02020603050405020304" pitchFamily="18" charset="0"/>
                <a:cs typeface="Times New Roman" panose="02020603050405020304" pitchFamily="18" charset="0"/>
              </a:rPr>
              <a:t>Hình 2. Một c</a:t>
            </a:r>
            <a:r>
              <a:rPr lang="vi-VN" i="1">
                <a:latin typeface="Times New Roman" panose="02020603050405020304" pitchFamily="18" charset="0"/>
                <a:cs typeface="Times New Roman" panose="02020603050405020304" pitchFamily="18" charset="0"/>
              </a:rPr>
              <a:t>hương trình</a:t>
            </a:r>
            <a:r>
              <a:rPr lang="en-US" i="1">
                <a:latin typeface="Times New Roman" panose="02020603050405020304" pitchFamily="18" charset="0"/>
                <a:cs typeface="Times New Roman" panose="02020603050405020304" pitchFamily="18" charset="0"/>
              </a:rPr>
              <a:t> Python có sử dụng hàm</a:t>
            </a:r>
            <a:endParaRPr lang="en-US" i="1" dirty="0">
              <a:solidFill>
                <a:srgbClr val="0070C0"/>
              </a:solidFill>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DCA51C3B-3AB4-4979-8412-D31D1BE04280}"/>
              </a:ext>
            </a:extLst>
          </p:cNvPr>
          <p:cNvSpPr txBox="1">
            <a:spLocks/>
          </p:cNvSpPr>
          <p:nvPr/>
        </p:nvSpPr>
        <p:spPr>
          <a:xfrm>
            <a:off x="10312436" y="2644146"/>
            <a:ext cx="1783526" cy="928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pPr>
            <a:r>
              <a:rPr lang="en-US" sz="2400" i="1">
                <a:latin typeface="Times New Roman" panose="02020603050405020304" pitchFamily="18" charset="0"/>
                <a:cs typeface="Times New Roman" panose="02020603050405020304" pitchFamily="18" charset="0"/>
              </a:rPr>
              <a:t>Các lệnh mô tả hàm</a:t>
            </a:r>
            <a:endParaRPr lang="en-US" sz="2400" i="1" dirty="0">
              <a:solidFill>
                <a:srgbClr val="0070C0"/>
              </a:solidFill>
              <a:latin typeface="Times New Roman" panose="02020603050405020304" pitchFamily="18" charset="0"/>
              <a:cs typeface="Times New Roman" panose="02020603050405020304" pitchFamily="18" charset="0"/>
            </a:endParaRPr>
          </a:p>
        </p:txBody>
      </p:sp>
      <p:sp>
        <p:nvSpPr>
          <p:cNvPr id="8" name="Right Brace 7">
            <a:extLst>
              <a:ext uri="{FF2B5EF4-FFF2-40B4-BE49-F238E27FC236}">
                <a16:creationId xmlns:a16="http://schemas.microsoft.com/office/drawing/2014/main" id="{8A637363-53EA-4F7C-9CC3-2D4E6FB5E4FD}"/>
              </a:ext>
            </a:extLst>
          </p:cNvPr>
          <p:cNvSpPr/>
          <p:nvPr/>
        </p:nvSpPr>
        <p:spPr>
          <a:xfrm>
            <a:off x="9730195" y="2092036"/>
            <a:ext cx="465908" cy="277168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E70E3CD9-A9DC-4F8B-AB50-BB43DB2CDB96}"/>
              </a:ext>
            </a:extLst>
          </p:cNvPr>
          <p:cNvSpPr txBox="1">
            <a:spLocks/>
          </p:cNvSpPr>
          <p:nvPr/>
        </p:nvSpPr>
        <p:spPr>
          <a:xfrm>
            <a:off x="0" y="249407"/>
            <a:ext cx="1832952" cy="928229"/>
          </a:xfrm>
          <a:prstGeom prst="rect">
            <a:avLst/>
          </a:prstGeom>
        </p:spPr>
        <p:style>
          <a:lnRef idx="3">
            <a:schemeClr val="lt1"/>
          </a:lnRef>
          <a:fillRef idx="1">
            <a:schemeClr val="dk1"/>
          </a:fillRef>
          <a:effectRef idx="1">
            <a:schemeClr val="dk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pPr>
            <a:r>
              <a:rPr lang="en-US" sz="3200" i="1">
                <a:solidFill>
                  <a:schemeClr val="bg1"/>
                </a:solidFill>
                <a:latin typeface="Times New Roman" panose="02020603050405020304" pitchFamily="18" charset="0"/>
                <a:cs typeface="Times New Roman" panose="02020603050405020304" pitchFamily="18" charset="0"/>
              </a:rPr>
              <a:t>Ví dụ:</a:t>
            </a:r>
            <a:endParaRPr lang="en-US" sz="3200" i="1"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81582A0A-6F3C-42EF-9D3A-D8C0029E620B}"/>
              </a:ext>
            </a:extLst>
          </p:cNvPr>
          <p:cNvPicPr>
            <a:picLocks noChangeAspect="1"/>
          </p:cNvPicPr>
          <p:nvPr/>
        </p:nvPicPr>
        <p:blipFill rotWithShape="1">
          <a:blip r:embed="rId3"/>
          <a:srcRect l="4421" t="201" r="54195" b="68339"/>
          <a:stretch/>
        </p:blipFill>
        <p:spPr>
          <a:xfrm>
            <a:off x="2230582" y="981626"/>
            <a:ext cx="7499613" cy="4641352"/>
          </a:xfrm>
          <a:prstGeom prst="rect">
            <a:avLst/>
          </a:prstGeom>
          <a:ln>
            <a:solidFill>
              <a:schemeClr val="accent3">
                <a:lumMod val="75000"/>
              </a:schemeClr>
            </a:solidFill>
          </a:ln>
        </p:spPr>
      </p:pic>
      <p:sp>
        <p:nvSpPr>
          <p:cNvPr id="15" name="Content Placeholder 2">
            <a:extLst>
              <a:ext uri="{FF2B5EF4-FFF2-40B4-BE49-F238E27FC236}">
                <a16:creationId xmlns:a16="http://schemas.microsoft.com/office/drawing/2014/main" id="{E7EB8F67-3794-4453-A87F-910B004742F0}"/>
              </a:ext>
            </a:extLst>
          </p:cNvPr>
          <p:cNvSpPr txBox="1">
            <a:spLocks/>
          </p:cNvSpPr>
          <p:nvPr/>
        </p:nvSpPr>
        <p:spPr>
          <a:xfrm>
            <a:off x="5576183" y="370875"/>
            <a:ext cx="3512029" cy="5651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pPr>
            <a:r>
              <a:rPr lang="en-US" sz="2400" i="1">
                <a:latin typeface="Times New Roman" panose="02020603050405020304" pitchFamily="18" charset="0"/>
                <a:cs typeface="Times New Roman" panose="02020603050405020304" pitchFamily="18" charset="0"/>
              </a:rPr>
              <a:t>Danh sách tham số rỗng</a:t>
            </a:r>
            <a:endParaRPr lang="en-US" sz="2400" i="1" dirty="0">
              <a:solidFill>
                <a:srgbClr val="0070C0"/>
              </a:solidFill>
              <a:latin typeface="Times New Roman" panose="02020603050405020304" pitchFamily="18" charset="0"/>
              <a:cs typeface="Times New Roman" panose="02020603050405020304" pitchFamily="18" charset="0"/>
            </a:endParaRPr>
          </a:p>
        </p:txBody>
      </p:sp>
      <p:sp>
        <p:nvSpPr>
          <p:cNvPr id="16" name="Content Placeholder 2">
            <a:extLst>
              <a:ext uri="{FF2B5EF4-FFF2-40B4-BE49-F238E27FC236}">
                <a16:creationId xmlns:a16="http://schemas.microsoft.com/office/drawing/2014/main" id="{A94910E8-0756-4368-8B3A-DF4559124C98}"/>
              </a:ext>
            </a:extLst>
          </p:cNvPr>
          <p:cNvSpPr txBox="1">
            <a:spLocks/>
          </p:cNvSpPr>
          <p:nvPr/>
        </p:nvSpPr>
        <p:spPr>
          <a:xfrm>
            <a:off x="1678785" y="419860"/>
            <a:ext cx="2018211" cy="46116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pPr>
            <a:r>
              <a:rPr lang="en-US" sz="2400" i="1">
                <a:latin typeface="Times New Roman" panose="02020603050405020304" pitchFamily="18" charset="0"/>
                <a:cs typeface="Times New Roman" panose="02020603050405020304" pitchFamily="18" charset="0"/>
              </a:rPr>
              <a:t>Tên hàm</a:t>
            </a:r>
            <a:endParaRPr lang="en-US" sz="2400" i="1" dirty="0">
              <a:solidFill>
                <a:srgbClr val="0070C0"/>
              </a:solidFill>
              <a:latin typeface="Times New Roman" panose="02020603050405020304" pitchFamily="18" charset="0"/>
              <a:cs typeface="Times New Roman" panose="02020603050405020304" pitchFamily="18" charset="0"/>
            </a:endParaRPr>
          </a:p>
        </p:txBody>
      </p:sp>
      <p:sp>
        <p:nvSpPr>
          <p:cNvPr id="17" name="Content Placeholder 2">
            <a:extLst>
              <a:ext uri="{FF2B5EF4-FFF2-40B4-BE49-F238E27FC236}">
                <a16:creationId xmlns:a16="http://schemas.microsoft.com/office/drawing/2014/main" id="{74F9DD6C-C4A1-4B2D-8BD3-8A8444A72BB8}"/>
              </a:ext>
            </a:extLst>
          </p:cNvPr>
          <p:cNvSpPr txBox="1">
            <a:spLocks/>
          </p:cNvSpPr>
          <p:nvPr/>
        </p:nvSpPr>
        <p:spPr>
          <a:xfrm>
            <a:off x="86368" y="1689244"/>
            <a:ext cx="1892209" cy="928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pPr>
            <a:r>
              <a:rPr lang="en-US" sz="2400" i="1">
                <a:latin typeface="Times New Roman" panose="02020603050405020304" pitchFamily="18" charset="0"/>
                <a:cs typeface="Times New Roman" panose="02020603050405020304" pitchFamily="18" charset="0"/>
              </a:rPr>
              <a:t>Từ khóa khai báo hàm</a:t>
            </a:r>
            <a:endParaRPr lang="en-US" sz="2400" i="1" dirty="0">
              <a:solidFill>
                <a:srgbClr val="0070C0"/>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6776577F-2406-40A1-9306-9DE0ACF5BB6C}"/>
              </a:ext>
            </a:extLst>
          </p:cNvPr>
          <p:cNvSpPr txBox="1">
            <a:spLocks/>
          </p:cNvSpPr>
          <p:nvPr/>
        </p:nvSpPr>
        <p:spPr>
          <a:xfrm>
            <a:off x="8720012" y="4954957"/>
            <a:ext cx="3375950" cy="576782"/>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pPr>
            <a:r>
              <a:rPr lang="en-US" sz="2400" i="1">
                <a:latin typeface="Times New Roman" panose="02020603050405020304" pitchFamily="18" charset="0"/>
                <a:cs typeface="Times New Roman" panose="02020603050405020304" pitchFamily="18" charset="0"/>
              </a:rPr>
              <a:t>Lời gọi thực hiện hàm</a:t>
            </a:r>
            <a:endParaRPr lang="en-US" sz="2400" i="1" dirty="0">
              <a:solidFill>
                <a:srgbClr val="0070C0"/>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9C82B3C3-9329-450D-B11C-CF9F79DF37E8}"/>
              </a:ext>
            </a:extLst>
          </p:cNvPr>
          <p:cNvCxnSpPr>
            <a:cxnSpLocks/>
            <a:stCxn id="10" idx="1"/>
          </p:cNvCxnSpPr>
          <p:nvPr/>
        </p:nvCxnSpPr>
        <p:spPr>
          <a:xfrm flipH="1">
            <a:off x="3177614" y="5243348"/>
            <a:ext cx="5542398" cy="131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0E17F12-31D4-4711-B4D2-D08747E7EBDD}"/>
              </a:ext>
            </a:extLst>
          </p:cNvPr>
          <p:cNvCxnSpPr/>
          <p:nvPr/>
        </p:nvCxnSpPr>
        <p:spPr>
          <a:xfrm>
            <a:off x="3177614" y="880258"/>
            <a:ext cx="0" cy="11286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88F9173-DA2E-4E02-9F3D-45B7815387D4}"/>
              </a:ext>
            </a:extLst>
          </p:cNvPr>
          <p:cNvCxnSpPr>
            <a:cxnSpLocks/>
          </p:cNvCxnSpPr>
          <p:nvPr/>
        </p:nvCxnSpPr>
        <p:spPr>
          <a:xfrm>
            <a:off x="1832955" y="2137989"/>
            <a:ext cx="39762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5A266C59-FF90-4D13-8038-2801E13E7C7B}"/>
              </a:ext>
            </a:extLst>
          </p:cNvPr>
          <p:cNvCxnSpPr>
            <a:cxnSpLocks/>
          </p:cNvCxnSpPr>
          <p:nvPr/>
        </p:nvCxnSpPr>
        <p:spPr>
          <a:xfrm rot="10800000" flipV="1">
            <a:off x="3505203" y="681151"/>
            <a:ext cx="2126401" cy="1327760"/>
          </a:xfrm>
          <a:prstGeom prst="bentConnector3">
            <a:avLst>
              <a:gd name="adj1" fmla="val 10082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81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FCD3DD0-A28F-4EBD-A732-4123B07238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pic>
        <p:nvPicPr>
          <p:cNvPr id="8" name="Picture 7">
            <a:extLst>
              <a:ext uri="{FF2B5EF4-FFF2-40B4-BE49-F238E27FC236}">
                <a16:creationId xmlns:a16="http://schemas.microsoft.com/office/drawing/2014/main" id="{D7D1ECFD-0AE7-4120-810F-CB3D2C494EF0}"/>
              </a:ext>
            </a:extLst>
          </p:cNvPr>
          <p:cNvPicPr>
            <a:picLocks noChangeAspect="1"/>
          </p:cNvPicPr>
          <p:nvPr/>
        </p:nvPicPr>
        <p:blipFill rotWithShape="1">
          <a:blip r:embed="rId2"/>
          <a:srcRect l="6874" t="36357" r="63336" b="56604"/>
          <a:stretch/>
        </p:blipFill>
        <p:spPr>
          <a:xfrm>
            <a:off x="2609068" y="420704"/>
            <a:ext cx="6274207" cy="1332057"/>
          </a:xfrm>
          <a:prstGeom prst="rect">
            <a:avLst/>
          </a:prstGeom>
          <a:ln>
            <a:solidFill>
              <a:srgbClr val="00B050"/>
            </a:solidFill>
          </a:ln>
        </p:spPr>
      </p:pic>
      <p:pic>
        <p:nvPicPr>
          <p:cNvPr id="9" name="Picture 8">
            <a:extLst>
              <a:ext uri="{FF2B5EF4-FFF2-40B4-BE49-F238E27FC236}">
                <a16:creationId xmlns:a16="http://schemas.microsoft.com/office/drawing/2014/main" id="{9C8CCC18-1805-417A-830B-26A53DE63DFE}"/>
              </a:ext>
            </a:extLst>
          </p:cNvPr>
          <p:cNvPicPr>
            <a:picLocks noChangeAspect="1"/>
          </p:cNvPicPr>
          <p:nvPr/>
        </p:nvPicPr>
        <p:blipFill rotWithShape="1">
          <a:blip r:embed="rId2"/>
          <a:srcRect l="6875" t="64089" r="71911" b="28272"/>
          <a:stretch/>
        </p:blipFill>
        <p:spPr>
          <a:xfrm>
            <a:off x="2609068" y="2370137"/>
            <a:ext cx="5230091" cy="1058863"/>
          </a:xfrm>
          <a:prstGeom prst="rect">
            <a:avLst/>
          </a:prstGeom>
          <a:ln>
            <a:solidFill>
              <a:srgbClr val="00B050"/>
            </a:solidFill>
          </a:ln>
        </p:spPr>
      </p:pic>
      <p:pic>
        <p:nvPicPr>
          <p:cNvPr id="10" name="Picture 9">
            <a:extLst>
              <a:ext uri="{FF2B5EF4-FFF2-40B4-BE49-F238E27FC236}">
                <a16:creationId xmlns:a16="http://schemas.microsoft.com/office/drawing/2014/main" id="{D9674C34-129D-439C-9670-F47DC18A8DB7}"/>
              </a:ext>
            </a:extLst>
          </p:cNvPr>
          <p:cNvPicPr>
            <a:picLocks noChangeAspect="1"/>
          </p:cNvPicPr>
          <p:nvPr/>
        </p:nvPicPr>
        <p:blipFill rotWithShape="1">
          <a:blip r:embed="rId2"/>
          <a:srcRect l="6876" t="50117" r="68956" b="42845"/>
          <a:stretch/>
        </p:blipFill>
        <p:spPr>
          <a:xfrm>
            <a:off x="2609068" y="4250914"/>
            <a:ext cx="6546273" cy="1071864"/>
          </a:xfrm>
          <a:prstGeom prst="rect">
            <a:avLst/>
          </a:prstGeom>
          <a:ln>
            <a:solidFill>
              <a:srgbClr val="00B050"/>
            </a:solidFill>
          </a:ln>
        </p:spPr>
      </p:pic>
      <p:sp>
        <p:nvSpPr>
          <p:cNvPr id="11" name="Content Placeholder 2">
            <a:extLst>
              <a:ext uri="{FF2B5EF4-FFF2-40B4-BE49-F238E27FC236}">
                <a16:creationId xmlns:a16="http://schemas.microsoft.com/office/drawing/2014/main" id="{1DE3D437-6F9B-4898-80C9-75CF7035455A}"/>
              </a:ext>
            </a:extLst>
          </p:cNvPr>
          <p:cNvSpPr txBox="1">
            <a:spLocks/>
          </p:cNvSpPr>
          <p:nvPr/>
        </p:nvSpPr>
        <p:spPr>
          <a:xfrm>
            <a:off x="2026919" y="5772842"/>
            <a:ext cx="8890547" cy="5767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600"/>
              </a:spcBef>
              <a:spcAft>
                <a:spcPts val="600"/>
              </a:spcAft>
              <a:buNone/>
            </a:pPr>
            <a:r>
              <a:rPr lang="en-US" i="1">
                <a:latin typeface="Times New Roman" panose="02020603050405020304" pitchFamily="18" charset="0"/>
                <a:cs typeface="Times New Roman" panose="02020603050405020304" pitchFamily="18" charset="0"/>
              </a:rPr>
              <a:t>Hình 3. Một số kết quả chạy c</a:t>
            </a:r>
            <a:r>
              <a:rPr lang="vi-VN" i="1">
                <a:latin typeface="Times New Roman" panose="02020603050405020304" pitchFamily="18" charset="0"/>
                <a:cs typeface="Times New Roman" panose="02020603050405020304" pitchFamily="18" charset="0"/>
              </a:rPr>
              <a:t>hương trình</a:t>
            </a:r>
            <a:r>
              <a:rPr lang="en-US" i="1">
                <a:latin typeface="Times New Roman" panose="02020603050405020304" pitchFamily="18" charset="0"/>
                <a:cs typeface="Times New Roman" panose="02020603050405020304" pitchFamily="18" charset="0"/>
              </a:rPr>
              <a:t> ở Hình 2</a:t>
            </a:r>
            <a:endParaRPr lang="en-US"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474811"/>
      </p:ext>
    </p:extLst>
  </p:cSld>
  <p:clrMapOvr>
    <a:masterClrMapping/>
  </p:clrMapOvr>
</p:sld>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9C5E83-33D9-4150-939F-50A6208AC3A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BAAD304-2F93-484D-AB63-54EA4F7407AA}">
  <ds:schemaRefs>
    <ds:schemaRef ds:uri="http://schemas.microsoft.com/sharepoint/v3/contenttype/forms"/>
  </ds:schemaRefs>
</ds:datastoreItem>
</file>

<file path=customXml/itemProps3.xml><?xml version="1.0" encoding="utf-8"?>
<ds:datastoreItem xmlns:ds="http://schemas.openxmlformats.org/officeDocument/2006/customXml" ds:itemID="{6292DCC9-928C-4FAE-A49E-0F1AC6C10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Funky shapes design</Template>
  <TotalTime>562</TotalTime>
  <Words>1586</Words>
  <Application>Microsoft Office PowerPoint</Application>
  <PresentationFormat>Widescreen</PresentationFormat>
  <Paragraphs>155</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Cambria Math</vt:lpstr>
      <vt:lpstr>Source Sans Pro</vt:lpstr>
      <vt:lpstr>Source Sans Pro </vt:lpstr>
      <vt:lpstr>Times New Roman</vt:lpstr>
      <vt:lpstr>1_FunkyShapesVTI</vt:lpstr>
      <vt:lpstr>BÀI 10 CHƯƠNG TRÌNH CON VÀ THƯ VIỆN CÁC CHƯƠNG TRÌNH CON CÓ SẴN</vt:lpstr>
      <vt:lpstr>PowerPoint Presentation</vt:lpstr>
      <vt:lpstr>1. Khái niệm chương trình con</vt:lpstr>
      <vt:lpstr>1. Khái niệm chương trình con</vt:lpstr>
      <vt:lpstr>PowerPoint Presentation</vt:lpstr>
      <vt:lpstr>PowerPoint Presentation</vt:lpstr>
      <vt:lpstr>2. Khai báo và gọi một hàm cần thực hiện trong Python</vt:lpstr>
      <vt:lpstr>PowerPoint Presentation</vt:lpstr>
      <vt:lpstr>PowerPoint Presentation</vt:lpstr>
      <vt:lpstr>3. Chuyển dữ liệu cho hàm thực hiện</vt:lpstr>
      <vt:lpstr>PowerPoint Presentation</vt:lpstr>
      <vt:lpstr>PowerPoint Presentation</vt:lpstr>
      <vt:lpstr>PowerPoint Presentation</vt:lpstr>
      <vt:lpstr>4. Lời gọi hàm</vt:lpstr>
      <vt:lpstr>5. Các hàm được xây dựng sẵn</vt:lpstr>
      <vt:lpstr>Cách 1:</vt:lpstr>
      <vt:lpstr>Ví dụ 4: Chương trình ở Hình 7 kết nối hàm gcd trong thư viện math</vt:lpstr>
      <vt:lpstr>PowerPoint Presentation</vt:lpstr>
      <vt:lpstr>PowerPoint Presentation</vt:lpstr>
      <vt:lpstr>BÀI TẬP</vt:lpstr>
      <vt:lpstr>BÀI TẬP</vt:lpstr>
      <vt:lpstr>BÀI TẬP</vt:lpstr>
      <vt:lpstr>BÀI TẬP</vt:lpstr>
      <vt:lpstr>THANK YOU</vt:lpstr>
      <vt:lpstr>TOPIC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CHƯƠNG TRÌNH CON VÀ THƯ VIỆN CÁC CHƯƠNG TRÌNH CON CÓ SẴN</dc:title>
  <dc:creator>HoangThanh Tam</dc:creator>
  <cp:lastModifiedBy>HoangThanh Tam</cp:lastModifiedBy>
  <cp:revision>8</cp:revision>
  <dcterms:created xsi:type="dcterms:W3CDTF">2022-01-16T09:26:58Z</dcterms:created>
  <dcterms:modified xsi:type="dcterms:W3CDTF">2022-02-10T12:09:17Z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