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7"/>
  </p:notesMasterIdLst>
  <p:handoutMasterIdLst>
    <p:handoutMasterId r:id="rId18"/>
  </p:handoutMasterIdLst>
  <p:sldIdLst>
    <p:sldId id="256" r:id="rId3"/>
    <p:sldId id="277" r:id="rId4"/>
    <p:sldId id="286" r:id="rId5"/>
    <p:sldId id="262" r:id="rId6"/>
    <p:sldId id="290" r:id="rId7"/>
    <p:sldId id="291" r:id="rId8"/>
    <p:sldId id="263" r:id="rId9"/>
    <p:sldId id="292" r:id="rId10"/>
    <p:sldId id="264" r:id="rId11"/>
    <p:sldId id="297" r:id="rId12"/>
    <p:sldId id="298" r:id="rId13"/>
    <p:sldId id="299" r:id="rId14"/>
    <p:sldId id="293"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215" autoAdjust="0"/>
  </p:normalViewPr>
  <p:slideViewPr>
    <p:cSldViewPr snapToGrid="0">
      <p:cViewPr varScale="1">
        <p:scale>
          <a:sx n="73" d="100"/>
          <a:sy n="73" d="100"/>
        </p:scale>
        <p:origin x="612" y="66"/>
      </p:cViewPr>
      <p:guideLst>
        <p:guide orient="horz" pos="792"/>
        <p:guide pos="3144"/>
        <p:guide orient="horz" pos="9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9.svg"/><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1.svg"/><Relationship Id="rId5" Type="http://schemas.openxmlformats.org/officeDocument/2006/relationships/image" Target="../media/image13.png"/><Relationship Id="rId4" Type="http://schemas.openxmlformats.org/officeDocument/2006/relationships/image" Target="../media/image10.svg"/><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6.svg"/><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8.png"/><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image" Target="../media/image11.svg"/><Relationship Id="rId5" Type="http://schemas.openxmlformats.org/officeDocument/2006/relationships/image" Target="../media/image13.png"/><Relationship Id="rId4" Type="http://schemas.openxmlformats.org/officeDocument/2006/relationships/image" Target="../media/image10.svg"/><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4" Type="http://schemas.openxmlformats.org/officeDocument/2006/relationships/image" Target="../media/image9.sv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image" Target="../media/image4.svg"/><Relationship Id="rId5" Type="http://schemas.openxmlformats.org/officeDocument/2006/relationships/image" Target="../media/image5.png"/><Relationship Id="rId4" Type="http://schemas.openxmlformats.org/officeDocument/2006/relationships/image" Target="../media/image3.sv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image" Target="../media/image7.svg"/><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7.png"/><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image" Target="../media/image7.svg"/><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7.png"/><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4.svg"/><Relationship Id="rId5" Type="http://schemas.openxmlformats.org/officeDocument/2006/relationships/image" Target="../media/image5.png"/><Relationship Id="rId4" Type="http://schemas.openxmlformats.org/officeDocument/2006/relationships/image" Target="../media/image6.sv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9.png"/><Relationship Id="rId7" Type="http://schemas.openxmlformats.org/officeDocument/2006/relationships/image" Target="../media/image2.svg"/><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7.png"/><Relationship Id="rId3" Type="http://schemas.openxmlformats.org/officeDocument/2006/relationships/image" Target="../media/image5.svg"/><Relationship Id="rId2" Type="http://schemas.openxmlformats.org/officeDocument/2006/relationships/image" Target="../media/image6.png"/><Relationship Id="rId12" Type="http://schemas.openxmlformats.org/officeDocument/2006/relationships/image" Target="../media/image3.png"/><Relationship Id="rId11" Type="http://schemas.openxmlformats.org/officeDocument/2006/relationships/image" Target="../media/image1.svg"/><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9.sv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4.svg"/><Relationship Id="rId4" Type="http://schemas.openxmlformats.org/officeDocument/2006/relationships/image" Target="../media/image5.png"/><Relationship Id="rId3"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4" name="Rectangle 343"/>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084664" y="1122363"/>
            <a:ext cx="5486400" cy="2387600"/>
          </a:xfrm>
        </p:spPr>
        <p:txBody>
          <a:bodyPr anchor="b"/>
          <a:lstStyle>
            <a:lvl1pPr algn="l">
              <a:defRPr sz="6000" cap="all" baseline="0">
                <a:solidFill>
                  <a:schemeClr val="tx2"/>
                </a:solidFill>
              </a:defRPr>
            </a:lvl1pPr>
          </a:lstStyle>
          <a:p>
            <a:r>
              <a:rPr lang="en-US" dirty="0"/>
              <a:t>Click to add title</a:t>
            </a:r>
            <a:endParaRPr lang="en-US" dirty="0"/>
          </a:p>
        </p:txBody>
      </p:sp>
      <p:sp>
        <p:nvSpPr>
          <p:cNvPr id="3" name="Subtitle 2"/>
          <p:cNvSpPr>
            <a:spLocks noGrp="1"/>
          </p:cNvSpPr>
          <p:nvPr>
            <p:ph type="subTitle" idx="1"/>
          </p:nvPr>
        </p:nvSpPr>
        <p:spPr>
          <a:xfrm>
            <a:off x="6080759" y="3602038"/>
            <a:ext cx="5486400" cy="1655762"/>
          </a:xfrm>
        </p:spPr>
        <p:txBody>
          <a:bodyPr>
            <a:norm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dirty="0"/>
              <a:t>Pitch deck title</a:t>
            </a:r>
            <a:endParaRPr lang="en-US" dirty="0"/>
          </a:p>
        </p:txBody>
      </p:sp>
      <p:sp>
        <p:nvSpPr>
          <p:cNvPr id="6" name="Slide Number Placeholder 5"/>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fld>
            <a:endParaRPr lang="en-US" dirty="0"/>
          </a:p>
        </p:txBody>
      </p:sp>
      <p:sp>
        <p:nvSpPr>
          <p:cNvPr id="10" name="Rectangle 9"/>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1" fmla="*/ 0 w 1828800"/>
              <a:gd name="connsiteY0-2" fmla="*/ 0 h 1828800"/>
              <a:gd name="connsiteX1-3" fmla="*/ 1828800 w 1828800"/>
              <a:gd name="connsiteY1-4" fmla="*/ 1828800 h 1828800"/>
              <a:gd name="connsiteX2-5" fmla="*/ 0 w 1828800"/>
              <a:gd name="connsiteY2-6" fmla="*/ 1828800 h 1828800"/>
              <a:gd name="connsiteX3-7" fmla="*/ 0 w 1828800"/>
              <a:gd name="connsiteY3-8" fmla="*/ 0 h 1828800"/>
            </a:gdLst>
            <a:ahLst/>
            <a:cxnLst>
              <a:cxn ang="0">
                <a:pos x="connsiteX0-1" y="connsiteY0-2"/>
              </a:cxn>
              <a:cxn ang="0">
                <a:pos x="connsiteX1-3" y="connsiteY1-4"/>
              </a:cxn>
              <a:cxn ang="0">
                <a:pos x="connsiteX2-5" y="connsiteY2-6"/>
              </a:cxn>
              <a:cxn ang="0">
                <a:pos x="connsiteX3-7" y="connsiteY3-8"/>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1" fmla="*/ 0 w 1828800"/>
              <a:gd name="connsiteY0-2" fmla="*/ 0 h 1828800"/>
              <a:gd name="connsiteX1-3" fmla="*/ 1828800 w 1828800"/>
              <a:gd name="connsiteY1-4" fmla="*/ 1828800 h 1828800"/>
              <a:gd name="connsiteX2-5" fmla="*/ 0 w 1828800"/>
              <a:gd name="connsiteY2-6" fmla="*/ 1828800 h 1828800"/>
              <a:gd name="connsiteX3-7" fmla="*/ 0 w 1828800"/>
              <a:gd name="connsiteY3-8" fmla="*/ 0 h 1828800"/>
            </a:gdLst>
            <a:ahLst/>
            <a:cxnLst>
              <a:cxn ang="0">
                <a:pos x="connsiteX0-1" y="connsiteY0-2"/>
              </a:cxn>
              <a:cxn ang="0">
                <a:pos x="connsiteX1-3" y="connsiteY1-4"/>
              </a:cxn>
              <a:cxn ang="0">
                <a:pos x="connsiteX2-5" y="connsiteY2-6"/>
              </a:cxn>
              <a:cxn ang="0">
                <a:pos x="connsiteX3-7" y="connsiteY3-8"/>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p:cNvGrpSpPr/>
          <p:nvPr userDrawn="1"/>
        </p:nvGrpSpPr>
        <p:grpSpPr>
          <a:xfrm>
            <a:off x="23853" y="2101527"/>
            <a:ext cx="1920240" cy="1920240"/>
            <a:chOff x="5361924" y="7472790"/>
            <a:chExt cx="1828800" cy="1828800"/>
          </a:xfrm>
        </p:grpSpPr>
        <p:grpSp>
          <p:nvGrpSpPr>
            <p:cNvPr id="115" name="Group 114"/>
            <p:cNvGrpSpPr/>
            <p:nvPr userDrawn="1"/>
          </p:nvGrpSpPr>
          <p:grpSpPr>
            <a:xfrm>
              <a:off x="5361924" y="7472790"/>
              <a:ext cx="1828800" cy="1828800"/>
              <a:chOff x="5361924" y="7472790"/>
              <a:chExt cx="1828800" cy="1828800"/>
            </a:xfrm>
          </p:grpSpPr>
          <p:grpSp>
            <p:nvGrpSpPr>
              <p:cNvPr id="99" name="Group 98"/>
              <p:cNvGrpSpPr/>
              <p:nvPr userDrawn="1"/>
            </p:nvGrpSpPr>
            <p:grpSpPr>
              <a:xfrm>
                <a:off x="5361924" y="7472790"/>
                <a:ext cx="1828800" cy="1828800"/>
                <a:chOff x="5388428" y="7173291"/>
                <a:chExt cx="1828800" cy="1828800"/>
              </a:xfrm>
            </p:grpSpPr>
            <p:grpSp>
              <p:nvGrpSpPr>
                <p:cNvPr id="96" name="Group 95"/>
                <p:cNvGrpSpPr/>
                <p:nvPr userDrawn="1"/>
              </p:nvGrpSpPr>
              <p:grpSpPr>
                <a:xfrm>
                  <a:off x="5388428" y="7173291"/>
                  <a:ext cx="1828800" cy="1828800"/>
                  <a:chOff x="5388428" y="7173291"/>
                  <a:chExt cx="1828800" cy="1828800"/>
                </a:xfrm>
              </p:grpSpPr>
              <p:grpSp>
                <p:nvGrpSpPr>
                  <p:cNvPr id="90" name="Group 89"/>
                  <p:cNvGrpSpPr/>
                  <p:nvPr userDrawn="1"/>
                </p:nvGrpSpPr>
                <p:grpSpPr>
                  <a:xfrm>
                    <a:off x="5388428" y="7173291"/>
                    <a:ext cx="1828800" cy="1828800"/>
                    <a:chOff x="5579044" y="7049770"/>
                    <a:chExt cx="1828800" cy="1828800"/>
                  </a:xfrm>
                </p:grpSpPr>
                <p:grpSp>
                  <p:nvGrpSpPr>
                    <p:cNvPr id="89" name="Group 88"/>
                    <p:cNvGrpSpPr/>
                    <p:nvPr userDrawn="1"/>
                  </p:nvGrpSpPr>
                  <p:grpSpPr>
                    <a:xfrm>
                      <a:off x="5579044" y="7049770"/>
                      <a:ext cx="1828800" cy="1828800"/>
                      <a:chOff x="5579044" y="7049770"/>
                      <a:chExt cx="1828800" cy="1828800"/>
                    </a:xfrm>
                  </p:grpSpPr>
                  <p:grpSp>
                    <p:nvGrpSpPr>
                      <p:cNvPr id="86" name="Group 85"/>
                      <p:cNvGrpSpPr/>
                      <p:nvPr userDrawn="1"/>
                    </p:nvGrpSpPr>
                    <p:grpSpPr>
                      <a:xfrm>
                        <a:off x="5579044" y="7049770"/>
                        <a:ext cx="1828800" cy="1828800"/>
                        <a:chOff x="5579044" y="7049770"/>
                        <a:chExt cx="1828800" cy="1828800"/>
                      </a:xfrm>
                    </p:grpSpPr>
                    <p:grpSp>
                      <p:nvGrpSpPr>
                        <p:cNvPr id="83" name="Group 82"/>
                        <p:cNvGrpSpPr/>
                        <p:nvPr userDrawn="1"/>
                      </p:nvGrpSpPr>
                      <p:grpSpPr>
                        <a:xfrm>
                          <a:off x="5579044" y="7049770"/>
                          <a:ext cx="1828800" cy="1828800"/>
                          <a:chOff x="5579044" y="7049770"/>
                          <a:chExt cx="1828800" cy="1828800"/>
                        </a:xfrm>
                      </p:grpSpPr>
                      <p:sp>
                        <p:nvSpPr>
                          <p:cNvPr id="78" name="Oval 77"/>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80" name="Oval 79"/>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82" name="Oval 81"/>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85" name="Oval 84"/>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88" name="Oval 87"/>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92" name="Oval 91"/>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95" name="Oval 94"/>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98" name="Oval 97"/>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02" name="Oval 101"/>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05" name="Oval 104"/>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08" name="Oval 107"/>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10" name="Oval 109"/>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13" name="Oval 112"/>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23" name="Freeform: Shape 22"/>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1" fmla="*/ 0 w 1828800"/>
              <a:gd name="connsiteY0-2" fmla="*/ 0 h 1828800"/>
              <a:gd name="connsiteX1-3" fmla="*/ 1828800 w 1828800"/>
              <a:gd name="connsiteY1-4" fmla="*/ 1828800 h 1828800"/>
              <a:gd name="connsiteX2-5" fmla="*/ 0 w 1828800"/>
              <a:gd name="connsiteY2-6" fmla="*/ 1828800 h 1828800"/>
              <a:gd name="connsiteX3-7" fmla="*/ 0 w 1828800"/>
              <a:gd name="connsiteY3-8" fmla="*/ 0 h 1828800"/>
            </a:gdLst>
            <a:ahLst/>
            <a:cxnLst>
              <a:cxn ang="0">
                <a:pos x="connsiteX0-1" y="connsiteY0-2"/>
              </a:cxn>
              <a:cxn ang="0">
                <a:pos x="connsiteX1-3" y="connsiteY1-4"/>
              </a:cxn>
              <a:cxn ang="0">
                <a:pos x="connsiteX2-5" y="connsiteY2-6"/>
              </a:cxn>
              <a:cxn ang="0">
                <a:pos x="connsiteX3-7" y="connsiteY3-8"/>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dirty="0"/>
              <a:t>20XX</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52574" y="896111"/>
            <a:ext cx="10182226" cy="1325880"/>
          </a:xfrm>
        </p:spPr>
        <p:txBody>
          <a:bodyPr anchor="t" anchorCtr="0"/>
          <a:lstStyle>
            <a:lvl1pPr>
              <a:defRPr cap="all" baseline="0">
                <a:solidFill>
                  <a:schemeClr val="tx2"/>
                </a:solidFill>
              </a:defRPr>
            </a:lvl1pPr>
          </a:lstStyle>
          <a:p>
            <a:r>
              <a:rPr lang="en-US" dirty="0"/>
              <a:t>CLICK TO ADD TITLE</a:t>
            </a:r>
            <a:endParaRPr lang="en-US" dirty="0"/>
          </a:p>
        </p:txBody>
      </p:sp>
      <p:sp>
        <p:nvSpPr>
          <p:cNvPr id="9" name="Text Placeholder 8"/>
          <p:cNvSpPr>
            <a:spLocks noGrp="1"/>
          </p:cNvSpPr>
          <p:nvPr>
            <p:ph type="body" sz="quarter" idx="21" hasCustomPrompt="1"/>
          </p:nvPr>
        </p:nvSpPr>
        <p:spPr>
          <a:xfrm>
            <a:off x="1380744" y="2203704"/>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endParaRPr lang="en-US" dirty="0"/>
          </a:p>
        </p:txBody>
      </p:sp>
      <p:sp>
        <p:nvSpPr>
          <p:cNvPr id="30" name="Text Placeholder 8"/>
          <p:cNvSpPr>
            <a:spLocks noGrp="1"/>
          </p:cNvSpPr>
          <p:nvPr>
            <p:ph type="body" sz="quarter" idx="22" hasCustomPrompt="1"/>
          </p:nvPr>
        </p:nvSpPr>
        <p:spPr>
          <a:xfrm>
            <a:off x="1325880" y="346557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endParaRPr lang="en-US" dirty="0"/>
          </a:p>
        </p:txBody>
      </p:sp>
      <p:sp>
        <p:nvSpPr>
          <p:cNvPr id="32" name="Text Placeholder 8"/>
          <p:cNvSpPr>
            <a:spLocks noGrp="1"/>
          </p:cNvSpPr>
          <p:nvPr>
            <p:ph type="body" sz="quarter" idx="23" hasCustomPrompt="1"/>
          </p:nvPr>
        </p:nvSpPr>
        <p:spPr>
          <a:xfrm>
            <a:off x="1325880" y="474573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endParaRPr lang="en-US" dirty="0"/>
          </a:p>
        </p:txBody>
      </p:sp>
      <p:sp>
        <p:nvSpPr>
          <p:cNvPr id="63" name="Date Placeholder 3"/>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dirty="0"/>
              <a:t>20XX</a:t>
            </a:r>
            <a:endParaRPr lang="en-US" dirty="0"/>
          </a:p>
        </p:txBody>
      </p:sp>
      <p:sp>
        <p:nvSpPr>
          <p:cNvPr id="15" name="Text Placeholder 14"/>
          <p:cNvSpPr>
            <a:spLocks noGrp="1"/>
          </p:cNvSpPr>
          <p:nvPr>
            <p:ph type="body" sz="quarter" idx="24"/>
          </p:nvPr>
        </p:nvSpPr>
        <p:spPr>
          <a:xfrm>
            <a:off x="4489704" y="262432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endParaRPr lang="en-US"/>
          </a:p>
        </p:txBody>
      </p:sp>
      <p:sp>
        <p:nvSpPr>
          <p:cNvPr id="36" name="Text Placeholder 14"/>
          <p:cNvSpPr>
            <a:spLocks noGrp="1"/>
          </p:cNvSpPr>
          <p:nvPr>
            <p:ph type="body" sz="quarter" idx="26"/>
          </p:nvPr>
        </p:nvSpPr>
        <p:spPr>
          <a:xfrm>
            <a:off x="4489704" y="390448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endParaRPr lang="en-US"/>
          </a:p>
        </p:txBody>
      </p:sp>
      <p:sp>
        <p:nvSpPr>
          <p:cNvPr id="38" name="Text Placeholder 14"/>
          <p:cNvSpPr>
            <a:spLocks noGrp="1"/>
          </p:cNvSpPr>
          <p:nvPr>
            <p:ph type="body" sz="quarter" idx="28"/>
          </p:nvPr>
        </p:nvSpPr>
        <p:spPr>
          <a:xfrm>
            <a:off x="4489704" y="5157216"/>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endParaRPr lang="en-US"/>
          </a:p>
        </p:txBody>
      </p:sp>
      <p:grpSp>
        <p:nvGrpSpPr>
          <p:cNvPr id="10" name="Group 9"/>
          <p:cNvGrpSpPr/>
          <p:nvPr userDrawn="1"/>
        </p:nvGrpSpPr>
        <p:grpSpPr>
          <a:xfrm>
            <a:off x="0" y="0"/>
            <a:ext cx="1014984" cy="6858000"/>
            <a:chOff x="0" y="0"/>
            <a:chExt cx="1014984" cy="6858000"/>
          </a:xfrm>
        </p:grpSpPr>
        <p:sp>
          <p:nvSpPr>
            <p:cNvPr id="33" name="Rectangle 32"/>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cxnSp>
        <p:nvCxnSpPr>
          <p:cNvPr id="3" name="Straight Connector 2"/>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1717361" y="4002156"/>
            <a:ext cx="2495929" cy="1480420"/>
            <a:chOff x="1717361" y="4002156"/>
            <a:chExt cx="2495929" cy="1480420"/>
          </a:xfrm>
        </p:grpSpPr>
        <p:cxnSp>
          <p:nvCxnSpPr>
            <p:cNvPr id="5" name="Straight Connector 4"/>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 5"/>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Footer Placeholder 4"/>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dirty="0"/>
              <a:t>Pitch deck title</a:t>
            </a:r>
            <a:endParaRPr lang="en-US" dirty="0"/>
          </a:p>
        </p:txBody>
      </p:sp>
      <p:sp>
        <p:nvSpPr>
          <p:cNvPr id="65" name="Slide Number Placeholder 5"/>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896112"/>
            <a:ext cx="9124951" cy="1362456"/>
          </a:xfrm>
        </p:spPr>
        <p:txBody>
          <a:bodyPr anchor="t" anchorCtr="0"/>
          <a:lstStyle>
            <a:lvl1pPr>
              <a:defRPr cap="all" baseline="0">
                <a:solidFill>
                  <a:schemeClr val="accent1"/>
                </a:solidFill>
              </a:defRPr>
            </a:lvl1pPr>
          </a:lstStyle>
          <a:p>
            <a:r>
              <a:rPr lang="en-US" dirty="0"/>
              <a:t>CLICK TO ADD TITLE</a:t>
            </a:r>
            <a:endParaRPr lang="en-US" dirty="0"/>
          </a:p>
        </p:txBody>
      </p:sp>
      <p:sp>
        <p:nvSpPr>
          <p:cNvPr id="17" name="Text Placeholder 2"/>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endParaRPr lang="en-US" dirty="0"/>
          </a:p>
        </p:txBody>
      </p:sp>
      <p:sp>
        <p:nvSpPr>
          <p:cNvPr id="3" name="Content Placeholder 2"/>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8" name="Text Placeholder 4"/>
          <p:cNvSpPr>
            <a:spLocks noGrp="1"/>
          </p:cNvSpPr>
          <p:nvPr>
            <p:ph type="body" sz="quarter" idx="3" hasCustomPrompt="1"/>
          </p:nvPr>
        </p:nvSpPr>
        <p:spPr>
          <a:xfrm>
            <a:off x="5864487"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endParaRPr lang="en-US" dirty="0"/>
          </a:p>
        </p:txBody>
      </p:sp>
      <p:sp>
        <p:nvSpPr>
          <p:cNvPr id="4" name="Content Placeholder 3"/>
          <p:cNvSpPr>
            <a:spLocks noGrp="1"/>
          </p:cNvSpPr>
          <p:nvPr>
            <p:ph sz="half" idx="2"/>
          </p:nvPr>
        </p:nvSpPr>
        <p:spPr>
          <a:xfrm>
            <a:off x="5863344"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grpSp>
        <p:nvGrpSpPr>
          <p:cNvPr id="5" name="Group 4"/>
          <p:cNvGrpSpPr/>
          <p:nvPr userDrawn="1"/>
        </p:nvGrpSpPr>
        <p:grpSpPr>
          <a:xfrm>
            <a:off x="11239499" y="0"/>
            <a:ext cx="1015984" cy="6858000"/>
            <a:chOff x="11239499" y="0"/>
            <a:chExt cx="1015984" cy="6858000"/>
          </a:xfrm>
        </p:grpSpPr>
        <p:sp>
          <p:nvSpPr>
            <p:cNvPr id="8" name="Rectangle 7"/>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endParaRPr lang="en-US" dirty="0"/>
          </a:p>
        </p:txBody>
      </p:sp>
      <p:sp>
        <p:nvSpPr>
          <p:cNvPr id="33" name="Footer Placeholder 4"/>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endParaRPr lang="en-US" dirty="0"/>
          </a:p>
        </p:txBody>
      </p:sp>
      <p:sp>
        <p:nvSpPr>
          <p:cNvPr id="34" name="Slide Number Placeholder 5"/>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etitio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endParaRPr lang="en-ZA" dirty="0"/>
          </a:p>
        </p:txBody>
      </p:sp>
      <p:sp>
        <p:nvSpPr>
          <p:cNvPr id="10" name="Text Placeholder 5"/>
          <p:cNvSpPr>
            <a:spLocks noGrp="1"/>
          </p:cNvSpPr>
          <p:nvPr>
            <p:ph type="body" sz="quarter" idx="12" hasCustomPrompt="1"/>
          </p:nvPr>
        </p:nvSpPr>
        <p:spPr>
          <a:xfrm>
            <a:off x="5271896" y="2355182"/>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endParaRPr lang="en-US" dirty="0"/>
          </a:p>
        </p:txBody>
      </p:sp>
      <p:sp>
        <p:nvSpPr>
          <p:cNvPr id="12" name="Text Placeholder 5"/>
          <p:cNvSpPr>
            <a:spLocks noGrp="1"/>
          </p:cNvSpPr>
          <p:nvPr>
            <p:ph type="body" sz="quarter" idx="14" hasCustomPrompt="1"/>
          </p:nvPr>
        </p:nvSpPr>
        <p:spPr>
          <a:xfrm>
            <a:off x="1070771" y="3383280"/>
            <a:ext cx="1980000" cy="365760"/>
          </a:xfrm>
        </p:spPr>
        <p:txBody>
          <a:bodyPr>
            <a:noAutofit/>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endParaRPr lang="en-US" dirty="0"/>
          </a:p>
        </p:txBody>
      </p:sp>
      <p:sp>
        <p:nvSpPr>
          <p:cNvPr id="13" name="Text Placeholder 5"/>
          <p:cNvSpPr>
            <a:spLocks noGrp="1"/>
          </p:cNvSpPr>
          <p:nvPr>
            <p:ph type="body" sz="quarter" idx="15" hasCustomPrompt="1"/>
          </p:nvPr>
        </p:nvSpPr>
        <p:spPr>
          <a:xfrm>
            <a:off x="9171870" y="3383280"/>
            <a:ext cx="1980000" cy="365760"/>
          </a:xfrm>
        </p:spPr>
        <p:txBody>
          <a:bodyPr>
            <a:noAutofit/>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endParaRPr lang="en-US" dirty="0"/>
          </a:p>
        </p:txBody>
      </p:sp>
      <p:sp>
        <p:nvSpPr>
          <p:cNvPr id="11" name="Text Placeholder 5"/>
          <p:cNvSpPr>
            <a:spLocks noGrp="1"/>
          </p:cNvSpPr>
          <p:nvPr>
            <p:ph type="body" sz="quarter" idx="13" hasCustomPrompt="1"/>
          </p:nvPr>
        </p:nvSpPr>
        <p:spPr>
          <a:xfrm>
            <a:off x="5264750" y="4933275"/>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endParaRPr lang="en-US" dirty="0"/>
          </a:p>
        </p:txBody>
      </p:sp>
      <p:pic>
        <p:nvPicPr>
          <p:cNvPr id="5" name="Graphic 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177016" y="0"/>
            <a:ext cx="1014984" cy="1014984"/>
          </a:xfrm>
          <a:prstGeom prst="rect">
            <a:avLst/>
          </a:prstGeom>
        </p:spPr>
      </p:pic>
      <p:cxnSp>
        <p:nvCxnSpPr>
          <p:cNvPr id="6" name="Straight Connector 5"/>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endParaRPr lang="en-US" dirty="0"/>
          </a:p>
        </p:txBody>
      </p:sp>
      <p:sp>
        <p:nvSpPr>
          <p:cNvPr id="18" name="Footer Placeholder 4"/>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endParaRPr lang="en-US" dirty="0"/>
          </a:p>
        </p:txBody>
      </p:sp>
      <p:sp>
        <p:nvSpPr>
          <p:cNvPr id="19" name="Slide Number Placeholder 5"/>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37760" y="898524"/>
            <a:ext cx="6800850" cy="1325880"/>
          </a:xfrm>
        </p:spPr>
        <p:txBody>
          <a:bodyPr anchor="t" anchorCtr="0"/>
          <a:lstStyle>
            <a:lvl1pPr>
              <a:defRPr cap="all" baseline="0">
                <a:solidFill>
                  <a:schemeClr val="accent1"/>
                </a:solidFill>
              </a:defRPr>
            </a:lvl1pPr>
          </a:lstStyle>
          <a:p>
            <a:r>
              <a:rPr lang="en-US" dirty="0"/>
              <a:t>CLICK TO ADD TITLE</a:t>
            </a:r>
            <a:endParaRPr lang="en-US" dirty="0"/>
          </a:p>
        </p:txBody>
      </p:sp>
      <p:grpSp>
        <p:nvGrpSpPr>
          <p:cNvPr id="4" name="Group 3"/>
          <p:cNvGrpSpPr/>
          <p:nvPr userDrawn="1"/>
        </p:nvGrpSpPr>
        <p:grpSpPr>
          <a:xfrm>
            <a:off x="-193623" y="-983359"/>
            <a:ext cx="5242592" cy="7843456"/>
            <a:chOff x="-193623" y="-983359"/>
            <a:chExt cx="5242592" cy="7843456"/>
          </a:xfrm>
        </p:grpSpPr>
        <p:pic>
          <p:nvPicPr>
            <p:cNvPr id="26" name="Graphic 2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pic>
          <p:nvPicPr>
            <p:cNvPr id="13" name="Graphic 12"/>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89227">
              <a:off x="3019001" y="3357927"/>
              <a:ext cx="2029968" cy="2029968"/>
            </a:xfrm>
            <a:prstGeom prst="rect">
              <a:avLst/>
            </a:prstGeom>
          </p:spPr>
        </p:pic>
        <p:grpSp>
          <p:nvGrpSpPr>
            <p:cNvPr id="3" name="Group 2"/>
            <p:cNvGrpSpPr/>
            <p:nvPr userDrawn="1"/>
          </p:nvGrpSpPr>
          <p:grpSpPr>
            <a:xfrm>
              <a:off x="-193623" y="458228"/>
              <a:ext cx="4229571" cy="6401869"/>
              <a:chOff x="-193623" y="458228"/>
              <a:chExt cx="4229571" cy="6401869"/>
            </a:xfrm>
          </p:grpSpPr>
          <p:sp>
            <p:nvSpPr>
              <p:cNvPr id="8" name="Rectangle 23"/>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1" fmla="*/ 0 w 2029968"/>
                  <a:gd name="connsiteY0-2" fmla="*/ 0 h 2029968"/>
                  <a:gd name="connsiteX1-3" fmla="*/ 2029968 w 2029968"/>
                  <a:gd name="connsiteY1-4" fmla="*/ 2029968 h 2029968"/>
                  <a:gd name="connsiteX2-5" fmla="*/ 0 w 2029968"/>
                  <a:gd name="connsiteY2-6" fmla="*/ 2029968 h 2029968"/>
                  <a:gd name="connsiteX3-7" fmla="*/ 0 w 2029968"/>
                  <a:gd name="connsiteY3-8" fmla="*/ 0 h 2029968"/>
                </a:gdLst>
                <a:ahLst/>
                <a:cxnLst>
                  <a:cxn ang="0">
                    <a:pos x="connsiteX0-1" y="connsiteY0-2"/>
                  </a:cxn>
                  <a:cxn ang="0">
                    <a:pos x="connsiteX1-3" y="connsiteY1-4"/>
                  </a:cxn>
                  <a:cxn ang="0">
                    <a:pos x="connsiteX2-5" y="connsiteY2-6"/>
                  </a:cxn>
                  <a:cxn ang="0">
                    <a:pos x="connsiteX3-7" y="connsiteY3-8"/>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8902533">
                <a:off x="1574706" y="1900474"/>
                <a:ext cx="2029968" cy="2029968"/>
              </a:xfrm>
              <a:prstGeom prst="rect">
                <a:avLst/>
              </a:prstGeom>
            </p:spPr>
          </p:pic>
          <p:sp>
            <p:nvSpPr>
              <p:cNvPr id="11" name="Rectangle 23"/>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1" fmla="*/ 0 w 2029968"/>
                  <a:gd name="connsiteY0-2" fmla="*/ 0 h 2029968"/>
                  <a:gd name="connsiteX1-3" fmla="*/ 2029968 w 2029968"/>
                  <a:gd name="connsiteY1-4" fmla="*/ 2029968 h 2029968"/>
                  <a:gd name="connsiteX2-5" fmla="*/ 0 w 2029968"/>
                  <a:gd name="connsiteY2-6" fmla="*/ 2029968 h 2029968"/>
                  <a:gd name="connsiteX3-7" fmla="*/ 0 w 2029968"/>
                  <a:gd name="connsiteY3-8" fmla="*/ 0 h 2029968"/>
                </a:gdLst>
                <a:ahLst/>
                <a:cxnLst>
                  <a:cxn ang="0">
                    <a:pos x="connsiteX0-1" y="connsiteY0-2"/>
                  </a:cxn>
                  <a:cxn ang="0">
                    <a:pos x="connsiteX1-3" y="connsiteY1-4"/>
                  </a:cxn>
                  <a:cxn ang="0">
                    <a:pos x="connsiteX2-5" y="connsiteY2-6"/>
                  </a:cxn>
                  <a:cxn ang="0">
                    <a:pos x="connsiteX3-7" y="connsiteY3-8"/>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grpSp>
            <p:nvGrpSpPr>
              <p:cNvPr id="21" name="Group 20"/>
              <p:cNvGrpSpPr/>
              <p:nvPr userDrawn="1"/>
            </p:nvGrpSpPr>
            <p:grpSpPr>
              <a:xfrm>
                <a:off x="1159403" y="5806395"/>
                <a:ext cx="2870810" cy="1000774"/>
                <a:chOff x="-13699" y="5839164"/>
                <a:chExt cx="2862790" cy="1000774"/>
              </a:xfrm>
            </p:grpSpPr>
            <p:sp>
              <p:nvSpPr>
                <p:cNvPr id="91" name="Freeform: Shape 90"/>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94" name="Text Placeholder 9"/>
          <p:cNvSpPr>
            <a:spLocks noGrp="1"/>
          </p:cNvSpPr>
          <p:nvPr>
            <p:ph type="body" sz="quarter" idx="20"/>
          </p:nvPr>
        </p:nvSpPr>
        <p:spPr>
          <a:xfrm>
            <a:off x="4932208" y="1818208"/>
            <a:ext cx="6336792" cy="539812"/>
          </a:xfrm>
        </p:spPr>
        <p:txBody>
          <a:bodyPr>
            <a:norm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72" name="Text Placeholder 9"/>
          <p:cNvSpPr>
            <a:spLocks noGrp="1"/>
          </p:cNvSpPr>
          <p:nvPr>
            <p:ph type="body" sz="quarter" idx="15" hasCustomPrompt="1"/>
          </p:nvPr>
        </p:nvSpPr>
        <p:spPr>
          <a:xfrm>
            <a:off x="4937760" y="2606040"/>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71" name="Text Placeholder 9"/>
          <p:cNvSpPr>
            <a:spLocks noGrp="1"/>
          </p:cNvSpPr>
          <p:nvPr>
            <p:ph type="body" sz="quarter" idx="13"/>
          </p:nvPr>
        </p:nvSpPr>
        <p:spPr>
          <a:xfrm>
            <a:off x="4937760" y="2907792"/>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75" name="Text Placeholder 9"/>
          <p:cNvSpPr>
            <a:spLocks noGrp="1"/>
          </p:cNvSpPr>
          <p:nvPr>
            <p:ph type="body" sz="quarter" idx="17" hasCustomPrompt="1"/>
          </p:nvPr>
        </p:nvSpPr>
        <p:spPr>
          <a:xfrm>
            <a:off x="4937760" y="389534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74" name="Text Placeholder 9"/>
          <p:cNvSpPr>
            <a:spLocks noGrp="1"/>
          </p:cNvSpPr>
          <p:nvPr>
            <p:ph type="body" sz="quarter" idx="16"/>
          </p:nvPr>
        </p:nvSpPr>
        <p:spPr>
          <a:xfrm>
            <a:off x="4937760" y="4206240"/>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93" name="Text Placeholder 9"/>
          <p:cNvSpPr>
            <a:spLocks noGrp="1"/>
          </p:cNvSpPr>
          <p:nvPr>
            <p:ph type="body" sz="quarter" idx="19" hasCustomPrompt="1"/>
          </p:nvPr>
        </p:nvSpPr>
        <p:spPr>
          <a:xfrm>
            <a:off x="4933747" y="522122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92" name="Text Placeholder 9"/>
          <p:cNvSpPr>
            <a:spLocks noGrp="1"/>
          </p:cNvSpPr>
          <p:nvPr>
            <p:ph type="body" sz="quarter" idx="18"/>
          </p:nvPr>
        </p:nvSpPr>
        <p:spPr>
          <a:xfrm>
            <a:off x="4933747" y="5541264"/>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209" name="Date Placeholder 3"/>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endParaRPr lang="en-US" dirty="0"/>
          </a:p>
        </p:txBody>
      </p:sp>
      <p:sp>
        <p:nvSpPr>
          <p:cNvPr id="210" name="Footer Placeholder 4"/>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endParaRPr lang="en-US" dirty="0"/>
          </a:p>
        </p:txBody>
      </p:sp>
      <p:sp>
        <p:nvSpPr>
          <p:cNvPr id="211" name="Slide Number Placeholder 5"/>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896112"/>
            <a:ext cx="9124951" cy="1325563"/>
          </a:xfrm>
        </p:spPr>
        <p:txBody>
          <a:bodyPr anchor="t" anchorCtr="0"/>
          <a:lstStyle>
            <a:lvl1pPr>
              <a:defRPr cap="all" baseline="0">
                <a:solidFill>
                  <a:schemeClr val="accent1"/>
                </a:solidFill>
              </a:defRPr>
            </a:lvl1pPr>
          </a:lstStyle>
          <a:p>
            <a:r>
              <a:rPr lang="en-US" dirty="0"/>
              <a:t>CLICK TO ADD TITLE</a:t>
            </a:r>
            <a:endParaRPr lang="en-US" dirty="0"/>
          </a:p>
        </p:txBody>
      </p:sp>
      <p:sp>
        <p:nvSpPr>
          <p:cNvPr id="22" name="Text Placeholder 21"/>
          <p:cNvSpPr>
            <a:spLocks noGrp="1"/>
          </p:cNvSpPr>
          <p:nvPr>
            <p:ph type="body" sz="quarter" idx="14"/>
          </p:nvPr>
        </p:nvSpPr>
        <p:spPr>
          <a:xfrm>
            <a:off x="914400" y="1595438"/>
            <a:ext cx="9124950" cy="6000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a:p>
            <a:pPr lvl="1"/>
            <a:r>
              <a:rPr lang="en-US"/>
              <a:t>Second level</a:t>
            </a:r>
            <a:endParaRPr lang="en-US"/>
          </a:p>
        </p:txBody>
      </p:sp>
      <p:sp>
        <p:nvSpPr>
          <p:cNvPr id="17" name="Text Placeholder 2"/>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endParaRPr lang="en-US" dirty="0"/>
          </a:p>
        </p:txBody>
      </p:sp>
      <p:sp>
        <p:nvSpPr>
          <p:cNvPr id="3" name="Content Placeholder 2"/>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8" name="Text Placeholder 4"/>
          <p:cNvSpPr>
            <a:spLocks noGrp="1"/>
          </p:cNvSpPr>
          <p:nvPr>
            <p:ph type="body" sz="quarter" idx="3" hasCustomPrompt="1"/>
          </p:nvPr>
        </p:nvSpPr>
        <p:spPr>
          <a:xfrm>
            <a:off x="6373368"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endParaRPr lang="en-US" dirty="0"/>
          </a:p>
        </p:txBody>
      </p:sp>
      <p:sp>
        <p:nvSpPr>
          <p:cNvPr id="4" name="Content Placeholder 3"/>
          <p:cNvSpPr>
            <a:spLocks noGrp="1"/>
          </p:cNvSpPr>
          <p:nvPr>
            <p:ph sz="half" idx="2"/>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grpSp>
        <p:nvGrpSpPr>
          <p:cNvPr id="5" name="Group 4"/>
          <p:cNvGrpSpPr/>
          <p:nvPr userDrawn="1"/>
        </p:nvGrpSpPr>
        <p:grpSpPr>
          <a:xfrm>
            <a:off x="11239499" y="0"/>
            <a:ext cx="1015984" cy="6858000"/>
            <a:chOff x="11239499" y="0"/>
            <a:chExt cx="1015984" cy="6858000"/>
          </a:xfrm>
        </p:grpSpPr>
        <p:sp>
          <p:nvSpPr>
            <p:cNvPr id="8" name="Rectangle 7"/>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endParaRPr lang="en-US" dirty="0"/>
          </a:p>
        </p:txBody>
      </p:sp>
      <p:sp>
        <p:nvSpPr>
          <p:cNvPr id="33" name="Footer Placeholder 4"/>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endParaRPr lang="en-US" dirty="0"/>
          </a:p>
        </p:txBody>
      </p:sp>
      <p:sp>
        <p:nvSpPr>
          <p:cNvPr id="34" name="Slide Number Placeholder 5"/>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96112"/>
            <a:ext cx="10515600" cy="1325563"/>
          </a:xfrm>
        </p:spPr>
        <p:txBody>
          <a:bodyPr anchor="t" anchorCtr="0"/>
          <a:lstStyle>
            <a:lvl1pPr>
              <a:defRPr cap="all" baseline="0">
                <a:solidFill>
                  <a:schemeClr val="tx2"/>
                </a:solidFill>
              </a:defRPr>
            </a:lvl1pPr>
          </a:lstStyle>
          <a:p>
            <a:r>
              <a:rPr lang="en-US" dirty="0"/>
              <a:t>Click to ADD TITLE</a:t>
            </a:r>
            <a:endParaRPr lang="en-ZA" dirty="0"/>
          </a:p>
        </p:txBody>
      </p:sp>
      <p:sp>
        <p:nvSpPr>
          <p:cNvPr id="35" name="Text Placeholder 3"/>
          <p:cNvSpPr>
            <a:spLocks noGrp="1"/>
          </p:cNvSpPr>
          <p:nvPr>
            <p:ph type="body" sz="quarter" idx="59" hasCustomPrompt="1"/>
          </p:nvPr>
        </p:nvSpPr>
        <p:spPr>
          <a:xfrm>
            <a:off x="2258568" y="230428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36" name="Text Placeholder 36"/>
          <p:cNvSpPr>
            <a:spLocks noGrp="1"/>
          </p:cNvSpPr>
          <p:nvPr>
            <p:ph type="body" sz="quarter" idx="60" hasCustomPrompt="1"/>
          </p:nvPr>
        </p:nvSpPr>
        <p:spPr>
          <a:xfrm>
            <a:off x="2313432" y="261518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59" name="Text Placeholder 3"/>
          <p:cNvSpPr>
            <a:spLocks noGrp="1"/>
          </p:cNvSpPr>
          <p:nvPr>
            <p:ph type="body" sz="quarter" idx="61" hasCustomPrompt="1"/>
          </p:nvPr>
        </p:nvSpPr>
        <p:spPr>
          <a:xfrm>
            <a:off x="4667859" y="230254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0" name="Text Placeholder 36"/>
          <p:cNvSpPr>
            <a:spLocks noGrp="1"/>
          </p:cNvSpPr>
          <p:nvPr>
            <p:ph type="body" sz="quarter" idx="62" hasCustomPrompt="1"/>
          </p:nvPr>
        </p:nvSpPr>
        <p:spPr>
          <a:xfrm>
            <a:off x="4722723" y="261344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1" name="Text Placeholder 3"/>
          <p:cNvSpPr>
            <a:spLocks noGrp="1"/>
          </p:cNvSpPr>
          <p:nvPr>
            <p:ph type="body" sz="quarter" idx="63" hasCustomPrompt="1"/>
          </p:nvPr>
        </p:nvSpPr>
        <p:spPr>
          <a:xfrm>
            <a:off x="8577756" y="231969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2" name="Text Placeholder 36"/>
          <p:cNvSpPr>
            <a:spLocks noGrp="1"/>
          </p:cNvSpPr>
          <p:nvPr>
            <p:ph type="body" sz="quarter" idx="64" hasCustomPrompt="1"/>
          </p:nvPr>
        </p:nvSpPr>
        <p:spPr>
          <a:xfrm>
            <a:off x="8632620" y="263059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9" name="Text Placeholder 10"/>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10" name="Text Placeholder 10"/>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1" name="Text Placeholder 10"/>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2" name="Text Placeholder 10"/>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3" name="Text Placeholder 10"/>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5" name="Text Placeholder 10"/>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6" name="Text Placeholder 10"/>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7" name="Text Placeholder 10"/>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9" name="Text Placeholder 10"/>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0" name="Text Placeholder 10"/>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8" name="Text Placeholder 10"/>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1" name="Text Placeholder 10"/>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2" name="Text Placeholder 10"/>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4" name="Text Placeholder 10"/>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23" name="Text Placeholder 10"/>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4" name="Text Placeholder 10"/>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5" name="Text Placeholder 10"/>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6" name="Text Placeholder 10"/>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7" name="Text Placeholder 10"/>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8" name="Text Placeholder 10"/>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9" name="Text Placeholder 10"/>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1" name="Text Placeholder 10"/>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2" name="Text Placeholder 10"/>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0" name="Text Placeholder 10"/>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3" name="Text Placeholder 10"/>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4" name="Text Placeholder 10"/>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7" name="Arrow: Right 36"/>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pic>
        <p:nvPicPr>
          <p:cNvPr id="4" name="Graphic 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cxnSp>
        <p:nvCxnSpPr>
          <p:cNvPr id="38" name="Straight Connector 37"/>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Text Placeholder 3"/>
          <p:cNvSpPr>
            <a:spLocks noGrp="1"/>
          </p:cNvSpPr>
          <p:nvPr>
            <p:ph type="body" sz="quarter" idx="65" hasCustomPrompt="1"/>
          </p:nvPr>
        </p:nvSpPr>
        <p:spPr>
          <a:xfrm>
            <a:off x="2302341" y="526963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4" name="Text Placeholder 36"/>
          <p:cNvSpPr>
            <a:spLocks noGrp="1"/>
          </p:cNvSpPr>
          <p:nvPr>
            <p:ph type="body" sz="quarter" idx="66" hasCustomPrompt="1"/>
          </p:nvPr>
        </p:nvSpPr>
        <p:spPr>
          <a:xfrm>
            <a:off x="2357205" y="558053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5" name="Text Placeholder 3"/>
          <p:cNvSpPr>
            <a:spLocks noGrp="1"/>
          </p:cNvSpPr>
          <p:nvPr>
            <p:ph type="body" sz="quarter" idx="67" hasCustomPrompt="1"/>
          </p:nvPr>
        </p:nvSpPr>
        <p:spPr>
          <a:xfrm>
            <a:off x="6222339"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6" name="Text Placeholder 36"/>
          <p:cNvSpPr>
            <a:spLocks noGrp="1"/>
          </p:cNvSpPr>
          <p:nvPr>
            <p:ph type="body" sz="quarter" idx="68" hasCustomPrompt="1"/>
          </p:nvPr>
        </p:nvSpPr>
        <p:spPr>
          <a:xfrm>
            <a:off x="6277203"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7" name="Text Placeholder 3"/>
          <p:cNvSpPr>
            <a:spLocks noGrp="1"/>
          </p:cNvSpPr>
          <p:nvPr>
            <p:ph type="body" sz="quarter" idx="69" hasCustomPrompt="1"/>
          </p:nvPr>
        </p:nvSpPr>
        <p:spPr>
          <a:xfrm>
            <a:off x="10161393"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8" name="Text Placeholder 36"/>
          <p:cNvSpPr>
            <a:spLocks noGrp="1"/>
          </p:cNvSpPr>
          <p:nvPr>
            <p:ph type="body" sz="quarter" idx="70" hasCustomPrompt="1"/>
          </p:nvPr>
        </p:nvSpPr>
        <p:spPr>
          <a:xfrm>
            <a:off x="10216257"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40" name="Date Placeholder 3"/>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endParaRPr lang="en-US" dirty="0"/>
          </a:p>
        </p:txBody>
      </p:sp>
      <p:sp>
        <p:nvSpPr>
          <p:cNvPr id="41" name="Footer Placeholder 4"/>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dirty="0"/>
              <a:t>Pitch deck title</a:t>
            </a:r>
            <a:endParaRPr lang="en-US" dirty="0"/>
          </a:p>
        </p:txBody>
      </p:sp>
      <p:sp>
        <p:nvSpPr>
          <p:cNvPr id="42" name="Slide Number Placeholder 5"/>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endParaRPr lang="en-US" dirty="0"/>
          </a:p>
        </p:txBody>
      </p:sp>
      <p:sp>
        <p:nvSpPr>
          <p:cNvPr id="3" name="Content Placeholder 2"/>
          <p:cNvSpPr>
            <a:spLocks noGrp="1"/>
          </p:cNvSpPr>
          <p:nvPr>
            <p:ph idx="1"/>
          </p:nvPr>
        </p:nvSpPr>
        <p:spPr>
          <a:xfrm>
            <a:off x="1021080" y="1825625"/>
            <a:ext cx="10515600" cy="435133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Rectangle 23"/>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1" fmla="*/ 0 w 2029968"/>
              <a:gd name="connsiteY0-2" fmla="*/ 0 h 2029968"/>
              <a:gd name="connsiteX1-3" fmla="*/ 2029968 w 2029968"/>
              <a:gd name="connsiteY1-4" fmla="*/ 2029968 h 2029968"/>
              <a:gd name="connsiteX2-5" fmla="*/ 0 w 2029968"/>
              <a:gd name="connsiteY2-6" fmla="*/ 2029968 h 2029968"/>
              <a:gd name="connsiteX3-7" fmla="*/ 0 w 2029968"/>
              <a:gd name="connsiteY3-8" fmla="*/ 0 h 2029968"/>
            </a:gdLst>
            <a:ahLst/>
            <a:cxnLst>
              <a:cxn ang="0">
                <a:pos x="connsiteX0-1" y="connsiteY0-2"/>
              </a:cxn>
              <a:cxn ang="0">
                <a:pos x="connsiteX1-3" y="connsiteY1-4"/>
              </a:cxn>
              <a:cxn ang="0">
                <a:pos x="connsiteX2-5" y="connsiteY2-6"/>
              </a:cxn>
              <a:cxn ang="0">
                <a:pos x="connsiteX3-7" y="connsiteY3-8"/>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endParaRPr lang="en-US" dirty="0"/>
          </a:p>
        </p:txBody>
      </p:sp>
      <p:sp>
        <p:nvSpPr>
          <p:cNvPr id="12" name="Footer Placeholder 4"/>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endParaRPr lang="en-US" dirty="0"/>
          </a:p>
        </p:txBody>
      </p:sp>
      <p:sp>
        <p:nvSpPr>
          <p:cNvPr id="13" name="Slide Number Placeholder 5"/>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896112"/>
            <a:ext cx="10363200" cy="1325880"/>
          </a:xfrm>
        </p:spPr>
        <p:txBody>
          <a:bodyPr anchor="t" anchorCtr="0"/>
          <a:lstStyle>
            <a:lvl1pPr>
              <a:defRPr cap="all" baseline="0">
                <a:solidFill>
                  <a:schemeClr val="tx2"/>
                </a:solidFill>
              </a:defRPr>
            </a:lvl1pPr>
          </a:lstStyle>
          <a:p>
            <a:r>
              <a:rPr lang="en-US" dirty="0"/>
              <a:t>CLICK TO ADD TITLE</a:t>
            </a:r>
            <a:endParaRPr lang="en-US" dirty="0"/>
          </a:p>
        </p:txBody>
      </p:sp>
      <p:sp>
        <p:nvSpPr>
          <p:cNvPr id="9" name="Picture Placeholder 8"/>
          <p:cNvSpPr>
            <a:spLocks noGrp="1"/>
          </p:cNvSpPr>
          <p:nvPr>
            <p:ph type="pic" sz="quarter" idx="13"/>
          </p:nvPr>
        </p:nvSpPr>
        <p:spPr>
          <a:xfrm>
            <a:off x="914400" y="1993392"/>
            <a:ext cx="2286000" cy="2286000"/>
          </a:xfrm>
          <a:solidFill>
            <a:schemeClr val="tx2">
              <a:lumMod val="90000"/>
            </a:schemeClr>
          </a:solidFill>
        </p:spPr>
        <p:txBody>
          <a:bodyPr/>
          <a:lstStyle/>
          <a:p>
            <a:r>
              <a:rPr lang="en-US"/>
              <a:t>Click icon to add picture</a:t>
            </a:r>
            <a:endParaRPr lang="en-US" dirty="0"/>
          </a:p>
        </p:txBody>
      </p:sp>
      <p:sp>
        <p:nvSpPr>
          <p:cNvPr id="11" name="Text Placeholder 10"/>
          <p:cNvSpPr>
            <a:spLocks noGrp="1"/>
          </p:cNvSpPr>
          <p:nvPr>
            <p:ph type="body" sz="quarter" idx="14" hasCustomPrompt="1"/>
          </p:nvPr>
        </p:nvSpPr>
        <p:spPr>
          <a:xfrm>
            <a:off x="838200"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endParaRPr lang="en-US" dirty="0"/>
          </a:p>
        </p:txBody>
      </p:sp>
      <p:sp>
        <p:nvSpPr>
          <p:cNvPr id="12" name="Text Placeholder 10"/>
          <p:cNvSpPr>
            <a:spLocks noGrp="1"/>
          </p:cNvSpPr>
          <p:nvPr>
            <p:ph type="body" sz="quarter" idx="15" hasCustomPrompt="1"/>
          </p:nvPr>
        </p:nvSpPr>
        <p:spPr>
          <a:xfrm>
            <a:off x="838200"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endParaRPr lang="en-US" dirty="0"/>
          </a:p>
        </p:txBody>
      </p:sp>
      <p:sp>
        <p:nvSpPr>
          <p:cNvPr id="13" name="Picture Placeholder 8"/>
          <p:cNvSpPr>
            <a:spLocks noGrp="1"/>
          </p:cNvSpPr>
          <p:nvPr>
            <p:ph type="pic" sz="quarter" idx="16"/>
          </p:nvPr>
        </p:nvSpPr>
        <p:spPr>
          <a:xfrm>
            <a:off x="3610808" y="1993392"/>
            <a:ext cx="2286000" cy="2286000"/>
          </a:xfrm>
          <a:solidFill>
            <a:schemeClr val="tx2">
              <a:lumMod val="90000"/>
            </a:schemeClr>
          </a:solidFill>
        </p:spPr>
        <p:txBody>
          <a:bodyPr/>
          <a:lstStyle/>
          <a:p>
            <a:r>
              <a:rPr lang="en-US"/>
              <a:t>Click icon to add picture</a:t>
            </a:r>
            <a:endParaRPr lang="en-US" dirty="0"/>
          </a:p>
        </p:txBody>
      </p:sp>
      <p:sp>
        <p:nvSpPr>
          <p:cNvPr id="14" name="Text Placeholder 10"/>
          <p:cNvSpPr>
            <a:spLocks noGrp="1"/>
          </p:cNvSpPr>
          <p:nvPr>
            <p:ph type="body" sz="quarter" idx="17" hasCustomPrompt="1"/>
          </p:nvPr>
        </p:nvSpPr>
        <p:spPr>
          <a:xfrm>
            <a:off x="353568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endParaRPr lang="en-US" dirty="0"/>
          </a:p>
        </p:txBody>
      </p:sp>
      <p:sp>
        <p:nvSpPr>
          <p:cNvPr id="15" name="Text Placeholder 10"/>
          <p:cNvSpPr>
            <a:spLocks noGrp="1"/>
          </p:cNvSpPr>
          <p:nvPr>
            <p:ph type="body" sz="quarter" idx="18" hasCustomPrompt="1"/>
          </p:nvPr>
        </p:nvSpPr>
        <p:spPr>
          <a:xfrm>
            <a:off x="353568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endParaRPr lang="en-US" dirty="0"/>
          </a:p>
        </p:txBody>
      </p:sp>
      <p:sp>
        <p:nvSpPr>
          <p:cNvPr id="19" name="Picture Placeholder 8"/>
          <p:cNvSpPr>
            <a:spLocks noGrp="1"/>
          </p:cNvSpPr>
          <p:nvPr>
            <p:ph type="pic" sz="quarter" idx="22"/>
          </p:nvPr>
        </p:nvSpPr>
        <p:spPr>
          <a:xfrm>
            <a:off x="6307216" y="1993392"/>
            <a:ext cx="2286000" cy="2286000"/>
          </a:xfrm>
          <a:solidFill>
            <a:schemeClr val="tx2">
              <a:lumMod val="90000"/>
            </a:schemeClr>
          </a:solidFill>
        </p:spPr>
        <p:txBody>
          <a:bodyPr/>
          <a:lstStyle/>
          <a:p>
            <a:r>
              <a:rPr lang="en-US"/>
              <a:t>Click icon to add picture</a:t>
            </a:r>
            <a:endParaRPr lang="en-US" dirty="0"/>
          </a:p>
        </p:txBody>
      </p:sp>
      <p:sp>
        <p:nvSpPr>
          <p:cNvPr id="20" name="Text Placeholder 10"/>
          <p:cNvSpPr>
            <a:spLocks noGrp="1"/>
          </p:cNvSpPr>
          <p:nvPr>
            <p:ph type="body" sz="quarter" idx="23" hasCustomPrompt="1"/>
          </p:nvPr>
        </p:nvSpPr>
        <p:spPr>
          <a:xfrm>
            <a:off x="623316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endParaRPr lang="en-US" dirty="0"/>
          </a:p>
        </p:txBody>
      </p:sp>
      <p:sp>
        <p:nvSpPr>
          <p:cNvPr id="21" name="Text Placeholder 10"/>
          <p:cNvSpPr>
            <a:spLocks noGrp="1"/>
          </p:cNvSpPr>
          <p:nvPr>
            <p:ph type="body" sz="quarter" idx="24" hasCustomPrompt="1"/>
          </p:nvPr>
        </p:nvSpPr>
        <p:spPr>
          <a:xfrm>
            <a:off x="623316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endParaRPr lang="en-US" dirty="0"/>
          </a:p>
        </p:txBody>
      </p:sp>
      <p:sp>
        <p:nvSpPr>
          <p:cNvPr id="16" name="Picture Placeholder 8"/>
          <p:cNvSpPr>
            <a:spLocks noGrp="1"/>
          </p:cNvSpPr>
          <p:nvPr>
            <p:ph type="pic" sz="quarter" idx="19"/>
          </p:nvPr>
        </p:nvSpPr>
        <p:spPr>
          <a:xfrm>
            <a:off x="9003624" y="1993392"/>
            <a:ext cx="2286000" cy="2286000"/>
          </a:xfrm>
          <a:solidFill>
            <a:schemeClr val="tx2">
              <a:lumMod val="90000"/>
            </a:schemeClr>
          </a:solidFill>
        </p:spPr>
        <p:txBody>
          <a:bodyPr/>
          <a:lstStyle/>
          <a:p>
            <a:r>
              <a:rPr lang="en-US"/>
              <a:t>Click icon to add picture</a:t>
            </a:r>
            <a:endParaRPr lang="en-US" dirty="0"/>
          </a:p>
        </p:txBody>
      </p:sp>
      <p:sp>
        <p:nvSpPr>
          <p:cNvPr id="17" name="Text Placeholder 10"/>
          <p:cNvSpPr>
            <a:spLocks noGrp="1"/>
          </p:cNvSpPr>
          <p:nvPr>
            <p:ph type="body" sz="quarter" idx="20" hasCustomPrompt="1"/>
          </p:nvPr>
        </p:nvSpPr>
        <p:spPr>
          <a:xfrm>
            <a:off x="8927973"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endParaRPr lang="en-US" dirty="0"/>
          </a:p>
        </p:txBody>
      </p:sp>
      <p:sp>
        <p:nvSpPr>
          <p:cNvPr id="18" name="Text Placeholder 10"/>
          <p:cNvSpPr>
            <a:spLocks noGrp="1"/>
          </p:cNvSpPr>
          <p:nvPr>
            <p:ph type="body" sz="quarter" idx="21" hasCustomPrompt="1"/>
          </p:nvPr>
        </p:nvSpPr>
        <p:spPr>
          <a:xfrm>
            <a:off x="8927973"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endParaRPr lang="en-US" dirty="0"/>
          </a:p>
        </p:txBody>
      </p:sp>
      <p:pic>
        <p:nvPicPr>
          <p:cNvPr id="6" name="Graphic 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32" name="Date Placeholder 3"/>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endParaRPr lang="en-US" dirty="0"/>
          </a:p>
        </p:txBody>
      </p:sp>
      <p:sp>
        <p:nvSpPr>
          <p:cNvPr id="33" name="Footer Placeholder 4"/>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endParaRPr lang="en-US" dirty="0"/>
          </a:p>
        </p:txBody>
      </p:sp>
      <p:sp>
        <p:nvSpPr>
          <p:cNvPr id="46" name="Slide Number Placeholder 5"/>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8 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896112"/>
            <a:ext cx="10515600" cy="1325880"/>
          </a:xfrm>
        </p:spPr>
        <p:txBody>
          <a:bodyPr anchor="t" anchorCtr="0"/>
          <a:lstStyle>
            <a:lvl1pPr>
              <a:defRPr cap="all" baseline="0">
                <a:solidFill>
                  <a:schemeClr val="tx2"/>
                </a:solidFill>
              </a:defRPr>
            </a:lvl1pPr>
          </a:lstStyle>
          <a:p>
            <a:r>
              <a:rPr lang="en-US" dirty="0"/>
              <a:t>CLICK TO ADD TITLE</a:t>
            </a:r>
            <a:endParaRPr lang="en-US" dirty="0"/>
          </a:p>
        </p:txBody>
      </p:sp>
      <p:sp>
        <p:nvSpPr>
          <p:cNvPr id="9" name="Picture Placeholder 8"/>
          <p:cNvSpPr>
            <a:spLocks noGrp="1"/>
          </p:cNvSpPr>
          <p:nvPr>
            <p:ph type="pic" sz="quarter" idx="13"/>
          </p:nvPr>
        </p:nvSpPr>
        <p:spPr>
          <a:xfrm>
            <a:off x="914400" y="1975104"/>
            <a:ext cx="2057400" cy="1371600"/>
          </a:xfrm>
          <a:solidFill>
            <a:schemeClr val="tx2">
              <a:lumMod val="90000"/>
            </a:schemeClr>
          </a:solidFill>
        </p:spPr>
        <p:txBody>
          <a:bodyPr/>
          <a:lstStyle/>
          <a:p>
            <a:r>
              <a:rPr lang="en-US"/>
              <a:t>Click icon to add picture</a:t>
            </a:r>
            <a:endParaRPr lang="en-US" dirty="0"/>
          </a:p>
        </p:txBody>
      </p:sp>
      <p:sp>
        <p:nvSpPr>
          <p:cNvPr id="11" name="Text Placeholder 10"/>
          <p:cNvSpPr>
            <a:spLocks noGrp="1"/>
          </p:cNvSpPr>
          <p:nvPr>
            <p:ph type="body" sz="quarter" idx="14" hasCustomPrompt="1"/>
          </p:nvPr>
        </p:nvSpPr>
        <p:spPr>
          <a:xfrm>
            <a:off x="838200"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endParaRPr lang="en-US" dirty="0"/>
          </a:p>
        </p:txBody>
      </p:sp>
      <p:sp>
        <p:nvSpPr>
          <p:cNvPr id="12" name="Text Placeholder 10"/>
          <p:cNvSpPr>
            <a:spLocks noGrp="1"/>
          </p:cNvSpPr>
          <p:nvPr>
            <p:ph type="body" sz="quarter" idx="15" hasCustomPrompt="1"/>
          </p:nvPr>
        </p:nvSpPr>
        <p:spPr>
          <a:xfrm>
            <a:off x="838200"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endParaRPr lang="en-US" dirty="0"/>
          </a:p>
        </p:txBody>
      </p:sp>
      <p:sp>
        <p:nvSpPr>
          <p:cNvPr id="13" name="Picture Placeholder 8"/>
          <p:cNvSpPr>
            <a:spLocks noGrp="1"/>
          </p:cNvSpPr>
          <p:nvPr>
            <p:ph type="pic" sz="quarter" idx="16"/>
          </p:nvPr>
        </p:nvSpPr>
        <p:spPr>
          <a:xfrm>
            <a:off x="3682999" y="1975104"/>
            <a:ext cx="2057400" cy="1371600"/>
          </a:xfrm>
          <a:solidFill>
            <a:schemeClr val="tx2">
              <a:lumMod val="90000"/>
            </a:schemeClr>
          </a:solidFill>
        </p:spPr>
        <p:txBody>
          <a:bodyPr/>
          <a:lstStyle/>
          <a:p>
            <a:r>
              <a:rPr lang="en-US"/>
              <a:t>Click icon to add picture</a:t>
            </a:r>
            <a:endParaRPr lang="en-US" dirty="0"/>
          </a:p>
        </p:txBody>
      </p:sp>
      <p:sp>
        <p:nvSpPr>
          <p:cNvPr id="14" name="Text Placeholder 10"/>
          <p:cNvSpPr>
            <a:spLocks noGrp="1"/>
          </p:cNvSpPr>
          <p:nvPr>
            <p:ph type="body" sz="quarter" idx="17" hasCustomPrompt="1"/>
          </p:nvPr>
        </p:nvSpPr>
        <p:spPr>
          <a:xfrm>
            <a:off x="360883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endParaRPr lang="en-US" dirty="0"/>
          </a:p>
        </p:txBody>
      </p:sp>
      <p:sp>
        <p:nvSpPr>
          <p:cNvPr id="15" name="Text Placeholder 10"/>
          <p:cNvSpPr>
            <a:spLocks noGrp="1"/>
          </p:cNvSpPr>
          <p:nvPr>
            <p:ph type="body" sz="quarter" idx="18" hasCustomPrompt="1"/>
          </p:nvPr>
        </p:nvSpPr>
        <p:spPr>
          <a:xfrm>
            <a:off x="360883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endParaRPr lang="en-US" dirty="0"/>
          </a:p>
        </p:txBody>
      </p:sp>
      <p:sp>
        <p:nvSpPr>
          <p:cNvPr id="19" name="Picture Placeholder 8"/>
          <p:cNvSpPr>
            <a:spLocks noGrp="1"/>
          </p:cNvSpPr>
          <p:nvPr>
            <p:ph type="pic" sz="quarter" idx="22"/>
          </p:nvPr>
        </p:nvSpPr>
        <p:spPr>
          <a:xfrm>
            <a:off x="6451598" y="1975104"/>
            <a:ext cx="2057400" cy="1371600"/>
          </a:xfrm>
          <a:solidFill>
            <a:schemeClr val="tx2">
              <a:lumMod val="90000"/>
            </a:schemeClr>
          </a:solidFill>
        </p:spPr>
        <p:txBody>
          <a:bodyPr/>
          <a:lstStyle/>
          <a:p>
            <a:r>
              <a:rPr lang="en-US"/>
              <a:t>Click icon to add picture</a:t>
            </a:r>
            <a:endParaRPr lang="en-US" dirty="0"/>
          </a:p>
        </p:txBody>
      </p:sp>
      <p:sp>
        <p:nvSpPr>
          <p:cNvPr id="20" name="Text Placeholder 10"/>
          <p:cNvSpPr>
            <a:spLocks noGrp="1"/>
          </p:cNvSpPr>
          <p:nvPr>
            <p:ph type="body" sz="quarter" idx="23" hasCustomPrompt="1"/>
          </p:nvPr>
        </p:nvSpPr>
        <p:spPr>
          <a:xfrm>
            <a:off x="6379464"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endParaRPr lang="en-US" dirty="0"/>
          </a:p>
        </p:txBody>
      </p:sp>
      <p:sp>
        <p:nvSpPr>
          <p:cNvPr id="21" name="Text Placeholder 10"/>
          <p:cNvSpPr>
            <a:spLocks noGrp="1"/>
          </p:cNvSpPr>
          <p:nvPr>
            <p:ph type="body" sz="quarter" idx="24" hasCustomPrompt="1"/>
          </p:nvPr>
        </p:nvSpPr>
        <p:spPr>
          <a:xfrm>
            <a:off x="6379464"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endParaRPr lang="en-US" dirty="0"/>
          </a:p>
        </p:txBody>
      </p:sp>
      <p:sp>
        <p:nvSpPr>
          <p:cNvPr id="16" name="Picture Placeholder 8"/>
          <p:cNvSpPr>
            <a:spLocks noGrp="1"/>
          </p:cNvSpPr>
          <p:nvPr>
            <p:ph type="pic" sz="quarter" idx="19"/>
          </p:nvPr>
        </p:nvSpPr>
        <p:spPr>
          <a:xfrm>
            <a:off x="9220198" y="1975104"/>
            <a:ext cx="2057400" cy="1371600"/>
          </a:xfrm>
          <a:solidFill>
            <a:schemeClr val="tx2">
              <a:lumMod val="90000"/>
            </a:schemeClr>
          </a:solidFill>
        </p:spPr>
        <p:txBody>
          <a:bodyPr/>
          <a:lstStyle/>
          <a:p>
            <a:r>
              <a:rPr lang="en-US"/>
              <a:t>Click icon to add picture</a:t>
            </a:r>
            <a:endParaRPr lang="en-US" dirty="0"/>
          </a:p>
        </p:txBody>
      </p:sp>
      <p:sp>
        <p:nvSpPr>
          <p:cNvPr id="17" name="Text Placeholder 10"/>
          <p:cNvSpPr>
            <a:spLocks noGrp="1"/>
          </p:cNvSpPr>
          <p:nvPr>
            <p:ph type="body" sz="quarter" idx="20" hasCustomPrompt="1"/>
          </p:nvPr>
        </p:nvSpPr>
        <p:spPr>
          <a:xfrm>
            <a:off x="914095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endParaRPr lang="en-US" dirty="0"/>
          </a:p>
        </p:txBody>
      </p:sp>
      <p:sp>
        <p:nvSpPr>
          <p:cNvPr id="18" name="Text Placeholder 10"/>
          <p:cNvSpPr>
            <a:spLocks noGrp="1"/>
          </p:cNvSpPr>
          <p:nvPr>
            <p:ph type="body" sz="quarter" idx="21" hasCustomPrompt="1"/>
          </p:nvPr>
        </p:nvSpPr>
        <p:spPr>
          <a:xfrm>
            <a:off x="914095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endParaRPr lang="en-US" dirty="0"/>
          </a:p>
        </p:txBody>
      </p:sp>
      <p:sp>
        <p:nvSpPr>
          <p:cNvPr id="34" name="Picture Placeholder 8"/>
          <p:cNvSpPr>
            <a:spLocks noGrp="1"/>
          </p:cNvSpPr>
          <p:nvPr>
            <p:ph type="pic" sz="quarter" idx="25"/>
          </p:nvPr>
        </p:nvSpPr>
        <p:spPr>
          <a:xfrm>
            <a:off x="914400" y="4160520"/>
            <a:ext cx="2057400" cy="1371600"/>
          </a:xfrm>
          <a:solidFill>
            <a:schemeClr val="tx2">
              <a:lumMod val="90000"/>
            </a:schemeClr>
          </a:solidFill>
        </p:spPr>
        <p:txBody>
          <a:bodyPr/>
          <a:lstStyle/>
          <a:p>
            <a:r>
              <a:rPr lang="en-US"/>
              <a:t>Click icon to add picture</a:t>
            </a:r>
            <a:endParaRPr lang="en-US" dirty="0"/>
          </a:p>
        </p:txBody>
      </p:sp>
      <p:sp>
        <p:nvSpPr>
          <p:cNvPr id="35" name="Text Placeholder 10"/>
          <p:cNvSpPr>
            <a:spLocks noGrp="1"/>
          </p:cNvSpPr>
          <p:nvPr>
            <p:ph type="body" sz="quarter" idx="26" hasCustomPrompt="1"/>
          </p:nvPr>
        </p:nvSpPr>
        <p:spPr>
          <a:xfrm>
            <a:off x="838200"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endParaRPr lang="en-US" dirty="0"/>
          </a:p>
        </p:txBody>
      </p:sp>
      <p:sp>
        <p:nvSpPr>
          <p:cNvPr id="36" name="Text Placeholder 10"/>
          <p:cNvSpPr>
            <a:spLocks noGrp="1"/>
          </p:cNvSpPr>
          <p:nvPr>
            <p:ph type="body" sz="quarter" idx="27" hasCustomPrompt="1"/>
          </p:nvPr>
        </p:nvSpPr>
        <p:spPr>
          <a:xfrm>
            <a:off x="838200"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endParaRPr lang="en-US" dirty="0"/>
          </a:p>
        </p:txBody>
      </p:sp>
      <p:sp>
        <p:nvSpPr>
          <p:cNvPr id="37" name="Picture Placeholder 8"/>
          <p:cNvSpPr>
            <a:spLocks noGrp="1"/>
          </p:cNvSpPr>
          <p:nvPr>
            <p:ph type="pic" sz="quarter" idx="28"/>
          </p:nvPr>
        </p:nvSpPr>
        <p:spPr>
          <a:xfrm>
            <a:off x="3685032" y="4160520"/>
            <a:ext cx="2057400" cy="1371600"/>
          </a:xfrm>
          <a:solidFill>
            <a:schemeClr val="tx2">
              <a:lumMod val="90000"/>
            </a:schemeClr>
          </a:solidFill>
        </p:spPr>
        <p:txBody>
          <a:bodyPr/>
          <a:lstStyle/>
          <a:p>
            <a:r>
              <a:rPr lang="en-US"/>
              <a:t>Click icon to add picture</a:t>
            </a:r>
            <a:endParaRPr lang="en-US" dirty="0"/>
          </a:p>
        </p:txBody>
      </p:sp>
      <p:sp>
        <p:nvSpPr>
          <p:cNvPr id="38" name="Text Placeholder 10"/>
          <p:cNvSpPr>
            <a:spLocks noGrp="1"/>
          </p:cNvSpPr>
          <p:nvPr>
            <p:ph type="body" sz="quarter" idx="29" hasCustomPrompt="1"/>
          </p:nvPr>
        </p:nvSpPr>
        <p:spPr>
          <a:xfrm>
            <a:off x="360883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endParaRPr lang="en-US" dirty="0"/>
          </a:p>
        </p:txBody>
      </p:sp>
      <p:sp>
        <p:nvSpPr>
          <p:cNvPr id="39" name="Text Placeholder 10"/>
          <p:cNvSpPr>
            <a:spLocks noGrp="1"/>
          </p:cNvSpPr>
          <p:nvPr>
            <p:ph type="body" sz="quarter" idx="30" hasCustomPrompt="1"/>
          </p:nvPr>
        </p:nvSpPr>
        <p:spPr>
          <a:xfrm>
            <a:off x="360883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endParaRPr lang="en-US" dirty="0"/>
          </a:p>
        </p:txBody>
      </p:sp>
      <p:sp>
        <p:nvSpPr>
          <p:cNvPr id="43" name="Picture Placeholder 8"/>
          <p:cNvSpPr>
            <a:spLocks noGrp="1"/>
          </p:cNvSpPr>
          <p:nvPr>
            <p:ph type="pic" sz="quarter" idx="34"/>
          </p:nvPr>
        </p:nvSpPr>
        <p:spPr>
          <a:xfrm>
            <a:off x="6455664" y="4160520"/>
            <a:ext cx="2057400" cy="1371600"/>
          </a:xfrm>
          <a:solidFill>
            <a:schemeClr val="tx2">
              <a:lumMod val="90000"/>
            </a:schemeClr>
          </a:solidFill>
        </p:spPr>
        <p:txBody>
          <a:bodyPr/>
          <a:lstStyle/>
          <a:p>
            <a:r>
              <a:rPr lang="en-US"/>
              <a:t>Click icon to add picture</a:t>
            </a:r>
            <a:endParaRPr lang="en-US" dirty="0"/>
          </a:p>
        </p:txBody>
      </p:sp>
      <p:sp>
        <p:nvSpPr>
          <p:cNvPr id="44" name="Text Placeholder 10"/>
          <p:cNvSpPr>
            <a:spLocks noGrp="1"/>
          </p:cNvSpPr>
          <p:nvPr>
            <p:ph type="body" sz="quarter" idx="35" hasCustomPrompt="1"/>
          </p:nvPr>
        </p:nvSpPr>
        <p:spPr>
          <a:xfrm>
            <a:off x="6379464"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endParaRPr lang="en-US" dirty="0"/>
          </a:p>
        </p:txBody>
      </p:sp>
      <p:sp>
        <p:nvSpPr>
          <p:cNvPr id="45" name="Text Placeholder 10"/>
          <p:cNvSpPr>
            <a:spLocks noGrp="1"/>
          </p:cNvSpPr>
          <p:nvPr>
            <p:ph type="body" sz="quarter" idx="36" hasCustomPrompt="1"/>
          </p:nvPr>
        </p:nvSpPr>
        <p:spPr>
          <a:xfrm>
            <a:off x="6379464"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endParaRPr lang="en-US" dirty="0"/>
          </a:p>
        </p:txBody>
      </p:sp>
      <p:sp>
        <p:nvSpPr>
          <p:cNvPr id="40" name="Picture Placeholder 8"/>
          <p:cNvSpPr>
            <a:spLocks noGrp="1"/>
          </p:cNvSpPr>
          <p:nvPr>
            <p:ph type="pic" sz="quarter" idx="31"/>
          </p:nvPr>
        </p:nvSpPr>
        <p:spPr>
          <a:xfrm>
            <a:off x="9217152" y="4160520"/>
            <a:ext cx="2057400" cy="1371600"/>
          </a:xfrm>
          <a:solidFill>
            <a:schemeClr val="tx2">
              <a:lumMod val="90000"/>
            </a:schemeClr>
          </a:solidFill>
        </p:spPr>
        <p:txBody>
          <a:bodyPr/>
          <a:lstStyle/>
          <a:p>
            <a:r>
              <a:rPr lang="en-US"/>
              <a:t>Click icon to add picture</a:t>
            </a:r>
            <a:endParaRPr lang="en-US" dirty="0"/>
          </a:p>
        </p:txBody>
      </p:sp>
      <p:sp>
        <p:nvSpPr>
          <p:cNvPr id="41" name="Text Placeholder 10"/>
          <p:cNvSpPr>
            <a:spLocks noGrp="1"/>
          </p:cNvSpPr>
          <p:nvPr>
            <p:ph type="body" sz="quarter" idx="32" hasCustomPrompt="1"/>
          </p:nvPr>
        </p:nvSpPr>
        <p:spPr>
          <a:xfrm>
            <a:off x="914095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endParaRPr lang="en-US" dirty="0"/>
          </a:p>
        </p:txBody>
      </p:sp>
      <p:sp>
        <p:nvSpPr>
          <p:cNvPr id="42" name="Text Placeholder 10"/>
          <p:cNvSpPr>
            <a:spLocks noGrp="1"/>
          </p:cNvSpPr>
          <p:nvPr>
            <p:ph type="body" sz="quarter" idx="33" hasCustomPrompt="1"/>
          </p:nvPr>
        </p:nvSpPr>
        <p:spPr>
          <a:xfrm>
            <a:off x="914095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endParaRPr lang="en-US" dirty="0"/>
          </a:p>
        </p:txBody>
      </p:sp>
      <p:pic>
        <p:nvPicPr>
          <p:cNvPr id="49" name="Graphic 48"/>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50" name="Date Placeholder 3"/>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endParaRPr lang="en-US" dirty="0"/>
          </a:p>
        </p:txBody>
      </p:sp>
      <p:sp>
        <p:nvSpPr>
          <p:cNvPr id="51" name="Footer Placeholder 4"/>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endParaRPr lang="en-US" dirty="0"/>
          </a:p>
        </p:txBody>
      </p:sp>
      <p:sp>
        <p:nvSpPr>
          <p:cNvPr id="52" name="Slide Number Placeholder 5"/>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dirty="0"/>
              <a:t>CLICK TO ADD TITLE</a:t>
            </a:r>
            <a:endParaRPr lang="en-US" dirty="0"/>
          </a:p>
        </p:txBody>
      </p:sp>
      <p:grpSp>
        <p:nvGrpSpPr>
          <p:cNvPr id="3" name="Group 2"/>
          <p:cNvGrpSpPr/>
          <p:nvPr userDrawn="1"/>
        </p:nvGrpSpPr>
        <p:grpSpPr>
          <a:xfrm>
            <a:off x="11173968" y="0"/>
            <a:ext cx="1018032" cy="6862761"/>
            <a:chOff x="11173968" y="0"/>
            <a:chExt cx="1018032" cy="6862761"/>
          </a:xfrm>
        </p:grpSpPr>
        <p:sp>
          <p:nvSpPr>
            <p:cNvPr id="8" name="Rectangle 7"/>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white striped pattern&#10;&#10;Description automatically generated with low confidenc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Graphic 21"/>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7" name="Text Placeholder 6"/>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endParaRPr lang="en-US" dirty="0"/>
          </a:p>
        </p:txBody>
      </p:sp>
      <p:sp>
        <p:nvSpPr>
          <p:cNvPr id="61" name="Text Placeholder 6"/>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endParaRPr lang="en-US" dirty="0"/>
          </a:p>
        </p:txBody>
      </p:sp>
      <p:sp>
        <p:nvSpPr>
          <p:cNvPr id="65" name="Text Placeholder 6"/>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endParaRPr lang="en-US" dirty="0"/>
          </a:p>
        </p:txBody>
      </p:sp>
      <p:sp>
        <p:nvSpPr>
          <p:cNvPr id="58" name="Text Placeholder 6"/>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endParaRPr lang="en-US" dirty="0"/>
          </a:p>
        </p:txBody>
      </p:sp>
      <p:sp>
        <p:nvSpPr>
          <p:cNvPr id="62" name="Text Placeholder 6"/>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endParaRPr lang="en-US" dirty="0"/>
          </a:p>
        </p:txBody>
      </p:sp>
      <p:sp>
        <p:nvSpPr>
          <p:cNvPr id="66" name="Text Placeholder 6"/>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endParaRPr lang="en-US" dirty="0"/>
          </a:p>
        </p:txBody>
      </p:sp>
      <p:sp>
        <p:nvSpPr>
          <p:cNvPr id="59" name="Text Placeholder 6"/>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endParaRPr lang="en-US" dirty="0"/>
          </a:p>
        </p:txBody>
      </p:sp>
      <p:sp>
        <p:nvSpPr>
          <p:cNvPr id="63" name="Text Placeholder 6"/>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endParaRPr lang="en-US" dirty="0"/>
          </a:p>
        </p:txBody>
      </p:sp>
      <p:sp>
        <p:nvSpPr>
          <p:cNvPr id="67" name="Text Placeholder 6"/>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endParaRPr lang="en-US" dirty="0"/>
          </a:p>
        </p:txBody>
      </p:sp>
      <p:sp>
        <p:nvSpPr>
          <p:cNvPr id="5" name="Content Placeholder 4"/>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0" name="Text Placeholder 6"/>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endParaRPr lang="en-US" dirty="0"/>
          </a:p>
        </p:txBody>
      </p:sp>
      <p:sp>
        <p:nvSpPr>
          <p:cNvPr id="64" name="Text Placeholder 6"/>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endParaRPr lang="en-US" dirty="0"/>
          </a:p>
        </p:txBody>
      </p:sp>
      <p:sp>
        <p:nvSpPr>
          <p:cNvPr id="68" name="Text Placeholder 6"/>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endParaRPr lang="en-US" dirty="0"/>
          </a:p>
        </p:txBody>
      </p:sp>
      <p:sp>
        <p:nvSpPr>
          <p:cNvPr id="15" name="Date Placeholder 3"/>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endParaRPr lang="en-US" dirty="0"/>
          </a:p>
        </p:txBody>
      </p:sp>
      <p:sp>
        <p:nvSpPr>
          <p:cNvPr id="16" name="Footer Placeholder 4"/>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endParaRPr lang="en-US" dirty="0"/>
          </a:p>
        </p:txBody>
      </p:sp>
      <p:sp>
        <p:nvSpPr>
          <p:cNvPr id="17" name="Slide Number Placeholder 5"/>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64" name="Rectangle 63"/>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dirty="0"/>
              <a:t>CLICK TO ADD TITLE</a:t>
            </a:r>
            <a:endParaRPr lang="en-US" dirty="0"/>
          </a:p>
        </p:txBody>
      </p:sp>
      <p:sp>
        <p:nvSpPr>
          <p:cNvPr id="10" name="Text Placeholder 9"/>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24" name="Rectangle 23"/>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1" fmla="*/ 0 w 2029968"/>
              <a:gd name="connsiteY0-2" fmla="*/ 0 h 2029968"/>
              <a:gd name="connsiteX1-3" fmla="*/ 2029968 w 2029968"/>
              <a:gd name="connsiteY1-4" fmla="*/ 2029968 h 2029968"/>
              <a:gd name="connsiteX2-5" fmla="*/ 0 w 2029968"/>
              <a:gd name="connsiteY2-6" fmla="*/ 2029968 h 2029968"/>
              <a:gd name="connsiteX3-7" fmla="*/ 0 w 2029968"/>
              <a:gd name="connsiteY3-8" fmla="*/ 0 h 2029968"/>
            </a:gdLst>
            <a:ahLst/>
            <a:cxnLst>
              <a:cxn ang="0">
                <a:pos x="connsiteX0-1" y="connsiteY0-2"/>
              </a:cxn>
              <a:cxn ang="0">
                <a:pos x="connsiteX1-3" y="connsiteY1-4"/>
              </a:cxn>
              <a:cxn ang="0">
                <a:pos x="connsiteX2-5" y="connsiteY2-6"/>
              </a:cxn>
              <a:cxn ang="0">
                <a:pos x="connsiteX3-7" y="connsiteY3-8"/>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p:cNvGrpSpPr/>
          <p:nvPr userDrawn="1"/>
        </p:nvGrpSpPr>
        <p:grpSpPr>
          <a:xfrm>
            <a:off x="100242" y="2099803"/>
            <a:ext cx="1920240" cy="1920240"/>
            <a:chOff x="5361924" y="7472790"/>
            <a:chExt cx="1828800" cy="1828800"/>
          </a:xfrm>
        </p:grpSpPr>
        <p:grpSp>
          <p:nvGrpSpPr>
            <p:cNvPr id="41" name="Group 40"/>
            <p:cNvGrpSpPr/>
            <p:nvPr userDrawn="1"/>
          </p:nvGrpSpPr>
          <p:grpSpPr>
            <a:xfrm>
              <a:off x="5361924" y="7472790"/>
              <a:ext cx="1828800" cy="1828800"/>
              <a:chOff x="5361924" y="7472790"/>
              <a:chExt cx="1828800" cy="1828800"/>
            </a:xfrm>
          </p:grpSpPr>
          <p:grpSp>
            <p:nvGrpSpPr>
              <p:cNvPr id="43" name="Group 42"/>
              <p:cNvGrpSpPr/>
              <p:nvPr userDrawn="1"/>
            </p:nvGrpSpPr>
            <p:grpSpPr>
              <a:xfrm>
                <a:off x="5361924" y="7472790"/>
                <a:ext cx="1828800" cy="1828800"/>
                <a:chOff x="5388428" y="7173291"/>
                <a:chExt cx="1828800" cy="1828800"/>
              </a:xfrm>
            </p:grpSpPr>
            <p:grpSp>
              <p:nvGrpSpPr>
                <p:cNvPr id="49" name="Group 48"/>
                <p:cNvGrpSpPr/>
                <p:nvPr userDrawn="1"/>
              </p:nvGrpSpPr>
              <p:grpSpPr>
                <a:xfrm>
                  <a:off x="5388428" y="7173291"/>
                  <a:ext cx="1828800" cy="1828800"/>
                  <a:chOff x="5388428" y="7173291"/>
                  <a:chExt cx="1828800" cy="1828800"/>
                </a:xfrm>
              </p:grpSpPr>
              <p:grpSp>
                <p:nvGrpSpPr>
                  <p:cNvPr id="51" name="Group 50"/>
                  <p:cNvGrpSpPr/>
                  <p:nvPr userDrawn="1"/>
                </p:nvGrpSpPr>
                <p:grpSpPr>
                  <a:xfrm>
                    <a:off x="5388428" y="7173291"/>
                    <a:ext cx="1828800" cy="1828800"/>
                    <a:chOff x="5579044" y="7049770"/>
                    <a:chExt cx="1828800" cy="1828800"/>
                  </a:xfrm>
                </p:grpSpPr>
                <p:grpSp>
                  <p:nvGrpSpPr>
                    <p:cNvPr id="53" name="Group 52"/>
                    <p:cNvGrpSpPr/>
                    <p:nvPr userDrawn="1"/>
                  </p:nvGrpSpPr>
                  <p:grpSpPr>
                    <a:xfrm>
                      <a:off x="5579044" y="7049770"/>
                      <a:ext cx="1828800" cy="1828800"/>
                      <a:chOff x="5579044" y="7049770"/>
                      <a:chExt cx="1828800" cy="1828800"/>
                    </a:xfrm>
                  </p:grpSpPr>
                  <p:grpSp>
                    <p:nvGrpSpPr>
                      <p:cNvPr id="55" name="Group 54"/>
                      <p:cNvGrpSpPr/>
                      <p:nvPr userDrawn="1"/>
                    </p:nvGrpSpPr>
                    <p:grpSpPr>
                      <a:xfrm>
                        <a:off x="5579044" y="7049770"/>
                        <a:ext cx="1828800" cy="1828800"/>
                        <a:chOff x="5579044" y="7049770"/>
                        <a:chExt cx="1828800" cy="1828800"/>
                      </a:xfrm>
                    </p:grpSpPr>
                    <p:grpSp>
                      <p:nvGrpSpPr>
                        <p:cNvPr id="57" name="Group 56"/>
                        <p:cNvGrpSpPr/>
                        <p:nvPr userDrawn="1"/>
                      </p:nvGrpSpPr>
                      <p:grpSpPr>
                        <a:xfrm>
                          <a:off x="5579044" y="7049770"/>
                          <a:ext cx="1828800" cy="1828800"/>
                          <a:chOff x="5579044" y="7049770"/>
                          <a:chExt cx="1828800" cy="1828800"/>
                        </a:xfrm>
                      </p:grpSpPr>
                      <p:sp>
                        <p:nvSpPr>
                          <p:cNvPr id="59" name="Oval 58"/>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60" name="Oval 59"/>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8" name="Oval 57"/>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6" name="Oval 55"/>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4" name="Oval 53"/>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2" name="Oval 51"/>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0" name="Oval 49"/>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44" name="Oval 43"/>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5" name="Oval 44"/>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6" name="Oval 45"/>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7" name="Oval 46"/>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8" name="Oval 47"/>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42" name="Oval 41"/>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75" name="Rectangle 74"/>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ate Placeholder 3"/>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endParaRPr lang="en-US" dirty="0"/>
          </a:p>
        </p:txBody>
      </p:sp>
      <p:sp>
        <p:nvSpPr>
          <p:cNvPr id="113" name="Footer Placeholder 4"/>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endParaRPr lang="en-US" dirty="0"/>
          </a:p>
        </p:txBody>
      </p:sp>
      <p:sp>
        <p:nvSpPr>
          <p:cNvPr id="114" name="Slide Number Placeholder 5"/>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37760" y="898525"/>
            <a:ext cx="6400800" cy="1325880"/>
          </a:xfrm>
        </p:spPr>
        <p:txBody>
          <a:bodyPr anchor="t" anchorCtr="0"/>
          <a:lstStyle>
            <a:lvl1pPr>
              <a:defRPr cap="all" baseline="0">
                <a:solidFill>
                  <a:schemeClr val="accent1"/>
                </a:solidFill>
              </a:defRPr>
            </a:lvl1pPr>
          </a:lstStyle>
          <a:p>
            <a:r>
              <a:rPr lang="en-US" dirty="0"/>
              <a:t>CLICK TO ADD TITLE</a:t>
            </a:r>
            <a:endParaRPr lang="en-US" dirty="0"/>
          </a:p>
        </p:txBody>
      </p:sp>
      <p:sp>
        <p:nvSpPr>
          <p:cNvPr id="10" name="Text Placeholder 9"/>
          <p:cNvSpPr>
            <a:spLocks noGrp="1"/>
          </p:cNvSpPr>
          <p:nvPr>
            <p:ph type="body" sz="quarter" idx="13"/>
          </p:nvPr>
        </p:nvSpPr>
        <p:spPr>
          <a:xfrm>
            <a:off x="4937760" y="2254670"/>
            <a:ext cx="6400800" cy="4114800"/>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pic>
        <p:nvPicPr>
          <p:cNvPr id="26" name="Graphic 2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1" fmla="*/ 0 w 2029968"/>
              <a:gd name="connsiteY0-2" fmla="*/ 0 h 2029968"/>
              <a:gd name="connsiteX1-3" fmla="*/ 2029968 w 2029968"/>
              <a:gd name="connsiteY1-4" fmla="*/ 2029968 h 2029968"/>
              <a:gd name="connsiteX2-5" fmla="*/ 0 w 2029968"/>
              <a:gd name="connsiteY2-6" fmla="*/ 2029968 h 2029968"/>
              <a:gd name="connsiteX3-7" fmla="*/ 0 w 2029968"/>
              <a:gd name="connsiteY3-8" fmla="*/ 0 h 2029968"/>
            </a:gdLst>
            <a:ahLst/>
            <a:cxnLst>
              <a:cxn ang="0">
                <a:pos x="connsiteX0-1" y="connsiteY0-2"/>
              </a:cxn>
              <a:cxn ang="0">
                <a:pos x="connsiteX1-3" y="connsiteY1-4"/>
              </a:cxn>
              <a:cxn ang="0">
                <a:pos x="connsiteX2-5" y="connsiteY2-6"/>
              </a:cxn>
              <a:cxn ang="0">
                <a:pos x="connsiteX3-7" y="connsiteY3-8"/>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1" fmla="*/ 0 w 2029968"/>
              <a:gd name="connsiteY0-2" fmla="*/ 0 h 2029968"/>
              <a:gd name="connsiteX1-3" fmla="*/ 2029968 w 2029968"/>
              <a:gd name="connsiteY1-4" fmla="*/ 2029968 h 2029968"/>
              <a:gd name="connsiteX2-5" fmla="*/ 0 w 2029968"/>
              <a:gd name="connsiteY2-6" fmla="*/ 2029968 h 2029968"/>
              <a:gd name="connsiteX3-7" fmla="*/ 0 w 2029968"/>
              <a:gd name="connsiteY3-8" fmla="*/ 0 h 2029968"/>
            </a:gdLst>
            <a:ahLst/>
            <a:cxnLst>
              <a:cxn ang="0">
                <a:pos x="connsiteX0-1" y="connsiteY0-2"/>
              </a:cxn>
              <a:cxn ang="0">
                <a:pos x="connsiteX1-3" y="connsiteY1-4"/>
              </a:cxn>
              <a:cxn ang="0">
                <a:pos x="connsiteX2-5" y="connsiteY2-6"/>
              </a:cxn>
              <a:cxn ang="0">
                <a:pos x="connsiteX3-7" y="connsiteY3-8"/>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p:cNvGrpSpPr/>
          <p:nvPr userDrawn="1"/>
        </p:nvGrpSpPr>
        <p:grpSpPr>
          <a:xfrm>
            <a:off x="1159403" y="5806395"/>
            <a:ext cx="2870810" cy="1000774"/>
            <a:chOff x="-13699" y="5839164"/>
            <a:chExt cx="2862790" cy="1000774"/>
          </a:xfrm>
        </p:grpSpPr>
        <p:sp>
          <p:nvSpPr>
            <p:cNvPr id="91" name="Freeform: Shape 90"/>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9" name="Date Placeholder 3"/>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endParaRPr lang="en-US" dirty="0"/>
          </a:p>
        </p:txBody>
      </p:sp>
      <p:sp>
        <p:nvSpPr>
          <p:cNvPr id="210" name="Footer Placeholder 4"/>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endParaRPr lang="en-US" dirty="0"/>
          </a:p>
        </p:txBody>
      </p:sp>
      <p:sp>
        <p:nvSpPr>
          <p:cNvPr id="211" name="Slide Number Placeholder 5"/>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dirty="0"/>
              <a:t>CLICK TO ADD TITLE</a:t>
            </a:r>
            <a:endParaRPr lang="en-US" dirty="0"/>
          </a:p>
        </p:txBody>
      </p:sp>
      <p:grpSp>
        <p:nvGrpSpPr>
          <p:cNvPr id="3" name="Group 2"/>
          <p:cNvGrpSpPr/>
          <p:nvPr userDrawn="1"/>
        </p:nvGrpSpPr>
        <p:grpSpPr>
          <a:xfrm>
            <a:off x="-193623" y="-983359"/>
            <a:ext cx="5242592" cy="7843456"/>
            <a:chOff x="-193623" y="-983359"/>
            <a:chExt cx="5242592" cy="7843456"/>
          </a:xfrm>
        </p:grpSpPr>
        <p:pic>
          <p:nvPicPr>
            <p:cNvPr id="26" name="Graphic 2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1" fmla="*/ 0 w 2029968"/>
                <a:gd name="connsiteY0-2" fmla="*/ 0 h 2029968"/>
                <a:gd name="connsiteX1-3" fmla="*/ 2029968 w 2029968"/>
                <a:gd name="connsiteY1-4" fmla="*/ 2029968 h 2029968"/>
                <a:gd name="connsiteX2-5" fmla="*/ 0 w 2029968"/>
                <a:gd name="connsiteY2-6" fmla="*/ 2029968 h 2029968"/>
                <a:gd name="connsiteX3-7" fmla="*/ 0 w 2029968"/>
                <a:gd name="connsiteY3-8" fmla="*/ 0 h 2029968"/>
              </a:gdLst>
              <a:ahLst/>
              <a:cxnLst>
                <a:cxn ang="0">
                  <a:pos x="connsiteX0-1" y="connsiteY0-2"/>
                </a:cxn>
                <a:cxn ang="0">
                  <a:pos x="connsiteX1-3" y="connsiteY1-4"/>
                </a:cxn>
                <a:cxn ang="0">
                  <a:pos x="connsiteX2-5" y="connsiteY2-6"/>
                </a:cxn>
                <a:cxn ang="0">
                  <a:pos x="connsiteX3-7" y="connsiteY3-8"/>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1" fmla="*/ 0 w 2029968"/>
                <a:gd name="connsiteY0-2" fmla="*/ 0 h 2029968"/>
                <a:gd name="connsiteX1-3" fmla="*/ 2029968 w 2029968"/>
                <a:gd name="connsiteY1-4" fmla="*/ 2029968 h 2029968"/>
                <a:gd name="connsiteX2-5" fmla="*/ 0 w 2029968"/>
                <a:gd name="connsiteY2-6" fmla="*/ 2029968 h 2029968"/>
                <a:gd name="connsiteX3-7" fmla="*/ 0 w 2029968"/>
                <a:gd name="connsiteY3-8" fmla="*/ 0 h 2029968"/>
              </a:gdLst>
              <a:ahLst/>
              <a:cxnLst>
                <a:cxn ang="0">
                  <a:pos x="connsiteX0-1" y="connsiteY0-2"/>
                </a:cxn>
                <a:cxn ang="0">
                  <a:pos x="connsiteX1-3" y="connsiteY1-4"/>
                </a:cxn>
                <a:cxn ang="0">
                  <a:pos x="connsiteX2-5" y="connsiteY2-6"/>
                </a:cxn>
                <a:cxn ang="0">
                  <a:pos x="connsiteX3-7" y="connsiteY3-8"/>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p:cNvGrpSpPr/>
            <p:nvPr userDrawn="1"/>
          </p:nvGrpSpPr>
          <p:grpSpPr>
            <a:xfrm>
              <a:off x="1159403" y="5806395"/>
              <a:ext cx="2870810" cy="1000774"/>
              <a:chOff x="-13699" y="5839164"/>
              <a:chExt cx="2862790" cy="1000774"/>
            </a:xfrm>
          </p:grpSpPr>
          <p:sp>
            <p:nvSpPr>
              <p:cNvPr id="91" name="Freeform: Shape 90"/>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 Placeholder 9"/>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95" name="Text Placeholder 9"/>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98" name="Text Placeholder 9"/>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97" name="Text Placeholder 9"/>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100" name="Text Placeholder 9"/>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99" name="Text Placeholder 9"/>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103" name="Text Placeholder 9"/>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102" name="Text Placeholder 9"/>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105" name="Text Placeholder 9"/>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104" name="Text Placeholder 9"/>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209" name="Date Placeholder 3"/>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endParaRPr lang="en-US" dirty="0"/>
          </a:p>
        </p:txBody>
      </p:sp>
      <p:sp>
        <p:nvSpPr>
          <p:cNvPr id="210" name="Footer Placeholder 4"/>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endParaRPr lang="en-US" dirty="0"/>
          </a:p>
        </p:txBody>
      </p:sp>
      <p:sp>
        <p:nvSpPr>
          <p:cNvPr id="211" name="Slide Number Placeholder 5"/>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37760" y="898525"/>
            <a:ext cx="6800850" cy="1325880"/>
          </a:xfrm>
        </p:spPr>
        <p:txBody>
          <a:bodyPr anchor="t" anchorCtr="0"/>
          <a:lstStyle>
            <a:lvl1pPr>
              <a:defRPr cap="all" baseline="0">
                <a:solidFill>
                  <a:schemeClr val="tx2"/>
                </a:solidFill>
              </a:defRPr>
            </a:lvl1pPr>
          </a:lstStyle>
          <a:p>
            <a:r>
              <a:rPr lang="en-US" dirty="0"/>
              <a:t>CLICK TO ADD TITLE</a:t>
            </a:r>
            <a:endParaRPr lang="en-US" dirty="0"/>
          </a:p>
        </p:txBody>
      </p:sp>
      <p:grpSp>
        <p:nvGrpSpPr>
          <p:cNvPr id="3" name="Group 2"/>
          <p:cNvGrpSpPr/>
          <p:nvPr userDrawn="1"/>
        </p:nvGrpSpPr>
        <p:grpSpPr>
          <a:xfrm>
            <a:off x="-33209" y="-16980"/>
            <a:ext cx="4096193" cy="6874980"/>
            <a:chOff x="-33209" y="-16980"/>
            <a:chExt cx="4096193" cy="6874980"/>
          </a:xfrm>
        </p:grpSpPr>
        <p:sp>
          <p:nvSpPr>
            <p:cNvPr id="7" name="Rectangle 6"/>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1" fmla="*/ 0 w 2029968"/>
                <a:gd name="connsiteY0-2" fmla="*/ 0 h 2029968"/>
                <a:gd name="connsiteX1-3" fmla="*/ 2029968 w 2029968"/>
                <a:gd name="connsiteY1-4" fmla="*/ 2029968 h 2029968"/>
                <a:gd name="connsiteX2-5" fmla="*/ 0 w 2029968"/>
                <a:gd name="connsiteY2-6" fmla="*/ 2029968 h 2029968"/>
                <a:gd name="connsiteX3-7" fmla="*/ 0 w 2029968"/>
                <a:gd name="connsiteY3-8" fmla="*/ 0 h 2029968"/>
              </a:gdLst>
              <a:ahLst/>
              <a:cxnLst>
                <a:cxn ang="0">
                  <a:pos x="connsiteX0-1" y="connsiteY0-2"/>
                </a:cxn>
                <a:cxn ang="0">
                  <a:pos x="connsiteX1-3" y="connsiteY1-4"/>
                </a:cxn>
                <a:cxn ang="0">
                  <a:pos x="connsiteX2-5" y="connsiteY2-6"/>
                </a:cxn>
                <a:cxn ang="0">
                  <a:pos x="connsiteX3-7" y="connsiteY3-8"/>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p:cNvGrpSpPr/>
            <p:nvPr userDrawn="1"/>
          </p:nvGrpSpPr>
          <p:grpSpPr>
            <a:xfrm>
              <a:off x="100242" y="2099803"/>
              <a:ext cx="1920240" cy="1920240"/>
              <a:chOff x="5361924" y="7472790"/>
              <a:chExt cx="1828800" cy="1828800"/>
            </a:xfrm>
          </p:grpSpPr>
          <p:grpSp>
            <p:nvGrpSpPr>
              <p:cNvPr id="41" name="Group 40"/>
              <p:cNvGrpSpPr/>
              <p:nvPr userDrawn="1"/>
            </p:nvGrpSpPr>
            <p:grpSpPr>
              <a:xfrm>
                <a:off x="5361924" y="7472790"/>
                <a:ext cx="1828800" cy="1828800"/>
                <a:chOff x="5361924" y="7472790"/>
                <a:chExt cx="1828800" cy="1828800"/>
              </a:xfrm>
            </p:grpSpPr>
            <p:grpSp>
              <p:nvGrpSpPr>
                <p:cNvPr id="43" name="Group 42"/>
                <p:cNvGrpSpPr/>
                <p:nvPr userDrawn="1"/>
              </p:nvGrpSpPr>
              <p:grpSpPr>
                <a:xfrm>
                  <a:off x="5361924" y="7472790"/>
                  <a:ext cx="1828800" cy="1828800"/>
                  <a:chOff x="5388428" y="7173291"/>
                  <a:chExt cx="1828800" cy="1828800"/>
                </a:xfrm>
              </p:grpSpPr>
              <p:grpSp>
                <p:nvGrpSpPr>
                  <p:cNvPr id="49" name="Group 48"/>
                  <p:cNvGrpSpPr/>
                  <p:nvPr userDrawn="1"/>
                </p:nvGrpSpPr>
                <p:grpSpPr>
                  <a:xfrm>
                    <a:off x="5388428" y="7173291"/>
                    <a:ext cx="1828800" cy="1828800"/>
                    <a:chOff x="5388428" y="7173291"/>
                    <a:chExt cx="1828800" cy="1828800"/>
                  </a:xfrm>
                </p:grpSpPr>
                <p:grpSp>
                  <p:nvGrpSpPr>
                    <p:cNvPr id="51" name="Group 50"/>
                    <p:cNvGrpSpPr/>
                    <p:nvPr userDrawn="1"/>
                  </p:nvGrpSpPr>
                  <p:grpSpPr>
                    <a:xfrm>
                      <a:off x="5388428" y="7173291"/>
                      <a:ext cx="1828800" cy="1828800"/>
                      <a:chOff x="5579044" y="7049770"/>
                      <a:chExt cx="1828800" cy="1828800"/>
                    </a:xfrm>
                  </p:grpSpPr>
                  <p:grpSp>
                    <p:nvGrpSpPr>
                      <p:cNvPr id="53" name="Group 52"/>
                      <p:cNvGrpSpPr/>
                      <p:nvPr userDrawn="1"/>
                    </p:nvGrpSpPr>
                    <p:grpSpPr>
                      <a:xfrm>
                        <a:off x="5579044" y="7049770"/>
                        <a:ext cx="1828800" cy="1828800"/>
                        <a:chOff x="5579044" y="7049770"/>
                        <a:chExt cx="1828800" cy="1828800"/>
                      </a:xfrm>
                    </p:grpSpPr>
                    <p:grpSp>
                      <p:nvGrpSpPr>
                        <p:cNvPr id="55" name="Group 54"/>
                        <p:cNvGrpSpPr/>
                        <p:nvPr userDrawn="1"/>
                      </p:nvGrpSpPr>
                      <p:grpSpPr>
                        <a:xfrm>
                          <a:off x="5579044" y="7049770"/>
                          <a:ext cx="1828800" cy="1828800"/>
                          <a:chOff x="5579044" y="7049770"/>
                          <a:chExt cx="1828800" cy="1828800"/>
                        </a:xfrm>
                      </p:grpSpPr>
                      <p:grpSp>
                        <p:nvGrpSpPr>
                          <p:cNvPr id="57" name="Group 56"/>
                          <p:cNvGrpSpPr/>
                          <p:nvPr userDrawn="1"/>
                        </p:nvGrpSpPr>
                        <p:grpSpPr>
                          <a:xfrm>
                            <a:off x="5579044" y="7049770"/>
                            <a:ext cx="1828800" cy="1828800"/>
                            <a:chOff x="5579044" y="7049770"/>
                            <a:chExt cx="1828800" cy="1828800"/>
                          </a:xfrm>
                        </p:grpSpPr>
                        <p:sp>
                          <p:nvSpPr>
                            <p:cNvPr id="59" name="Oval 58"/>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60" name="Oval 59"/>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8" name="Oval 57"/>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6" name="Oval 55"/>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4" name="Oval 53"/>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2" name="Oval 51"/>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0" name="Oval 49"/>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44" name="Oval 43"/>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5" name="Oval 44"/>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6" name="Oval 45"/>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7" name="Oval 46"/>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8" name="Oval 47"/>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42" name="Oval 41"/>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61" name="Rectangle 60"/>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ext Placeholder 9"/>
          <p:cNvSpPr>
            <a:spLocks noGrp="1"/>
          </p:cNvSpPr>
          <p:nvPr>
            <p:ph type="body" sz="quarter" idx="15" hasCustomPrompt="1"/>
          </p:nvPr>
        </p:nvSpPr>
        <p:spPr>
          <a:xfrm>
            <a:off x="4937760"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72" name="Text Placeholder 9"/>
          <p:cNvSpPr>
            <a:spLocks noGrp="1"/>
          </p:cNvSpPr>
          <p:nvPr>
            <p:ph type="body" sz="quarter" idx="13"/>
          </p:nvPr>
        </p:nvSpPr>
        <p:spPr>
          <a:xfrm>
            <a:off x="4914900"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92" name="Text Placeholder 9"/>
          <p:cNvSpPr>
            <a:spLocks noGrp="1"/>
          </p:cNvSpPr>
          <p:nvPr>
            <p:ph type="body" sz="quarter" idx="16" hasCustomPrompt="1"/>
          </p:nvPr>
        </p:nvSpPr>
        <p:spPr>
          <a:xfrm>
            <a:off x="8538777"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74" name="Text Placeholder 9"/>
          <p:cNvSpPr>
            <a:spLocks noGrp="1"/>
          </p:cNvSpPr>
          <p:nvPr>
            <p:ph type="body" sz="quarter" idx="14"/>
          </p:nvPr>
        </p:nvSpPr>
        <p:spPr>
          <a:xfrm>
            <a:off x="8535924"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95" name="Text Placeholder 9"/>
          <p:cNvSpPr>
            <a:spLocks noGrp="1"/>
          </p:cNvSpPr>
          <p:nvPr>
            <p:ph type="body" sz="quarter" idx="19" hasCustomPrompt="1"/>
          </p:nvPr>
        </p:nvSpPr>
        <p:spPr>
          <a:xfrm>
            <a:off x="4937760"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93" name="Text Placeholder 9"/>
          <p:cNvSpPr>
            <a:spLocks noGrp="1"/>
          </p:cNvSpPr>
          <p:nvPr>
            <p:ph type="body" sz="quarter" idx="17"/>
          </p:nvPr>
        </p:nvSpPr>
        <p:spPr>
          <a:xfrm>
            <a:off x="4937760" y="4255479"/>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96" name="Text Placeholder 9"/>
          <p:cNvSpPr>
            <a:spLocks noGrp="1"/>
          </p:cNvSpPr>
          <p:nvPr>
            <p:ph type="body" sz="quarter" idx="20" hasCustomPrompt="1"/>
          </p:nvPr>
        </p:nvSpPr>
        <p:spPr>
          <a:xfrm>
            <a:off x="8535924"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94" name="Text Placeholder 9"/>
          <p:cNvSpPr>
            <a:spLocks noGrp="1"/>
          </p:cNvSpPr>
          <p:nvPr>
            <p:ph type="body" sz="quarter" idx="18"/>
          </p:nvPr>
        </p:nvSpPr>
        <p:spPr>
          <a:xfrm>
            <a:off x="8535924" y="4252806"/>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69" name="Date Placeholder 3"/>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dirty="0"/>
              <a:t>20XX</a:t>
            </a:r>
            <a:endParaRPr lang="en-US" dirty="0"/>
          </a:p>
        </p:txBody>
      </p:sp>
      <p:sp>
        <p:nvSpPr>
          <p:cNvPr id="70" name="Footer Placeholder 4"/>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dirty="0"/>
              <a:t>Pitch deck title</a:t>
            </a:r>
            <a:endParaRPr lang="en-US" dirty="0"/>
          </a:p>
        </p:txBody>
      </p:sp>
      <p:sp>
        <p:nvSpPr>
          <p:cNvPr id="71" name="Slide Number Placeholder 5"/>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896112"/>
            <a:ext cx="6800850" cy="1325880"/>
          </a:xfrm>
        </p:spPr>
        <p:txBody>
          <a:bodyPr anchor="t" anchorCtr="0"/>
          <a:lstStyle>
            <a:lvl1pPr>
              <a:defRPr cap="all" baseline="0">
                <a:solidFill>
                  <a:schemeClr val="accent1"/>
                </a:solidFill>
              </a:defRPr>
            </a:lvl1pPr>
          </a:lstStyle>
          <a:p>
            <a:r>
              <a:rPr lang="en-US" dirty="0"/>
              <a:t>CLICK TO ADD TITLE</a:t>
            </a:r>
            <a:endParaRPr lang="en-US" dirty="0"/>
          </a:p>
        </p:txBody>
      </p:sp>
      <p:grpSp>
        <p:nvGrpSpPr>
          <p:cNvPr id="5" name="Group 4"/>
          <p:cNvGrpSpPr/>
          <p:nvPr userDrawn="1"/>
        </p:nvGrpSpPr>
        <p:grpSpPr>
          <a:xfrm>
            <a:off x="8094267" y="-12136"/>
            <a:ext cx="4100169" cy="6878956"/>
            <a:chOff x="8094267" y="-12136"/>
            <a:chExt cx="4100169" cy="6878956"/>
          </a:xfrm>
        </p:grpSpPr>
        <p:grpSp>
          <p:nvGrpSpPr>
            <p:cNvPr id="3" name="Group 2"/>
            <p:cNvGrpSpPr/>
            <p:nvPr userDrawn="1"/>
          </p:nvGrpSpPr>
          <p:grpSpPr>
            <a:xfrm>
              <a:off x="8138160" y="-7084"/>
              <a:ext cx="4053840" cy="4061621"/>
              <a:chOff x="8138160" y="-7084"/>
              <a:chExt cx="4053840" cy="4061621"/>
            </a:xfrm>
          </p:grpSpPr>
          <p:sp>
            <p:nvSpPr>
              <p:cNvPr id="39" name="Rectangle 38"/>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1" fmla="*/ 0 w 2029968"/>
                  <a:gd name="connsiteY0-2" fmla="*/ 0 h 2029968"/>
                  <a:gd name="connsiteX1-3" fmla="*/ 2029968 w 2029968"/>
                  <a:gd name="connsiteY1-4" fmla="*/ 2029968 h 2029968"/>
                  <a:gd name="connsiteX2-5" fmla="*/ 0 w 2029968"/>
                  <a:gd name="connsiteY2-6" fmla="*/ 2029968 h 2029968"/>
                  <a:gd name="connsiteX3-7" fmla="*/ 0 w 2029968"/>
                  <a:gd name="connsiteY3-8" fmla="*/ 0 h 2029968"/>
                </a:gdLst>
                <a:ahLst/>
                <a:cxnLst>
                  <a:cxn ang="0">
                    <a:pos x="connsiteX0-1" y="connsiteY0-2"/>
                  </a:cxn>
                  <a:cxn ang="0">
                    <a:pos x="connsiteX1-3" y="connsiteY1-4"/>
                  </a:cxn>
                  <a:cxn ang="0">
                    <a:pos x="connsiteX2-5" y="connsiteY2-6"/>
                  </a:cxn>
                  <a:cxn ang="0">
                    <a:pos x="connsiteX3-7" y="connsiteY3-8"/>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p:cNvGrpSpPr/>
            <p:nvPr userDrawn="1"/>
          </p:nvGrpSpPr>
          <p:grpSpPr>
            <a:xfrm>
              <a:off x="8094267" y="-12136"/>
              <a:ext cx="4100169" cy="6878956"/>
              <a:chOff x="8094267" y="-12136"/>
              <a:chExt cx="4100169" cy="6878956"/>
            </a:xfrm>
          </p:grpSpPr>
          <p:sp>
            <p:nvSpPr>
              <p:cNvPr id="32" name="Rectangle 31"/>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7489" y="-12136"/>
                <a:ext cx="2029968" cy="2029968"/>
              </a:xfrm>
              <a:prstGeom prst="rect">
                <a:avLst/>
              </a:prstGeom>
            </p:spPr>
          </p:pic>
          <p:sp>
            <p:nvSpPr>
              <p:cNvPr id="37" name="Rectangle 36"/>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60" y="4863676"/>
                <a:ext cx="2029968" cy="1997992"/>
              </a:xfrm>
              <a:prstGeom prst="rect">
                <a:avLst/>
              </a:prstGeom>
            </p:spPr>
          </p:pic>
          <p:grpSp>
            <p:nvGrpSpPr>
              <p:cNvPr id="40" name="Group 39"/>
              <p:cNvGrpSpPr/>
              <p:nvPr userDrawn="1"/>
            </p:nvGrpSpPr>
            <p:grpSpPr>
              <a:xfrm>
                <a:off x="8227718" y="2092719"/>
                <a:ext cx="1920240" cy="1920240"/>
                <a:chOff x="5361924" y="7472790"/>
                <a:chExt cx="1828800" cy="1828800"/>
              </a:xfrm>
            </p:grpSpPr>
            <p:grpSp>
              <p:nvGrpSpPr>
                <p:cNvPr id="41" name="Group 40"/>
                <p:cNvGrpSpPr/>
                <p:nvPr userDrawn="1"/>
              </p:nvGrpSpPr>
              <p:grpSpPr>
                <a:xfrm>
                  <a:off x="5361924" y="7472790"/>
                  <a:ext cx="1828800" cy="1828800"/>
                  <a:chOff x="5361924" y="7472790"/>
                  <a:chExt cx="1828800" cy="1828800"/>
                </a:xfrm>
              </p:grpSpPr>
              <p:grpSp>
                <p:nvGrpSpPr>
                  <p:cNvPr id="43" name="Group 42"/>
                  <p:cNvGrpSpPr/>
                  <p:nvPr userDrawn="1"/>
                </p:nvGrpSpPr>
                <p:grpSpPr>
                  <a:xfrm>
                    <a:off x="5361924" y="7472790"/>
                    <a:ext cx="1828800" cy="1828800"/>
                    <a:chOff x="5388428" y="7173291"/>
                    <a:chExt cx="1828800" cy="1828800"/>
                  </a:xfrm>
                </p:grpSpPr>
                <p:grpSp>
                  <p:nvGrpSpPr>
                    <p:cNvPr id="49" name="Group 48"/>
                    <p:cNvGrpSpPr/>
                    <p:nvPr userDrawn="1"/>
                  </p:nvGrpSpPr>
                  <p:grpSpPr>
                    <a:xfrm>
                      <a:off x="5388428" y="7173291"/>
                      <a:ext cx="1828800" cy="1828800"/>
                      <a:chOff x="5388428" y="7173291"/>
                      <a:chExt cx="1828800" cy="1828800"/>
                    </a:xfrm>
                  </p:grpSpPr>
                  <p:grpSp>
                    <p:nvGrpSpPr>
                      <p:cNvPr id="51" name="Group 50"/>
                      <p:cNvGrpSpPr/>
                      <p:nvPr userDrawn="1"/>
                    </p:nvGrpSpPr>
                    <p:grpSpPr>
                      <a:xfrm>
                        <a:off x="5388428" y="7173291"/>
                        <a:ext cx="1828800" cy="1828800"/>
                        <a:chOff x="5579044" y="7049770"/>
                        <a:chExt cx="1828800" cy="1828800"/>
                      </a:xfrm>
                    </p:grpSpPr>
                    <p:grpSp>
                      <p:nvGrpSpPr>
                        <p:cNvPr id="53" name="Group 52"/>
                        <p:cNvGrpSpPr/>
                        <p:nvPr userDrawn="1"/>
                      </p:nvGrpSpPr>
                      <p:grpSpPr>
                        <a:xfrm>
                          <a:off x="5579044" y="7049770"/>
                          <a:ext cx="1828800" cy="1828800"/>
                          <a:chOff x="5579044" y="7049770"/>
                          <a:chExt cx="1828800" cy="1828800"/>
                        </a:xfrm>
                      </p:grpSpPr>
                      <p:grpSp>
                        <p:nvGrpSpPr>
                          <p:cNvPr id="55" name="Group 54"/>
                          <p:cNvGrpSpPr/>
                          <p:nvPr userDrawn="1"/>
                        </p:nvGrpSpPr>
                        <p:grpSpPr>
                          <a:xfrm>
                            <a:off x="5579044" y="7049770"/>
                            <a:ext cx="1828800" cy="1828800"/>
                            <a:chOff x="5579044" y="7049770"/>
                            <a:chExt cx="1828800" cy="1828800"/>
                          </a:xfrm>
                        </p:grpSpPr>
                        <p:grpSp>
                          <p:nvGrpSpPr>
                            <p:cNvPr id="57" name="Group 56"/>
                            <p:cNvGrpSpPr/>
                            <p:nvPr userDrawn="1"/>
                          </p:nvGrpSpPr>
                          <p:grpSpPr>
                            <a:xfrm>
                              <a:off x="5579044" y="7049770"/>
                              <a:ext cx="1828800" cy="1828800"/>
                              <a:chOff x="5579044" y="7049770"/>
                              <a:chExt cx="1828800" cy="1828800"/>
                            </a:xfrm>
                          </p:grpSpPr>
                          <p:sp>
                            <p:nvSpPr>
                              <p:cNvPr id="59" name="Oval 58"/>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60" name="Oval 59"/>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8" name="Oval 57"/>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6" name="Oval 55"/>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4" name="Oval 53"/>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2" name="Oval 51"/>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0" name="Oval 49"/>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44" name="Oval 43"/>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5" name="Oval 44"/>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6" name="Oval 45"/>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7" name="Oval 46"/>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8" name="Oval 47"/>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42" name="Oval 41"/>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61" name="Rectangle 60"/>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Text Placeholder 9"/>
          <p:cNvSpPr>
            <a:spLocks noGrp="1"/>
          </p:cNvSpPr>
          <p:nvPr>
            <p:ph type="body" sz="quarter" idx="15" hasCustomPrompt="1"/>
          </p:nvPr>
        </p:nvSpPr>
        <p:spPr>
          <a:xfrm>
            <a:off x="914400"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10" name="Text Placeholder 9"/>
          <p:cNvSpPr>
            <a:spLocks noGrp="1"/>
          </p:cNvSpPr>
          <p:nvPr>
            <p:ph type="body" sz="quarter" idx="13"/>
          </p:nvPr>
        </p:nvSpPr>
        <p:spPr>
          <a:xfrm>
            <a:off x="914400"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70" name="Text Placeholder 9"/>
          <p:cNvSpPr>
            <a:spLocks noGrp="1"/>
          </p:cNvSpPr>
          <p:nvPr>
            <p:ph type="body" sz="quarter" idx="16" hasCustomPrompt="1"/>
          </p:nvPr>
        </p:nvSpPr>
        <p:spPr>
          <a:xfrm>
            <a:off x="4538277"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68" name="Text Placeholder 9"/>
          <p:cNvSpPr>
            <a:spLocks noGrp="1"/>
          </p:cNvSpPr>
          <p:nvPr>
            <p:ph type="body" sz="quarter" idx="14"/>
          </p:nvPr>
        </p:nvSpPr>
        <p:spPr>
          <a:xfrm>
            <a:off x="4535424"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73" name="Text Placeholder 9"/>
          <p:cNvSpPr>
            <a:spLocks noGrp="1"/>
          </p:cNvSpPr>
          <p:nvPr>
            <p:ph type="body" sz="quarter" idx="19" hasCustomPrompt="1"/>
          </p:nvPr>
        </p:nvSpPr>
        <p:spPr>
          <a:xfrm>
            <a:off x="914400"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71" name="Text Placeholder 9"/>
          <p:cNvSpPr>
            <a:spLocks noGrp="1"/>
          </p:cNvSpPr>
          <p:nvPr>
            <p:ph type="body" sz="quarter" idx="17"/>
          </p:nvPr>
        </p:nvSpPr>
        <p:spPr>
          <a:xfrm>
            <a:off x="914400"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74" name="Text Placeholder 9"/>
          <p:cNvSpPr>
            <a:spLocks noGrp="1"/>
          </p:cNvSpPr>
          <p:nvPr>
            <p:ph type="body" sz="quarter" idx="20" hasCustomPrompt="1"/>
          </p:nvPr>
        </p:nvSpPr>
        <p:spPr>
          <a:xfrm>
            <a:off x="4535424"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endParaRPr lang="en-US" dirty="0"/>
          </a:p>
        </p:txBody>
      </p:sp>
      <p:sp>
        <p:nvSpPr>
          <p:cNvPr id="72" name="Text Placeholder 9"/>
          <p:cNvSpPr>
            <a:spLocks noGrp="1"/>
          </p:cNvSpPr>
          <p:nvPr>
            <p:ph type="body" sz="quarter" idx="18"/>
          </p:nvPr>
        </p:nvSpPr>
        <p:spPr>
          <a:xfrm>
            <a:off x="4535424"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65" name="Date Placeholder 3"/>
          <p:cNvSpPr>
            <a:spLocks noGrp="1"/>
          </p:cNvSpPr>
          <p:nvPr>
            <p:ph type="dt" sz="half" idx="10"/>
          </p:nvPr>
        </p:nvSpPr>
        <p:spPr>
          <a:xfrm>
            <a:off x="914400" y="6355080"/>
            <a:ext cx="1097280" cy="365125"/>
          </a:xfrm>
        </p:spPr>
        <p:txBody>
          <a:bodyPr/>
          <a:lstStyle>
            <a:lvl1pPr>
              <a:defRPr>
                <a:solidFill>
                  <a:schemeClr val="tx1">
                    <a:lumMod val="75000"/>
                    <a:lumOff val="25000"/>
                  </a:schemeClr>
                </a:solidFill>
              </a:defRPr>
            </a:lvl1pPr>
          </a:lstStyle>
          <a:p>
            <a:r>
              <a:rPr lang="en-US" dirty="0"/>
              <a:t>20XX</a:t>
            </a:r>
            <a:endParaRPr lang="en-US" dirty="0"/>
          </a:p>
        </p:txBody>
      </p:sp>
      <p:sp>
        <p:nvSpPr>
          <p:cNvPr id="66" name="Footer Placeholder 4"/>
          <p:cNvSpPr>
            <a:spLocks noGrp="1"/>
          </p:cNvSpPr>
          <p:nvPr>
            <p:ph type="ftr" sz="quarter" idx="11"/>
          </p:nvPr>
        </p:nvSpPr>
        <p:spPr>
          <a:xfrm>
            <a:off x="5499886" y="6355080"/>
            <a:ext cx="2286000" cy="365125"/>
          </a:xfrm>
        </p:spPr>
        <p:txBody>
          <a:bodyPr/>
          <a:lstStyle>
            <a:lvl1pPr>
              <a:defRPr>
                <a:solidFill>
                  <a:schemeClr val="tx1">
                    <a:lumMod val="75000"/>
                    <a:lumOff val="25000"/>
                  </a:schemeClr>
                </a:solidFill>
              </a:defRPr>
            </a:lvl1pPr>
          </a:lstStyle>
          <a:p>
            <a:r>
              <a:rPr lang="en-US" dirty="0"/>
              <a:t>Pitch deck title</a:t>
            </a:r>
            <a:endParaRPr lang="en-US" dirty="0"/>
          </a:p>
        </p:txBody>
      </p:sp>
      <p:sp>
        <p:nvSpPr>
          <p:cNvPr id="67" name="Slide Number Placeholder 5"/>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1" name="Rectangle 10"/>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1" fmla="*/ 0 w 2029968"/>
              <a:gd name="connsiteY0-2" fmla="*/ 0 h 2029968"/>
              <a:gd name="connsiteX1-3" fmla="*/ 2029968 w 2029968"/>
              <a:gd name="connsiteY1-4" fmla="*/ 2029968 h 2029968"/>
              <a:gd name="connsiteX2-5" fmla="*/ 0 w 2029968"/>
              <a:gd name="connsiteY2-6" fmla="*/ 2029968 h 2029968"/>
              <a:gd name="connsiteX3-7" fmla="*/ 0 w 2029968"/>
              <a:gd name="connsiteY3-8" fmla="*/ 0 h 2029968"/>
            </a:gdLst>
            <a:ahLst/>
            <a:cxnLst>
              <a:cxn ang="0">
                <a:pos x="connsiteX0-1" y="connsiteY0-2"/>
              </a:cxn>
              <a:cxn ang="0">
                <a:pos x="connsiteX1-3" y="connsiteY1-4"/>
              </a:cxn>
              <a:cxn ang="0">
                <a:pos x="connsiteX2-5" y="connsiteY2-6"/>
              </a:cxn>
              <a:cxn ang="0">
                <a:pos x="connsiteX3-7" y="connsiteY3-8"/>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dirty="0"/>
              <a:t>CLICK TO ADD TITLE</a:t>
            </a:r>
            <a:endParaRPr lang="en-US" dirty="0"/>
          </a:p>
        </p:txBody>
      </p:sp>
      <p:sp>
        <p:nvSpPr>
          <p:cNvPr id="10" name="Text Placeholder 9"/>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endParaRPr lang="en-US"/>
          </a:p>
        </p:txBody>
      </p:sp>
      <p:sp>
        <p:nvSpPr>
          <p:cNvPr id="32" name="Rectangle 31"/>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p:cNvGrpSpPr/>
          <p:nvPr userDrawn="1"/>
        </p:nvGrpSpPr>
        <p:grpSpPr>
          <a:xfrm>
            <a:off x="8227718" y="2092719"/>
            <a:ext cx="1920240" cy="1920240"/>
            <a:chOff x="5361924" y="7472790"/>
            <a:chExt cx="1828800" cy="1828800"/>
          </a:xfrm>
        </p:grpSpPr>
        <p:grpSp>
          <p:nvGrpSpPr>
            <p:cNvPr id="41" name="Group 40"/>
            <p:cNvGrpSpPr/>
            <p:nvPr userDrawn="1"/>
          </p:nvGrpSpPr>
          <p:grpSpPr>
            <a:xfrm>
              <a:off x="5361924" y="7472790"/>
              <a:ext cx="1828800" cy="1828800"/>
              <a:chOff x="5361924" y="7472790"/>
              <a:chExt cx="1828800" cy="1828800"/>
            </a:xfrm>
          </p:grpSpPr>
          <p:grpSp>
            <p:nvGrpSpPr>
              <p:cNvPr id="43" name="Group 42"/>
              <p:cNvGrpSpPr/>
              <p:nvPr userDrawn="1"/>
            </p:nvGrpSpPr>
            <p:grpSpPr>
              <a:xfrm>
                <a:off x="5361924" y="7472790"/>
                <a:ext cx="1828800" cy="1828800"/>
                <a:chOff x="5388428" y="7173291"/>
                <a:chExt cx="1828800" cy="1828800"/>
              </a:xfrm>
            </p:grpSpPr>
            <p:grpSp>
              <p:nvGrpSpPr>
                <p:cNvPr id="49" name="Group 48"/>
                <p:cNvGrpSpPr/>
                <p:nvPr userDrawn="1"/>
              </p:nvGrpSpPr>
              <p:grpSpPr>
                <a:xfrm>
                  <a:off x="5388428" y="7173291"/>
                  <a:ext cx="1828800" cy="1828800"/>
                  <a:chOff x="5388428" y="7173291"/>
                  <a:chExt cx="1828800" cy="1828800"/>
                </a:xfrm>
              </p:grpSpPr>
              <p:grpSp>
                <p:nvGrpSpPr>
                  <p:cNvPr id="51" name="Group 50"/>
                  <p:cNvGrpSpPr/>
                  <p:nvPr userDrawn="1"/>
                </p:nvGrpSpPr>
                <p:grpSpPr>
                  <a:xfrm>
                    <a:off x="5388428" y="7173291"/>
                    <a:ext cx="1828800" cy="1828800"/>
                    <a:chOff x="5579044" y="7049770"/>
                    <a:chExt cx="1828800" cy="1828800"/>
                  </a:xfrm>
                </p:grpSpPr>
                <p:grpSp>
                  <p:nvGrpSpPr>
                    <p:cNvPr id="53" name="Group 52"/>
                    <p:cNvGrpSpPr/>
                    <p:nvPr userDrawn="1"/>
                  </p:nvGrpSpPr>
                  <p:grpSpPr>
                    <a:xfrm>
                      <a:off x="5579044" y="7049770"/>
                      <a:ext cx="1828800" cy="1828800"/>
                      <a:chOff x="5579044" y="7049770"/>
                      <a:chExt cx="1828800" cy="1828800"/>
                    </a:xfrm>
                  </p:grpSpPr>
                  <p:grpSp>
                    <p:nvGrpSpPr>
                      <p:cNvPr id="55" name="Group 54"/>
                      <p:cNvGrpSpPr/>
                      <p:nvPr userDrawn="1"/>
                    </p:nvGrpSpPr>
                    <p:grpSpPr>
                      <a:xfrm>
                        <a:off x="5579044" y="7049770"/>
                        <a:ext cx="1828800" cy="1828800"/>
                        <a:chOff x="5579044" y="7049770"/>
                        <a:chExt cx="1828800" cy="1828800"/>
                      </a:xfrm>
                    </p:grpSpPr>
                    <p:grpSp>
                      <p:nvGrpSpPr>
                        <p:cNvPr id="57" name="Group 56"/>
                        <p:cNvGrpSpPr/>
                        <p:nvPr userDrawn="1"/>
                      </p:nvGrpSpPr>
                      <p:grpSpPr>
                        <a:xfrm>
                          <a:off x="5579044" y="7049770"/>
                          <a:ext cx="1828800" cy="1828800"/>
                          <a:chOff x="5579044" y="7049770"/>
                          <a:chExt cx="1828800" cy="1828800"/>
                        </a:xfrm>
                      </p:grpSpPr>
                      <p:sp>
                        <p:nvSpPr>
                          <p:cNvPr id="59" name="Oval 58"/>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60" name="Oval 59"/>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8" name="Oval 57"/>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6" name="Oval 55"/>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4" name="Oval 53"/>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2" name="Oval 51"/>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0" name="Oval 49"/>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44" name="Oval 43"/>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5" name="Oval 44"/>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6" name="Oval 45"/>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7" name="Oval 46"/>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8" name="Oval 47"/>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42" name="Oval 41"/>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61" name="Rectangle 60"/>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ate Placeholder 3"/>
          <p:cNvSpPr>
            <a:spLocks noGrp="1"/>
          </p:cNvSpPr>
          <p:nvPr>
            <p:ph type="dt" sz="half" idx="10"/>
          </p:nvPr>
        </p:nvSpPr>
        <p:spPr>
          <a:xfrm>
            <a:off x="914400" y="6355080"/>
            <a:ext cx="1097280" cy="365125"/>
          </a:xfrm>
        </p:spPr>
        <p:txBody>
          <a:bodyPr/>
          <a:lstStyle>
            <a:lvl1pPr>
              <a:defRPr>
                <a:solidFill>
                  <a:schemeClr val="bg1"/>
                </a:solidFill>
              </a:defRPr>
            </a:lvl1pPr>
          </a:lstStyle>
          <a:p>
            <a:r>
              <a:rPr lang="en-US" dirty="0"/>
              <a:t>20XX</a:t>
            </a:r>
            <a:endParaRPr lang="en-US" dirty="0"/>
          </a:p>
        </p:txBody>
      </p:sp>
      <p:sp>
        <p:nvSpPr>
          <p:cNvPr id="68" name="Footer Placeholder 4"/>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dirty="0"/>
              <a:t>Pitch deck title</a:t>
            </a:r>
            <a:endParaRPr lang="en-US" dirty="0"/>
          </a:p>
        </p:txBody>
      </p:sp>
      <p:sp>
        <p:nvSpPr>
          <p:cNvPr id="69" name="Slide Number Placeholder 5"/>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Rectangle 33"/>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605937" y="1098339"/>
            <a:ext cx="5099392" cy="2264112"/>
          </a:xfrm>
        </p:spPr>
        <p:txBody>
          <a:bodyPr anchor="b"/>
          <a:lstStyle>
            <a:lvl1pPr algn="ctr">
              <a:defRPr sz="6000" cap="all" baseline="0">
                <a:solidFill>
                  <a:schemeClr val="tx2"/>
                </a:solidFill>
              </a:defRPr>
            </a:lvl1pPr>
          </a:lstStyle>
          <a:p>
            <a:r>
              <a:rPr lang="en-US" dirty="0"/>
              <a:t>Click to ADD TITLE</a:t>
            </a:r>
            <a:endParaRPr lang="en-US" dirty="0"/>
          </a:p>
        </p:txBody>
      </p:sp>
      <p:sp>
        <p:nvSpPr>
          <p:cNvPr id="168" name="Rectangle 9"/>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1" fmla="*/ 0 w 1828800"/>
              <a:gd name="connsiteY0-2" fmla="*/ 0 h 1828800"/>
              <a:gd name="connsiteX1-3" fmla="*/ 1828800 w 1828800"/>
              <a:gd name="connsiteY1-4" fmla="*/ 1828800 h 1828800"/>
              <a:gd name="connsiteX2-5" fmla="*/ 0 w 1828800"/>
              <a:gd name="connsiteY2-6" fmla="*/ 1828800 h 1828800"/>
              <a:gd name="connsiteX3-7" fmla="*/ 0 w 1828800"/>
              <a:gd name="connsiteY3-8" fmla="*/ 0 h 1828800"/>
            </a:gdLst>
            <a:ahLst/>
            <a:cxnLst>
              <a:cxn ang="0">
                <a:pos x="connsiteX0-1" y="connsiteY0-2"/>
              </a:cxn>
              <a:cxn ang="0">
                <a:pos x="connsiteX1-3" y="connsiteY1-4"/>
              </a:cxn>
              <a:cxn ang="0">
                <a:pos x="connsiteX2-5" y="connsiteY2-6"/>
              </a:cxn>
              <a:cxn ang="0">
                <a:pos x="connsiteX3-7" y="connsiteY3-8"/>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4069288"/>
            <a:ext cx="2029968" cy="2029968"/>
          </a:xfrm>
          <a:prstGeom prst="rect">
            <a:avLst/>
          </a:prstGeom>
        </p:spPr>
      </p:pic>
      <p:pic>
        <p:nvPicPr>
          <p:cNvPr id="28" name="Graphic 27"/>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2027141" y="-4303"/>
            <a:ext cx="2029968" cy="2029968"/>
          </a:xfrm>
          <a:prstGeom prst="rect">
            <a:avLst/>
          </a:prstGeom>
        </p:spPr>
      </p:pic>
      <p:pic>
        <p:nvPicPr>
          <p:cNvPr id="31" name="Graphic 30"/>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2029968" cy="2029968"/>
          </a:xfrm>
          <a:prstGeom prst="rect">
            <a:avLst/>
          </a:prstGeom>
        </p:spPr>
      </p:pic>
      <p:sp>
        <p:nvSpPr>
          <p:cNvPr id="36" name="Rectangle 35"/>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p:cNvGrpSpPr/>
          <p:nvPr userDrawn="1"/>
        </p:nvGrpSpPr>
        <p:grpSpPr>
          <a:xfrm>
            <a:off x="23853" y="2069719"/>
            <a:ext cx="1965960" cy="1965960"/>
            <a:chOff x="5361924" y="7472790"/>
            <a:chExt cx="1828800" cy="1828800"/>
          </a:xfrm>
        </p:grpSpPr>
        <p:grpSp>
          <p:nvGrpSpPr>
            <p:cNvPr id="139" name="Group 138"/>
            <p:cNvGrpSpPr/>
            <p:nvPr userDrawn="1"/>
          </p:nvGrpSpPr>
          <p:grpSpPr>
            <a:xfrm>
              <a:off x="5361924" y="7472790"/>
              <a:ext cx="1828800" cy="1828800"/>
              <a:chOff x="5361924" y="7472790"/>
              <a:chExt cx="1828800" cy="1828800"/>
            </a:xfrm>
          </p:grpSpPr>
          <p:grpSp>
            <p:nvGrpSpPr>
              <p:cNvPr id="141" name="Group 140"/>
              <p:cNvGrpSpPr/>
              <p:nvPr userDrawn="1"/>
            </p:nvGrpSpPr>
            <p:grpSpPr>
              <a:xfrm>
                <a:off x="5361924" y="7472790"/>
                <a:ext cx="1828800" cy="1828800"/>
                <a:chOff x="5388428" y="7173291"/>
                <a:chExt cx="1828800" cy="1828800"/>
              </a:xfrm>
            </p:grpSpPr>
            <p:grpSp>
              <p:nvGrpSpPr>
                <p:cNvPr id="147" name="Group 146"/>
                <p:cNvGrpSpPr/>
                <p:nvPr userDrawn="1"/>
              </p:nvGrpSpPr>
              <p:grpSpPr>
                <a:xfrm>
                  <a:off x="5388428" y="7173291"/>
                  <a:ext cx="1828800" cy="1828800"/>
                  <a:chOff x="5388428" y="7173291"/>
                  <a:chExt cx="1828800" cy="1828800"/>
                </a:xfrm>
              </p:grpSpPr>
              <p:grpSp>
                <p:nvGrpSpPr>
                  <p:cNvPr id="149" name="Group 148"/>
                  <p:cNvGrpSpPr/>
                  <p:nvPr userDrawn="1"/>
                </p:nvGrpSpPr>
                <p:grpSpPr>
                  <a:xfrm>
                    <a:off x="5388428" y="7173291"/>
                    <a:ext cx="1828800" cy="1828800"/>
                    <a:chOff x="5579044" y="7049770"/>
                    <a:chExt cx="1828800" cy="1828800"/>
                  </a:xfrm>
                </p:grpSpPr>
                <p:grpSp>
                  <p:nvGrpSpPr>
                    <p:cNvPr id="151" name="Group 150"/>
                    <p:cNvGrpSpPr/>
                    <p:nvPr userDrawn="1"/>
                  </p:nvGrpSpPr>
                  <p:grpSpPr>
                    <a:xfrm>
                      <a:off x="5579044" y="7049770"/>
                      <a:ext cx="1828800" cy="1828800"/>
                      <a:chOff x="5579044" y="7049770"/>
                      <a:chExt cx="1828800" cy="1828800"/>
                    </a:xfrm>
                  </p:grpSpPr>
                  <p:grpSp>
                    <p:nvGrpSpPr>
                      <p:cNvPr id="153" name="Group 152"/>
                      <p:cNvGrpSpPr/>
                      <p:nvPr userDrawn="1"/>
                    </p:nvGrpSpPr>
                    <p:grpSpPr>
                      <a:xfrm>
                        <a:off x="5579044" y="7049770"/>
                        <a:ext cx="1828800" cy="1828800"/>
                        <a:chOff x="5579044" y="7049770"/>
                        <a:chExt cx="1828800" cy="1828800"/>
                      </a:xfrm>
                    </p:grpSpPr>
                    <p:grpSp>
                      <p:nvGrpSpPr>
                        <p:cNvPr id="155" name="Group 154"/>
                        <p:cNvGrpSpPr/>
                        <p:nvPr userDrawn="1"/>
                      </p:nvGrpSpPr>
                      <p:grpSpPr>
                        <a:xfrm>
                          <a:off x="5579044" y="7049770"/>
                          <a:ext cx="1828800" cy="1828800"/>
                          <a:chOff x="5579044" y="7049770"/>
                          <a:chExt cx="1828800" cy="1828800"/>
                        </a:xfrm>
                      </p:grpSpPr>
                      <p:sp>
                        <p:nvSpPr>
                          <p:cNvPr id="157" name="Oval 156"/>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58" name="Oval 157"/>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56" name="Oval 155"/>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54" name="Oval 153"/>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52" name="Oval 151"/>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50" name="Oval 149"/>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48" name="Oval 147"/>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42" name="Oval 141"/>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43" name="Oval 142"/>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44" name="Oval 143"/>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45" name="Oval 144"/>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46" name="Oval 145"/>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40" name="Oval 139"/>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38" name="Freeform: Shape 37"/>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1" fmla="*/ 0 w 2029968"/>
              <a:gd name="connsiteY0-2" fmla="*/ 0 h 2029968"/>
              <a:gd name="connsiteX1-3" fmla="*/ 2029968 w 2029968"/>
              <a:gd name="connsiteY1-4" fmla="*/ 2029968 h 2029968"/>
              <a:gd name="connsiteX2-5" fmla="*/ 0 w 2029968"/>
              <a:gd name="connsiteY2-6" fmla="*/ 2029968 h 2029968"/>
              <a:gd name="connsiteX3-7" fmla="*/ 0 w 2029968"/>
              <a:gd name="connsiteY3-8" fmla="*/ 0 h 2029968"/>
            </a:gdLst>
            <a:ahLst/>
            <a:cxnLst>
              <a:cxn ang="0">
                <a:pos x="connsiteX0-1" y="connsiteY0-2"/>
              </a:cxn>
              <a:cxn ang="0">
                <a:pos x="connsiteX1-3" y="connsiteY1-4"/>
              </a:cxn>
              <a:cxn ang="0">
                <a:pos x="connsiteX2-5" y="connsiteY2-6"/>
              </a:cxn>
              <a:cxn ang="0">
                <a:pos x="connsiteX3-7" y="connsiteY3-8"/>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68239" y="2029625"/>
            <a:ext cx="2029878" cy="2023760"/>
          </a:xfrm>
          <a:prstGeom prst="rect">
            <a:avLst/>
          </a:prstGeom>
        </p:spPr>
      </p:pic>
      <p:pic>
        <p:nvPicPr>
          <p:cNvPr id="69" name="Graphic 68"/>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4220" y="4055808"/>
            <a:ext cx="2029968" cy="2029968"/>
          </a:xfrm>
          <a:prstGeom prst="rect">
            <a:avLst/>
          </a:prstGeom>
        </p:spPr>
      </p:pic>
      <p:sp>
        <p:nvSpPr>
          <p:cNvPr id="8" name="Rectangle 9"/>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1" fmla="*/ 0 w 1828800"/>
              <a:gd name="connsiteY0-2" fmla="*/ 0 h 1828800"/>
              <a:gd name="connsiteX1-3" fmla="*/ 1828800 w 1828800"/>
              <a:gd name="connsiteY1-4" fmla="*/ 1828800 h 1828800"/>
              <a:gd name="connsiteX2-5" fmla="*/ 0 w 1828800"/>
              <a:gd name="connsiteY2-6" fmla="*/ 1828800 h 1828800"/>
              <a:gd name="connsiteX3-7" fmla="*/ 0 w 1828800"/>
              <a:gd name="connsiteY3-8" fmla="*/ 0 h 1828800"/>
            </a:gdLst>
            <a:ahLst/>
            <a:cxnLst>
              <a:cxn ang="0">
                <a:pos x="connsiteX0-1" y="connsiteY0-2"/>
              </a:cxn>
              <a:cxn ang="0">
                <a:pos x="connsiteX1-3" y="connsiteY1-4"/>
              </a:cxn>
              <a:cxn ang="0">
                <a:pos x="connsiteX2-5" y="connsiteY2-6"/>
              </a:cxn>
              <a:cxn ang="0">
                <a:pos x="connsiteX3-7" y="connsiteY3-8"/>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p:cNvGrpSpPr/>
          <p:nvPr userDrawn="1"/>
        </p:nvGrpSpPr>
        <p:grpSpPr>
          <a:xfrm>
            <a:off x="2034619" y="4836676"/>
            <a:ext cx="1965960" cy="1965960"/>
            <a:chOff x="5361924" y="7472790"/>
            <a:chExt cx="1828800" cy="1828800"/>
          </a:xfrm>
        </p:grpSpPr>
        <p:grpSp>
          <p:nvGrpSpPr>
            <p:cNvPr id="163" name="Group 162"/>
            <p:cNvGrpSpPr/>
            <p:nvPr userDrawn="1"/>
          </p:nvGrpSpPr>
          <p:grpSpPr>
            <a:xfrm>
              <a:off x="5361924" y="7472790"/>
              <a:ext cx="1828800" cy="1828800"/>
              <a:chOff x="5361924" y="7472790"/>
              <a:chExt cx="1828800" cy="1828800"/>
            </a:xfrm>
          </p:grpSpPr>
          <p:grpSp>
            <p:nvGrpSpPr>
              <p:cNvPr id="165" name="Group 164"/>
              <p:cNvGrpSpPr/>
              <p:nvPr userDrawn="1"/>
            </p:nvGrpSpPr>
            <p:grpSpPr>
              <a:xfrm>
                <a:off x="5361924" y="7472790"/>
                <a:ext cx="1828800" cy="1828800"/>
                <a:chOff x="5388428" y="7173291"/>
                <a:chExt cx="1828800" cy="1828800"/>
              </a:xfrm>
            </p:grpSpPr>
            <p:grpSp>
              <p:nvGrpSpPr>
                <p:cNvPr id="173" name="Group 172"/>
                <p:cNvGrpSpPr/>
                <p:nvPr userDrawn="1"/>
              </p:nvGrpSpPr>
              <p:grpSpPr>
                <a:xfrm>
                  <a:off x="5388428" y="7173291"/>
                  <a:ext cx="1828800" cy="1828800"/>
                  <a:chOff x="5388428" y="7173291"/>
                  <a:chExt cx="1828800" cy="1828800"/>
                </a:xfrm>
              </p:grpSpPr>
              <p:grpSp>
                <p:nvGrpSpPr>
                  <p:cNvPr id="176" name="Group 175"/>
                  <p:cNvGrpSpPr/>
                  <p:nvPr userDrawn="1"/>
                </p:nvGrpSpPr>
                <p:grpSpPr>
                  <a:xfrm>
                    <a:off x="5388428" y="7173291"/>
                    <a:ext cx="1828800" cy="1828800"/>
                    <a:chOff x="5579044" y="7049770"/>
                    <a:chExt cx="1828800" cy="1828800"/>
                  </a:xfrm>
                </p:grpSpPr>
                <p:grpSp>
                  <p:nvGrpSpPr>
                    <p:cNvPr id="178" name="Group 177"/>
                    <p:cNvGrpSpPr/>
                    <p:nvPr userDrawn="1"/>
                  </p:nvGrpSpPr>
                  <p:grpSpPr>
                    <a:xfrm>
                      <a:off x="5579044" y="7049770"/>
                      <a:ext cx="1828800" cy="1828800"/>
                      <a:chOff x="5579044" y="7049770"/>
                      <a:chExt cx="1828800" cy="1828800"/>
                    </a:xfrm>
                  </p:grpSpPr>
                  <p:grpSp>
                    <p:nvGrpSpPr>
                      <p:cNvPr id="180" name="Group 179"/>
                      <p:cNvGrpSpPr/>
                      <p:nvPr userDrawn="1"/>
                    </p:nvGrpSpPr>
                    <p:grpSpPr>
                      <a:xfrm>
                        <a:off x="5579044" y="7049770"/>
                        <a:ext cx="1828800" cy="1828800"/>
                        <a:chOff x="5579044" y="7049770"/>
                        <a:chExt cx="1828800" cy="1828800"/>
                      </a:xfrm>
                    </p:grpSpPr>
                    <p:grpSp>
                      <p:nvGrpSpPr>
                        <p:cNvPr id="182" name="Group 181"/>
                        <p:cNvGrpSpPr/>
                        <p:nvPr userDrawn="1"/>
                      </p:nvGrpSpPr>
                      <p:grpSpPr>
                        <a:xfrm>
                          <a:off x="5579044" y="7049770"/>
                          <a:ext cx="1828800" cy="1828800"/>
                          <a:chOff x="5579044" y="7049770"/>
                          <a:chExt cx="1828800" cy="1828800"/>
                        </a:xfrm>
                      </p:grpSpPr>
                      <p:sp>
                        <p:nvSpPr>
                          <p:cNvPr id="184" name="Oval 183"/>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85" name="Oval 184"/>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83" name="Oval 182"/>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81" name="Oval 180"/>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79" name="Oval 178"/>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77" name="Oval 176"/>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74" name="Oval 173"/>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66" name="Oval 165"/>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67" name="Oval 166"/>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69" name="Oval 168"/>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71" name="Oval 170"/>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172" name="Oval 171"/>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164" name="Oval 163"/>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67" name="Freeform: Shape 66"/>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Date Placeholder 3"/>
          <p:cNvSpPr>
            <a:spLocks noGrp="1"/>
          </p:cNvSpPr>
          <p:nvPr>
            <p:ph type="dt" sz="half" idx="10"/>
          </p:nvPr>
        </p:nvSpPr>
        <p:spPr>
          <a:xfrm>
            <a:off x="7519822" y="6353175"/>
            <a:ext cx="1097280" cy="365125"/>
          </a:xfrm>
        </p:spPr>
        <p:txBody>
          <a:bodyPr/>
          <a:lstStyle>
            <a:lvl1pPr>
              <a:defRPr>
                <a:solidFill>
                  <a:schemeClr val="bg1"/>
                </a:solidFill>
              </a:defRPr>
            </a:lvl1pPr>
          </a:lstStyle>
          <a:p>
            <a:r>
              <a:rPr lang="en-US" dirty="0"/>
              <a:t>20XX</a:t>
            </a:r>
            <a:endParaRPr lang="en-US" dirty="0"/>
          </a:p>
        </p:txBody>
      </p:sp>
      <p:sp>
        <p:nvSpPr>
          <p:cNvPr id="193" name="Footer Placeholder 4"/>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dirty="0"/>
              <a:t>Pitch deck title</a:t>
            </a:r>
            <a:endParaRPr lang="en-US" dirty="0"/>
          </a:p>
        </p:txBody>
      </p:sp>
      <p:sp>
        <p:nvSpPr>
          <p:cNvPr id="194" name="Slide Number Placeholder 5"/>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fld>
            <a:endParaRPr lang="en-US" dirty="0"/>
          </a:p>
        </p:txBody>
      </p:sp>
      <p:sp>
        <p:nvSpPr>
          <p:cNvPr id="75" name="Oval 74"/>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p:cNvCxnSpPr>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ayout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52574" y="896112"/>
            <a:ext cx="9725026" cy="1325880"/>
          </a:xfrm>
        </p:spPr>
        <p:txBody>
          <a:bodyPr anchor="t" anchorCtr="0"/>
          <a:lstStyle>
            <a:lvl1pPr>
              <a:defRPr cap="all" baseline="0">
                <a:solidFill>
                  <a:schemeClr val="accent1"/>
                </a:solidFill>
              </a:defRPr>
            </a:lvl1pPr>
          </a:lstStyle>
          <a:p>
            <a:r>
              <a:rPr lang="en-US" dirty="0"/>
              <a:t>CLICK TO ADD TITLE</a:t>
            </a:r>
            <a:endParaRPr lang="en-US" dirty="0"/>
          </a:p>
        </p:txBody>
      </p:sp>
      <p:sp>
        <p:nvSpPr>
          <p:cNvPr id="60" name="Online Image Placeholder 59"/>
          <p:cNvSpPr>
            <a:spLocks noGrp="1"/>
          </p:cNvSpPr>
          <p:nvPr>
            <p:ph type="clipArt" sz="quarter" idx="18" hasCustomPrompt="1"/>
          </p:nvPr>
        </p:nvSpPr>
        <p:spPr>
          <a:xfrm>
            <a:off x="2469641" y="2184400"/>
            <a:ext cx="914400" cy="914400"/>
          </a:xfrm>
        </p:spPr>
        <p:txBody>
          <a:bodyPr>
            <a:normAutofit/>
          </a:bodyPr>
          <a:lstStyle>
            <a:lvl1pPr>
              <a:defRPr sz="1200"/>
            </a:lvl1pPr>
          </a:lstStyle>
          <a:p>
            <a:r>
              <a:rPr lang="en-US"/>
              <a:t>Click icon to add online image</a:t>
            </a:r>
            <a:endParaRPr lang="en-US" dirty="0"/>
          </a:p>
        </p:txBody>
      </p:sp>
      <p:sp>
        <p:nvSpPr>
          <p:cNvPr id="61" name="Online Image Placeholder 59"/>
          <p:cNvSpPr>
            <a:spLocks noGrp="1"/>
          </p:cNvSpPr>
          <p:nvPr>
            <p:ph type="clipArt" sz="quarter" idx="19" hasCustomPrompt="1"/>
          </p:nvPr>
        </p:nvSpPr>
        <p:spPr>
          <a:xfrm>
            <a:off x="5960930" y="2184654"/>
            <a:ext cx="914400" cy="914400"/>
          </a:xfrm>
        </p:spPr>
        <p:txBody>
          <a:bodyPr>
            <a:normAutofit/>
          </a:bodyPr>
          <a:lstStyle>
            <a:lvl1pPr>
              <a:defRPr sz="1200"/>
            </a:lvl1pPr>
          </a:lstStyle>
          <a:p>
            <a:r>
              <a:rPr lang="en-US"/>
              <a:t>Click icon to add online image</a:t>
            </a:r>
            <a:endParaRPr lang="en-US" dirty="0"/>
          </a:p>
        </p:txBody>
      </p:sp>
      <p:sp>
        <p:nvSpPr>
          <p:cNvPr id="62" name="Online Image Placeholder 59"/>
          <p:cNvSpPr>
            <a:spLocks noGrp="1"/>
          </p:cNvSpPr>
          <p:nvPr>
            <p:ph type="clipArt" sz="quarter" idx="20" hasCustomPrompt="1"/>
          </p:nvPr>
        </p:nvSpPr>
        <p:spPr>
          <a:xfrm>
            <a:off x="9439445" y="2184400"/>
            <a:ext cx="914400" cy="914400"/>
          </a:xfrm>
        </p:spPr>
        <p:txBody>
          <a:bodyPr>
            <a:normAutofit/>
          </a:bodyPr>
          <a:lstStyle>
            <a:lvl1pPr>
              <a:defRPr sz="1200"/>
            </a:lvl1pPr>
          </a:lstStyle>
          <a:p>
            <a:r>
              <a:rPr lang="en-US"/>
              <a:t>Click icon to add online image</a:t>
            </a:r>
            <a:endParaRPr lang="en-US" dirty="0"/>
          </a:p>
        </p:txBody>
      </p:sp>
      <p:sp>
        <p:nvSpPr>
          <p:cNvPr id="17" name="Text Placeholder 2"/>
          <p:cNvSpPr>
            <a:spLocks noGrp="1"/>
          </p:cNvSpPr>
          <p:nvPr>
            <p:ph type="body" idx="13" hasCustomPrompt="1"/>
          </p:nvPr>
        </p:nvSpPr>
        <p:spPr>
          <a:xfrm>
            <a:off x="1555241" y="3366741"/>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endParaRPr lang="en-US" dirty="0"/>
          </a:p>
        </p:txBody>
      </p:sp>
      <p:sp>
        <p:nvSpPr>
          <p:cNvPr id="3" name="Content Placeholder 2"/>
          <p:cNvSpPr>
            <a:spLocks noGrp="1"/>
          </p:cNvSpPr>
          <p:nvPr>
            <p:ph sz="half" idx="1"/>
          </p:nvPr>
        </p:nvSpPr>
        <p:spPr>
          <a:xfrm>
            <a:off x="1555241"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9" name="Text Placeholder 2"/>
          <p:cNvSpPr>
            <a:spLocks noGrp="1"/>
          </p:cNvSpPr>
          <p:nvPr>
            <p:ph type="body" idx="15" hasCustomPrompt="1"/>
          </p:nvPr>
        </p:nvSpPr>
        <p:spPr>
          <a:xfrm>
            <a:off x="5046530" y="3359890"/>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endParaRPr lang="en-US" dirty="0"/>
          </a:p>
        </p:txBody>
      </p:sp>
      <p:sp>
        <p:nvSpPr>
          <p:cNvPr id="16" name="Content Placeholder 2"/>
          <p:cNvSpPr>
            <a:spLocks noGrp="1"/>
          </p:cNvSpPr>
          <p:nvPr>
            <p:ph sz="half" idx="14"/>
          </p:nvPr>
        </p:nvSpPr>
        <p:spPr>
          <a:xfrm>
            <a:off x="5046530" y="3894568"/>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8" name="Text Placeholder 4"/>
          <p:cNvSpPr>
            <a:spLocks noGrp="1"/>
          </p:cNvSpPr>
          <p:nvPr>
            <p:ph type="body" sz="quarter" idx="3" hasCustomPrompt="1"/>
          </p:nvPr>
        </p:nvSpPr>
        <p:spPr>
          <a:xfrm>
            <a:off x="8525045" y="3364836"/>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endParaRPr lang="en-US" dirty="0"/>
          </a:p>
        </p:txBody>
      </p:sp>
      <p:sp>
        <p:nvSpPr>
          <p:cNvPr id="4" name="Content Placeholder 3"/>
          <p:cNvSpPr>
            <a:spLocks noGrp="1"/>
          </p:cNvSpPr>
          <p:nvPr>
            <p:ph sz="half" idx="2"/>
          </p:nvPr>
        </p:nvSpPr>
        <p:spPr>
          <a:xfrm>
            <a:off x="8525045"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grpSp>
        <p:nvGrpSpPr>
          <p:cNvPr id="5" name="Group 4"/>
          <p:cNvGrpSpPr/>
          <p:nvPr userDrawn="1"/>
        </p:nvGrpSpPr>
        <p:grpSpPr>
          <a:xfrm>
            <a:off x="-1000" y="0"/>
            <a:ext cx="1015984" cy="6858000"/>
            <a:chOff x="-1000" y="0"/>
            <a:chExt cx="1015984" cy="6858000"/>
          </a:xfrm>
        </p:grpSpPr>
        <p:sp>
          <p:nvSpPr>
            <p:cNvPr id="13" name="Rectangle 12"/>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3" name="Graphic 52"/>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
        <p:nvSpPr>
          <p:cNvPr id="63" name="Date Placeholder 3"/>
          <p:cNvSpPr>
            <a:spLocks noGrp="1"/>
          </p:cNvSpPr>
          <p:nvPr>
            <p:ph type="dt" sz="half" idx="10"/>
          </p:nvPr>
        </p:nvSpPr>
        <p:spPr>
          <a:xfrm>
            <a:off x="1554480" y="6353175"/>
            <a:ext cx="1097280" cy="365125"/>
          </a:xfrm>
        </p:spPr>
        <p:txBody>
          <a:bodyPr/>
          <a:lstStyle>
            <a:lvl1pPr>
              <a:defRPr>
                <a:solidFill>
                  <a:schemeClr val="tx1">
                    <a:lumMod val="75000"/>
                    <a:lumOff val="25000"/>
                  </a:schemeClr>
                </a:solidFill>
              </a:defRPr>
            </a:lvl1pPr>
          </a:lstStyle>
          <a:p>
            <a:r>
              <a:rPr lang="en-US" dirty="0"/>
              <a:t>20XX</a:t>
            </a:r>
            <a:endParaRPr lang="en-US" dirty="0"/>
          </a:p>
        </p:txBody>
      </p:sp>
      <p:sp>
        <p:nvSpPr>
          <p:cNvPr id="64" name="Footer Placeholder 4"/>
          <p:cNvSpPr>
            <a:spLocks noGrp="1"/>
          </p:cNvSpPr>
          <p:nvPr>
            <p:ph type="ftr" sz="quarter" idx="11"/>
          </p:nvPr>
        </p:nvSpPr>
        <p:spPr>
          <a:xfrm>
            <a:off x="5744527" y="6350000"/>
            <a:ext cx="2286000" cy="365125"/>
          </a:xfrm>
        </p:spPr>
        <p:txBody>
          <a:bodyPr/>
          <a:lstStyle>
            <a:lvl1pPr>
              <a:defRPr>
                <a:solidFill>
                  <a:schemeClr val="tx1">
                    <a:lumMod val="75000"/>
                    <a:lumOff val="25000"/>
                  </a:schemeClr>
                </a:solidFill>
              </a:defRPr>
            </a:lvl1pPr>
          </a:lstStyle>
          <a:p>
            <a:r>
              <a:rPr lang="en-US" dirty="0"/>
              <a:t>Pitch deck title</a:t>
            </a:r>
            <a:endParaRPr lang="en-US" dirty="0"/>
          </a:p>
        </p:txBody>
      </p:sp>
      <p:sp>
        <p:nvSpPr>
          <p:cNvPr id="65" name="Slide Number Placeholder 5"/>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dirty="0"/>
              <a:t>CLICK TO ADD TITLE</a:t>
            </a:r>
            <a:endParaRPr lang="en-US" dirty="0"/>
          </a:p>
        </p:txBody>
      </p:sp>
      <p:grpSp>
        <p:nvGrpSpPr>
          <p:cNvPr id="3" name="Group 2"/>
          <p:cNvGrpSpPr/>
          <p:nvPr userDrawn="1"/>
        </p:nvGrpSpPr>
        <p:grpSpPr>
          <a:xfrm>
            <a:off x="0" y="0"/>
            <a:ext cx="2160614" cy="6858000"/>
            <a:chOff x="0" y="0"/>
            <a:chExt cx="2160614" cy="6858000"/>
          </a:xfrm>
        </p:grpSpPr>
        <p:sp>
          <p:nvSpPr>
            <p:cNvPr id="7" name="Rectangle 6"/>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p:cNvGrpSpPr/>
            <p:nvPr userDrawn="1"/>
          </p:nvGrpSpPr>
          <p:grpSpPr>
            <a:xfrm>
              <a:off x="56351" y="2064569"/>
              <a:ext cx="1920240" cy="1920240"/>
              <a:chOff x="5361924" y="7472790"/>
              <a:chExt cx="1828800" cy="1828800"/>
            </a:xfrm>
          </p:grpSpPr>
          <p:grpSp>
            <p:nvGrpSpPr>
              <p:cNvPr id="41" name="Group 40"/>
              <p:cNvGrpSpPr/>
              <p:nvPr userDrawn="1"/>
            </p:nvGrpSpPr>
            <p:grpSpPr>
              <a:xfrm>
                <a:off x="5361924" y="7472790"/>
                <a:ext cx="1828800" cy="1828800"/>
                <a:chOff x="5361924" y="7472790"/>
                <a:chExt cx="1828800" cy="1828800"/>
              </a:xfrm>
            </p:grpSpPr>
            <p:grpSp>
              <p:nvGrpSpPr>
                <p:cNvPr id="43" name="Group 42"/>
                <p:cNvGrpSpPr/>
                <p:nvPr userDrawn="1"/>
              </p:nvGrpSpPr>
              <p:grpSpPr>
                <a:xfrm>
                  <a:off x="5361924" y="7472790"/>
                  <a:ext cx="1828800" cy="1828800"/>
                  <a:chOff x="5388428" y="7173291"/>
                  <a:chExt cx="1828800" cy="1828800"/>
                </a:xfrm>
              </p:grpSpPr>
              <p:grpSp>
                <p:nvGrpSpPr>
                  <p:cNvPr id="49" name="Group 48"/>
                  <p:cNvGrpSpPr/>
                  <p:nvPr userDrawn="1"/>
                </p:nvGrpSpPr>
                <p:grpSpPr>
                  <a:xfrm>
                    <a:off x="5388428" y="7173291"/>
                    <a:ext cx="1828800" cy="1828800"/>
                    <a:chOff x="5388428" y="7173291"/>
                    <a:chExt cx="1828800" cy="1828800"/>
                  </a:xfrm>
                </p:grpSpPr>
                <p:grpSp>
                  <p:nvGrpSpPr>
                    <p:cNvPr id="51" name="Group 50"/>
                    <p:cNvGrpSpPr/>
                    <p:nvPr userDrawn="1"/>
                  </p:nvGrpSpPr>
                  <p:grpSpPr>
                    <a:xfrm>
                      <a:off x="5388428" y="7173291"/>
                      <a:ext cx="1828800" cy="1828800"/>
                      <a:chOff x="5579044" y="7049770"/>
                      <a:chExt cx="1828800" cy="1828800"/>
                    </a:xfrm>
                  </p:grpSpPr>
                  <p:grpSp>
                    <p:nvGrpSpPr>
                      <p:cNvPr id="53" name="Group 52"/>
                      <p:cNvGrpSpPr/>
                      <p:nvPr userDrawn="1"/>
                    </p:nvGrpSpPr>
                    <p:grpSpPr>
                      <a:xfrm>
                        <a:off x="5579044" y="7049770"/>
                        <a:ext cx="1828800" cy="1828800"/>
                        <a:chOff x="5579044" y="7049770"/>
                        <a:chExt cx="1828800" cy="1828800"/>
                      </a:xfrm>
                    </p:grpSpPr>
                    <p:grpSp>
                      <p:nvGrpSpPr>
                        <p:cNvPr id="55" name="Group 54"/>
                        <p:cNvGrpSpPr/>
                        <p:nvPr userDrawn="1"/>
                      </p:nvGrpSpPr>
                      <p:grpSpPr>
                        <a:xfrm>
                          <a:off x="5579044" y="7049770"/>
                          <a:ext cx="1828800" cy="1828800"/>
                          <a:chOff x="5579044" y="7049770"/>
                          <a:chExt cx="1828800" cy="1828800"/>
                        </a:xfrm>
                      </p:grpSpPr>
                      <p:grpSp>
                        <p:nvGrpSpPr>
                          <p:cNvPr id="57" name="Group 56"/>
                          <p:cNvGrpSpPr/>
                          <p:nvPr userDrawn="1"/>
                        </p:nvGrpSpPr>
                        <p:grpSpPr>
                          <a:xfrm>
                            <a:off x="5579044" y="7049770"/>
                            <a:ext cx="1828800" cy="1828800"/>
                            <a:chOff x="5579044" y="7049770"/>
                            <a:chExt cx="1828800" cy="1828800"/>
                          </a:xfrm>
                        </p:grpSpPr>
                        <p:sp>
                          <p:nvSpPr>
                            <p:cNvPr id="59" name="Oval 58"/>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60" name="Oval 59"/>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8" name="Oval 57"/>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6" name="Oval 55"/>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4" name="Oval 53"/>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2" name="Oval 51"/>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50" name="Oval 49"/>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44" name="Oval 43"/>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5" name="Oval 44"/>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6" name="Oval 45"/>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7" name="Oval 46"/>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8" name="Oval 47"/>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42" name="Oval 41"/>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grpSp>
        <p:sp>
          <p:nvSpPr>
            <p:cNvPr id="61" name="Rectangle 60"/>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p:cNvCxnSpPr>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 Placeholder 2"/>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endParaRPr lang="en-US" dirty="0"/>
          </a:p>
        </p:txBody>
      </p:sp>
      <p:sp>
        <p:nvSpPr>
          <p:cNvPr id="4" name="Text Placeholder 3"/>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endParaRPr lang="en-US"/>
          </a:p>
        </p:txBody>
      </p:sp>
      <p:sp>
        <p:nvSpPr>
          <p:cNvPr id="78" name="Text Placeholder 2"/>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endParaRPr lang="en-US" dirty="0"/>
          </a:p>
        </p:txBody>
      </p:sp>
      <p:sp>
        <p:nvSpPr>
          <p:cNvPr id="79" name="Text Placeholder 3"/>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endParaRPr lang="en-US"/>
          </a:p>
        </p:txBody>
      </p:sp>
      <p:sp>
        <p:nvSpPr>
          <p:cNvPr id="68" name="Text Placeholder 4"/>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endParaRPr lang="en-US" dirty="0"/>
          </a:p>
        </p:txBody>
      </p:sp>
      <p:sp>
        <p:nvSpPr>
          <p:cNvPr id="81" name="Text Placeholder 3"/>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endParaRPr lang="en-US"/>
          </a:p>
        </p:txBody>
      </p:sp>
      <p:sp>
        <p:nvSpPr>
          <p:cNvPr id="69" name="Date Placeholder 3"/>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dirty="0"/>
              <a:t>20XX</a:t>
            </a:r>
            <a:endParaRPr lang="en-US" dirty="0"/>
          </a:p>
        </p:txBody>
      </p:sp>
      <p:sp>
        <p:nvSpPr>
          <p:cNvPr id="70" name="Footer Placeholder 4"/>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dirty="0"/>
              <a:t>Pitch deck title</a:t>
            </a:r>
            <a:endParaRPr lang="en-US" dirty="0"/>
          </a:p>
        </p:txBody>
      </p:sp>
      <p:sp>
        <p:nvSpPr>
          <p:cNvPr id="71" name="Slide Number Placeholder 5"/>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Pitch deck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9851" y="1122363"/>
            <a:ext cx="7861213" cy="2387600"/>
          </a:xfrm>
        </p:spPr>
        <p:txBody>
          <a:bodyPr>
            <a:normAutofit fontScale="90000"/>
            <a:scene3d>
              <a:camera prst="orthographicFront"/>
              <a:lightRig rig="soft" dir="t">
                <a:rot lat="0" lon="0" rev="15600000"/>
              </a:lightRig>
            </a:scene3d>
            <a:sp3d extrusionH="57150" prstMaterial="softEdge">
              <a:bevelT w="25400" h="38100"/>
            </a:sp3d>
          </a:bodyPr>
          <a:lstStyle/>
          <a:p>
            <a:pPr algn="ctr"/>
            <a:r>
              <a:rPr lang="en-US" cap="none">
                <a:solidFill>
                  <a:schemeClr val="accent4"/>
                </a:solidFill>
                <a:latin typeface="Times New Roman" panose="02020603050405020304" pitchFamily="18" charset="0"/>
                <a:cs typeface="Times New Roman" panose="02020603050405020304" pitchFamily="18" charset="0"/>
              </a:rPr>
              <a:t>BÀI 7</a:t>
            </a:r>
            <a:br>
              <a:rPr lang="en-US" cap="none">
                <a:solidFill>
                  <a:schemeClr val="accent4"/>
                </a:solidFill>
                <a:latin typeface="Times New Roman" panose="02020603050405020304" pitchFamily="18" charset="0"/>
                <a:cs typeface="Times New Roman" panose="02020603050405020304" pitchFamily="18" charset="0"/>
              </a:rPr>
            </a:br>
            <a:r>
              <a:rPr lang="en-US" cap="none">
                <a:solidFill>
                  <a:schemeClr val="accent4"/>
                </a:solidFill>
                <a:latin typeface="Times New Roman" panose="02020603050405020304" pitchFamily="18" charset="0"/>
                <a:cs typeface="Times New Roman" panose="02020603050405020304" pitchFamily="18" charset="0"/>
              </a:rPr>
              <a:t>THỰC HÀNH CÂU LỆNH RẼ NHÁNH</a:t>
            </a:r>
            <a:endParaRPr lang="en-US" cap="none" dirty="0">
              <a:solidFill>
                <a:schemeClr val="accent4"/>
              </a:solidFill>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Date Placeholder 3"/>
          <p:cNvSpPr>
            <a:spLocks noGrp="1"/>
          </p:cNvSpPr>
          <p:nvPr>
            <p:ph type="dt" sz="half" idx="10"/>
          </p:nvPr>
        </p:nvSpPr>
        <p:spPr/>
        <p:txBody>
          <a:bodyPr/>
          <a:p>
            <a:r>
              <a:rPr lang="en-US" dirty="0"/>
              <a:t>20XX</a:t>
            </a:r>
            <a:endParaRPr lang="en-US" dirty="0"/>
          </a:p>
        </p:txBody>
      </p:sp>
      <p:sp>
        <p:nvSpPr>
          <p:cNvPr id="5" name="Footer Placeholder 4"/>
          <p:cNvSpPr>
            <a:spLocks noGrp="1"/>
          </p:cNvSpPr>
          <p:nvPr>
            <p:ph type="ftr" sz="quarter" idx="11"/>
          </p:nvPr>
        </p:nvSpPr>
        <p:spPr/>
        <p:txBody>
          <a:bodyPr/>
          <a:p>
            <a:r>
              <a:rPr lang="en-US" dirty="0"/>
              <a:t>Pitch deck title</a:t>
            </a:r>
            <a:endParaRPr lang="en-US" dirty="0"/>
          </a:p>
        </p:txBody>
      </p:sp>
      <p:sp>
        <p:nvSpPr>
          <p:cNvPr id="6" name="Slide Number Placeholder 5"/>
          <p:cNvSpPr>
            <a:spLocks noGrp="1"/>
          </p:cNvSpPr>
          <p:nvPr>
            <p:ph type="sldNum" sz="quarter" idx="12"/>
          </p:nvPr>
        </p:nvSpPr>
        <p:spPr/>
        <p:txBody>
          <a:bodyPr/>
          <a:p>
            <a:fld id="{B5CEABB6-07DC-46E8-9B57-56EC44A396E5}" type="slidenum">
              <a:rPr lang="en-US" smtClean="0"/>
            </a:fld>
            <a:endParaRPr lang="en-US" dirty="0"/>
          </a:p>
        </p:txBody>
      </p:sp>
      <p:pic>
        <p:nvPicPr>
          <p:cNvPr id="7" name="Content Placeholder 6"/>
          <p:cNvPicPr>
            <a:picLocks noChangeAspect="1"/>
          </p:cNvPicPr>
          <p:nvPr>
            <p:ph idx="1"/>
          </p:nvPr>
        </p:nvPicPr>
        <p:blipFill>
          <a:blip r:embed="rId1"/>
          <a:stretch>
            <a:fillRect/>
          </a:stretch>
        </p:blipFill>
        <p:spPr>
          <a:xfrm>
            <a:off x="0" y="635"/>
            <a:ext cx="12192000" cy="68573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Date Placeholder 3"/>
          <p:cNvSpPr>
            <a:spLocks noGrp="1"/>
          </p:cNvSpPr>
          <p:nvPr>
            <p:ph type="dt" sz="half" idx="10"/>
          </p:nvPr>
        </p:nvSpPr>
        <p:spPr/>
        <p:txBody>
          <a:bodyPr/>
          <a:p>
            <a:r>
              <a:rPr lang="en-US" dirty="0"/>
              <a:t>20XX</a:t>
            </a:r>
            <a:endParaRPr lang="en-US" dirty="0"/>
          </a:p>
        </p:txBody>
      </p:sp>
      <p:sp>
        <p:nvSpPr>
          <p:cNvPr id="5" name="Footer Placeholder 4"/>
          <p:cNvSpPr>
            <a:spLocks noGrp="1"/>
          </p:cNvSpPr>
          <p:nvPr>
            <p:ph type="ftr" sz="quarter" idx="11"/>
          </p:nvPr>
        </p:nvSpPr>
        <p:spPr/>
        <p:txBody>
          <a:bodyPr/>
          <a:p>
            <a:r>
              <a:rPr lang="en-US" dirty="0"/>
              <a:t>Pitch deck title</a:t>
            </a:r>
            <a:endParaRPr lang="en-US" dirty="0"/>
          </a:p>
        </p:txBody>
      </p:sp>
      <p:sp>
        <p:nvSpPr>
          <p:cNvPr id="6" name="Slide Number Placeholder 5"/>
          <p:cNvSpPr>
            <a:spLocks noGrp="1"/>
          </p:cNvSpPr>
          <p:nvPr>
            <p:ph type="sldNum" sz="quarter" idx="12"/>
          </p:nvPr>
        </p:nvSpPr>
        <p:spPr/>
        <p:txBody>
          <a:bodyPr/>
          <a:p>
            <a:fld id="{B5CEABB6-07DC-46E8-9B57-56EC44A396E5}" type="slidenum">
              <a:rPr lang="en-US" smtClean="0"/>
            </a:fld>
            <a:endParaRPr lang="en-US" dirty="0"/>
          </a:p>
        </p:txBody>
      </p:sp>
      <p:pic>
        <p:nvPicPr>
          <p:cNvPr id="7" name="Content Placeholder 6"/>
          <p:cNvPicPr>
            <a:picLocks noChangeAspect="1"/>
          </p:cNvPicPr>
          <p:nvPr>
            <p:ph idx="1"/>
          </p:nvPr>
        </p:nvPicPr>
        <p:blipFill>
          <a:blip r:embed="rId1"/>
          <a:stretch>
            <a:fillRect/>
          </a:stretch>
        </p:blipFill>
        <p:spPr>
          <a:xfrm>
            <a:off x="-635" y="0"/>
            <a:ext cx="12192635" cy="68573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GB" altLang="en-US"/>
          </a:p>
        </p:txBody>
      </p:sp>
      <p:sp>
        <p:nvSpPr>
          <p:cNvPr id="4" name="Date Placeholder 3"/>
          <p:cNvSpPr>
            <a:spLocks noGrp="1"/>
          </p:cNvSpPr>
          <p:nvPr>
            <p:ph type="dt" sz="half" idx="10"/>
          </p:nvPr>
        </p:nvSpPr>
        <p:spPr/>
        <p:txBody>
          <a:bodyPr/>
          <a:p>
            <a:r>
              <a:rPr lang="en-US" dirty="0"/>
              <a:t>20XX</a:t>
            </a:r>
            <a:endParaRPr lang="en-US" dirty="0"/>
          </a:p>
        </p:txBody>
      </p:sp>
      <p:sp>
        <p:nvSpPr>
          <p:cNvPr id="5" name="Footer Placeholder 4"/>
          <p:cNvSpPr>
            <a:spLocks noGrp="1"/>
          </p:cNvSpPr>
          <p:nvPr>
            <p:ph type="ftr" sz="quarter" idx="11"/>
          </p:nvPr>
        </p:nvSpPr>
        <p:spPr/>
        <p:txBody>
          <a:bodyPr/>
          <a:p>
            <a:r>
              <a:rPr lang="en-US" dirty="0"/>
              <a:t>Pitch deck title</a:t>
            </a:r>
            <a:endParaRPr lang="en-US" dirty="0"/>
          </a:p>
        </p:txBody>
      </p:sp>
      <p:sp>
        <p:nvSpPr>
          <p:cNvPr id="6" name="Slide Number Placeholder 5"/>
          <p:cNvSpPr>
            <a:spLocks noGrp="1"/>
          </p:cNvSpPr>
          <p:nvPr>
            <p:ph type="sldNum" sz="quarter" idx="12"/>
          </p:nvPr>
        </p:nvSpPr>
        <p:spPr/>
        <p:txBody>
          <a:bodyPr/>
          <a:p>
            <a:fld id="{B5CEABB6-07DC-46E8-9B57-56EC44A396E5}" type="slidenum">
              <a:rPr lang="en-US" smtClean="0"/>
            </a:fld>
            <a:endParaRPr lang="en-US" dirty="0"/>
          </a:p>
        </p:txBody>
      </p:sp>
      <p:pic>
        <p:nvPicPr>
          <p:cNvPr id="7" name="Content Placeholder 6"/>
          <p:cNvPicPr>
            <a:picLocks noChangeAspect="1"/>
          </p:cNvPicPr>
          <p:nvPr>
            <p:ph idx="1"/>
          </p:nvPr>
        </p:nvPicPr>
        <p:blipFill>
          <a:blip r:embed="rId1"/>
          <a:stretch>
            <a:fillRect/>
          </a:stretch>
        </p:blipFill>
        <p:spPr>
          <a:xfrm>
            <a:off x="-635" y="635"/>
            <a:ext cx="12192635" cy="68567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14400" y="6355080"/>
            <a:ext cx="1097280" cy="365125"/>
          </a:xfrm>
        </p:spPr>
        <p:txBody>
          <a:bodyPr/>
          <a:lstStyle/>
          <a:p>
            <a:r>
              <a:rPr lang="en-US" dirty="0"/>
              <a:t>20XX</a:t>
            </a:r>
            <a:endParaRPr lang="en-US" dirty="0"/>
          </a:p>
        </p:txBody>
      </p:sp>
      <p:sp>
        <p:nvSpPr>
          <p:cNvPr id="5" name="Footer Placeholder 4"/>
          <p:cNvSpPr>
            <a:spLocks noGrp="1"/>
          </p:cNvSpPr>
          <p:nvPr>
            <p:ph type="ftr" sz="quarter" idx="11"/>
          </p:nvPr>
        </p:nvSpPr>
        <p:spPr>
          <a:xfrm>
            <a:off x="5499886" y="6355080"/>
            <a:ext cx="2286000" cy="365125"/>
          </a:xfrm>
        </p:spPr>
        <p:txBody>
          <a:bodyPr/>
          <a:lstStyle/>
          <a:p>
            <a:r>
              <a:rPr lang="en-US" dirty="0"/>
              <a:t>Pitch deck title</a:t>
            </a:r>
            <a:endParaRPr lang="en-US" dirty="0"/>
          </a:p>
        </p:txBody>
      </p:sp>
      <p:sp>
        <p:nvSpPr>
          <p:cNvPr id="6" name="Slide Number Placeholder 5"/>
          <p:cNvSpPr>
            <a:spLocks noGrp="1"/>
          </p:cNvSpPr>
          <p:nvPr>
            <p:ph type="sldNum" sz="quarter" idx="12"/>
          </p:nvPr>
        </p:nvSpPr>
        <p:spPr>
          <a:xfrm>
            <a:off x="11274091" y="6355080"/>
            <a:ext cx="457200" cy="365125"/>
          </a:xfrm>
        </p:spPr>
        <p:txBody>
          <a:bodyPr/>
          <a:lstStyle/>
          <a:p>
            <a:fld id="{B5CEABB6-07DC-46E8-9B57-56EC44A396E5}" type="slidenum">
              <a:rPr lang="en-US" smtClean="0"/>
            </a:fld>
            <a:endParaRPr lang="en-US" dirty="0"/>
          </a:p>
        </p:txBody>
      </p:sp>
      <p:sp>
        <p:nvSpPr>
          <p:cNvPr id="11" name="Title 1"/>
          <p:cNvSpPr>
            <a:spLocks noGrp="1"/>
          </p:cNvSpPr>
          <p:nvPr>
            <p:ph type="title"/>
          </p:nvPr>
        </p:nvSpPr>
        <p:spPr>
          <a:xfrm>
            <a:off x="951240" y="658841"/>
            <a:ext cx="6339840" cy="498764"/>
          </a:xfrm>
          <a:noFill/>
        </p:spPr>
        <p:txBody>
          <a:bodyPr>
            <a:noAutofit/>
          </a:bodyPr>
          <a:lstStyle/>
          <a:p>
            <a:pPr algn="ctr"/>
            <a:r>
              <a:rPr lang="en-US" sz="2800">
                <a:solidFill>
                  <a:schemeClr val="accent4">
                    <a:lumMod val="75000"/>
                  </a:schemeClr>
                </a:solidFill>
                <a:latin typeface="Times New Roman" panose="02020603050405020304" pitchFamily="18" charset="0"/>
                <a:cs typeface="Times New Roman" panose="02020603050405020304" pitchFamily="18" charset="0"/>
              </a:rPr>
              <a:t>Bài 6: CHỈ SỐ BMI</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2" name="Text Placeholder 16"/>
          <p:cNvSpPr txBox="1"/>
          <p:nvPr/>
        </p:nvSpPr>
        <p:spPr>
          <a:xfrm>
            <a:off x="183698" y="1297289"/>
            <a:ext cx="7610897" cy="2699945"/>
          </a:xfrm>
          <a:prstGeom prst="rect">
            <a:avLst/>
          </a:prstGeom>
        </p:spPr>
        <p:txBody>
          <a:bodyPr vert="horz" lIns="91440" tIns="45720" rIns="91440" bIns="45720" rtlCol="0">
            <a:no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	Một người cân nặng w (kg) và cao h (m) sẽ có chỉ số BMI = w/h</a:t>
            </a:r>
            <a:r>
              <a:rPr lang="en-US" sz="2800" baseline="30000">
                <a:solidFill>
                  <a:schemeClr val="tx1"/>
                </a:solidFill>
                <a:latin typeface="Times New Roman" panose="02020603050405020304" pitchFamily="18" charset="0"/>
                <a:cs typeface="Times New Roman" panose="02020603050405020304" pitchFamily="18" charset="0"/>
              </a:rPr>
              <a:t>2</a:t>
            </a:r>
            <a:r>
              <a:rPr lang="en-US" sz="2800">
                <a:solidFill>
                  <a:schemeClr val="tx1"/>
                </a:solidFill>
                <a:latin typeface="Times New Roman" panose="02020603050405020304" pitchFamily="18" charset="0"/>
                <a:cs typeface="Times New Roman" panose="02020603050405020304" pitchFamily="18" charset="0"/>
              </a:rPr>
              <a:t>. Bảng bên là bảng đánh giá sức khỏe cho nggười châu Á theo chỉ số BMI. Trong Python, để viết chương trình đánh giá sức khỏe theo chỉ số BMI ta có thể sử dụng các câu lệnh if lồng nhau như nào?</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1"/>
          <a:srcRect l="76477" t="38985" r="7529" b="44037"/>
          <a:stretch>
            <a:fillRect/>
          </a:stretch>
        </p:blipFill>
        <p:spPr>
          <a:xfrm>
            <a:off x="2008908" y="4136918"/>
            <a:ext cx="4378037" cy="2612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4664" y="1122363"/>
            <a:ext cx="5486400" cy="2387600"/>
          </a:xfrm>
        </p:spPr>
        <p:txBody>
          <a:bodyPr/>
          <a:lstStyle/>
          <a:p>
            <a:r>
              <a:rPr lang="en-US" dirty="0"/>
              <a:t>THANK YOU</a:t>
            </a:r>
            <a:endParaRPr lang="en-US" dirty="0"/>
          </a:p>
        </p:txBody>
      </p:sp>
      <p:sp>
        <p:nvSpPr>
          <p:cNvPr id="3" name="Content Placeholder 2"/>
          <p:cNvSpPr>
            <a:spLocks noGrp="1"/>
          </p:cNvSpPr>
          <p:nvPr>
            <p:ph type="subTitle" idx="1"/>
          </p:nvPr>
        </p:nvSpPr>
        <p:spPr>
          <a:xfrm>
            <a:off x="6080759" y="3602038"/>
            <a:ext cx="5486400" cy="1655762"/>
          </a:xfrm>
        </p:spPr>
        <p:txBody>
          <a:bodyPr bIns="0">
            <a:normAutofit/>
          </a:bodyPr>
          <a:lstStyle/>
          <a:p>
            <a:r>
              <a:rPr lang="en-US" dirty="0"/>
              <a:t>Mirjam Nilsson</a:t>
            </a:r>
            <a:endParaRPr lang="en-US" dirty="0"/>
          </a:p>
          <a:p>
            <a:r>
              <a:rPr lang="en-US" dirty="0"/>
              <a:t>206-555-0146</a:t>
            </a:r>
            <a:endParaRPr lang="en-US" dirty="0"/>
          </a:p>
          <a:p>
            <a:r>
              <a:rPr lang="en-US" dirty="0"/>
              <a:t>mirjam@contoso.com</a:t>
            </a:r>
            <a:endParaRPr lang="en-US" dirty="0"/>
          </a:p>
          <a:p>
            <a:r>
              <a:rPr lang="en-US" dirty="0"/>
              <a:t>www.contoso.com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3949" y="469033"/>
            <a:ext cx="6343650" cy="556203"/>
          </a:xfrm>
        </p:spPr>
        <p:txBody>
          <a:bodyPr>
            <a:normAutofit/>
          </a:bodyPr>
          <a:lstStyle/>
          <a:p>
            <a:r>
              <a:rPr lang="en-ZA" sz="2800">
                <a:latin typeface="Times New Roman" panose="02020603050405020304" pitchFamily="18" charset="0"/>
                <a:cs typeface="Times New Roman" panose="02020603050405020304" pitchFamily="18" charset="0"/>
              </a:rPr>
              <a:t>Bài 1: lấy ví dụ về câu lệnh if</a:t>
            </a:r>
            <a:endParaRPr lang="en-ZA"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body" sz="quarter" idx="13"/>
          </p:nvPr>
        </p:nvSpPr>
        <p:spPr>
          <a:xfrm>
            <a:off x="4235767" y="1265788"/>
            <a:ext cx="7573056" cy="2783698"/>
          </a:xfrm>
        </p:spPr>
        <p:txBody>
          <a:bodyPr>
            <a:normAutofit/>
          </a:bodyPr>
          <a:lstStyle/>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Bảng sau đây cho một ví dụ về viết câu lệnh </a:t>
            </a:r>
            <a:r>
              <a:rPr lang="en-US" sz="2800">
                <a:solidFill>
                  <a:srgbClr val="FF0000"/>
                </a:solidFill>
                <a:latin typeface="Times New Roman" panose="02020603050405020304" pitchFamily="18" charset="0"/>
                <a:cs typeface="Times New Roman" panose="02020603050405020304" pitchFamily="18" charset="0"/>
              </a:rPr>
              <a:t>if</a:t>
            </a:r>
            <a:r>
              <a:rPr lang="en-US" sz="2800">
                <a:latin typeface="Times New Roman" panose="02020603050405020304" pitchFamily="18" charset="0"/>
                <a:cs typeface="Times New Roman" panose="02020603050405020304" pitchFamily="18" charset="0"/>
              </a:rPr>
              <a:t> tương ứng với mô tả điều kiện để đưa ra một thông báo trên màn hình. Trong bảng biến </a:t>
            </a:r>
            <a:r>
              <a:rPr lang="en-US" sz="2800">
                <a:solidFill>
                  <a:srgbClr val="00B050"/>
                </a:solidFill>
                <a:latin typeface="Times New Roman" panose="02020603050405020304" pitchFamily="18" charset="0"/>
                <a:cs typeface="Times New Roman" panose="02020603050405020304" pitchFamily="18" charset="0"/>
              </a:rPr>
              <a:t>age</a:t>
            </a:r>
            <a:r>
              <a:rPr lang="en-US" sz="2800">
                <a:latin typeface="Times New Roman" panose="02020603050405020304" pitchFamily="18" charset="0"/>
                <a:cs typeface="Times New Roman" panose="02020603050405020304" pitchFamily="18" charset="0"/>
              </a:rPr>
              <a:t> là biến số nguyên chứa giá trị tuổi của một người. Em hãy cho thêm hai ví dụ nữa tương tự như ví dụ đã có trong bảng</a:t>
            </a:r>
            <a:endParaRPr lang="en-US" sz="2800" dirty="0">
              <a:latin typeface="Times New Roman" panose="02020603050405020304" pitchFamily="18" charset="0"/>
              <a:cs typeface="Times New Roman" panose="02020603050405020304" pitchFamily="18" charset="0"/>
            </a:endParaRPr>
          </a:p>
        </p:txBody>
      </p:sp>
      <p:sp>
        <p:nvSpPr>
          <p:cNvPr id="36" name="Date Placeholder 35"/>
          <p:cNvSpPr>
            <a:spLocks noGrp="1"/>
          </p:cNvSpPr>
          <p:nvPr>
            <p:ph type="dt" sz="half" idx="10"/>
          </p:nvPr>
        </p:nvSpPr>
        <p:spPr>
          <a:xfrm>
            <a:off x="4937760" y="6353175"/>
            <a:ext cx="1097280" cy="365125"/>
          </a:xfrm>
        </p:spPr>
        <p:txBody>
          <a:bodyPr/>
          <a:lstStyle/>
          <a:p>
            <a:r>
              <a:rPr lang="en-US" dirty="0">
                <a:latin typeface="Times New Roman" panose="02020603050405020304" pitchFamily="18" charset="0"/>
                <a:cs typeface="Times New Roman" panose="02020603050405020304" pitchFamily="18" charset="0"/>
              </a:rPr>
              <a:t>20XX</a:t>
            </a:r>
            <a:endParaRPr lang="en-US" dirty="0">
              <a:latin typeface="Times New Roman" panose="02020603050405020304" pitchFamily="18" charset="0"/>
              <a:cs typeface="Times New Roman" panose="02020603050405020304" pitchFamily="18" charset="0"/>
            </a:endParaRPr>
          </a:p>
        </p:txBody>
      </p:sp>
      <p:sp>
        <p:nvSpPr>
          <p:cNvPr id="37" name="Footer Placeholder 36"/>
          <p:cNvSpPr>
            <a:spLocks noGrp="1"/>
          </p:cNvSpPr>
          <p:nvPr>
            <p:ph type="ftr" sz="quarter" idx="11"/>
          </p:nvPr>
        </p:nvSpPr>
        <p:spPr>
          <a:xfrm>
            <a:off x="7436167" y="6350000"/>
            <a:ext cx="2286000" cy="365125"/>
          </a:xfrm>
        </p:spPr>
        <p:txBody>
          <a:bodyPr/>
          <a:lstStyle/>
          <a:p>
            <a:r>
              <a:rPr lang="en-US" dirty="0">
                <a:latin typeface="Times New Roman" panose="02020603050405020304" pitchFamily="18" charset="0"/>
                <a:cs typeface="Times New Roman" panose="02020603050405020304" pitchFamily="18" charset="0"/>
              </a:rPr>
              <a:t>Pitch deck title</a:t>
            </a:r>
            <a:endParaRPr lang="en-US" dirty="0">
              <a:latin typeface="Times New Roman" panose="02020603050405020304" pitchFamily="18" charset="0"/>
              <a:cs typeface="Times New Roman" panose="02020603050405020304" pitchFamily="18" charset="0"/>
            </a:endParaRPr>
          </a:p>
        </p:txBody>
      </p:sp>
      <p:sp>
        <p:nvSpPr>
          <p:cNvPr id="38" name="Slide Number Placeholder 37"/>
          <p:cNvSpPr>
            <a:spLocks noGrp="1"/>
          </p:cNvSpPr>
          <p:nvPr>
            <p:ph type="sldNum" sz="quarter" idx="12"/>
          </p:nvPr>
        </p:nvSpPr>
        <p:spPr>
          <a:xfrm>
            <a:off x="11123295" y="6356350"/>
            <a:ext cx="457200" cy="365125"/>
          </a:xfrm>
        </p:spPr>
        <p:txBody>
          <a:bodyPr/>
          <a:lstStyle/>
          <a:p>
            <a:fld id="{B5CEABB6-07DC-46E8-9B57-56EC44A396E5}" type="slidenum">
              <a:rPr lang="en-US" smtClean="0">
                <a:latin typeface="Times New Roman" panose="02020603050405020304" pitchFamily="18" charset="0"/>
                <a:cs typeface="Times New Roman" panose="02020603050405020304" pitchFamily="18" charset="0"/>
              </a:rPr>
            </a:fld>
            <a:endParaRPr lang="en-US" dirty="0">
              <a:latin typeface="Times New Roman" panose="02020603050405020304" pitchFamily="18" charset="0"/>
              <a:cs typeface="Times New Roman" panose="02020603050405020304" pitchFamily="18" charset="0"/>
            </a:endParaRPr>
          </a:p>
        </p:txBody>
      </p:sp>
      <p:graphicFrame>
        <p:nvGraphicFramePr>
          <p:cNvPr id="4" name="Table 4"/>
          <p:cNvGraphicFramePr>
            <a:graphicFrameLocks noGrp="1"/>
          </p:cNvGraphicFramePr>
          <p:nvPr/>
        </p:nvGraphicFramePr>
        <p:xfrm>
          <a:off x="4378036" y="4185535"/>
          <a:ext cx="7694742" cy="2072640"/>
        </p:xfrm>
        <a:graphic>
          <a:graphicData uri="http://schemas.openxmlformats.org/drawingml/2006/table">
            <a:tbl>
              <a:tblPr firstRow="1" bandRow="1">
                <a:tableStyleId>{F2DE63D5-997A-4646-A377-4702673A728D}</a:tableStyleId>
              </a:tblPr>
              <a:tblGrid>
                <a:gridCol w="3061855"/>
                <a:gridCol w="4632887"/>
              </a:tblGrid>
              <a:tr h="370840">
                <a:tc>
                  <a:txBody>
                    <a:bodyPr/>
                    <a:lstStyle/>
                    <a:p>
                      <a:pPr algn="ctr"/>
                      <a:r>
                        <a:rPr lang="en-US" sz="2800">
                          <a:latin typeface="Times New Roman" panose="02020603050405020304" pitchFamily="18" charset="0"/>
                          <a:cs typeface="Times New Roman" panose="02020603050405020304" pitchFamily="18" charset="0"/>
                        </a:rPr>
                        <a:t>Mô tả</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Câu lệnh if</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just"/>
                      <a:r>
                        <a:rPr lang="en-US" sz="2400">
                          <a:latin typeface="Times New Roman" panose="02020603050405020304" pitchFamily="18" charset="0"/>
                          <a:cs typeface="Times New Roman" panose="02020603050405020304" pitchFamily="18" charset="0"/>
                        </a:rPr>
                        <a:t>Nếu age lớn hơn hoặc bằng 18 đưa ra thông điệp “Bạn đã đủ tuổi bầu cử”</a:t>
                      </a:r>
                      <a:endParaRPr lang="en-US"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400" b="0">
                          <a:solidFill>
                            <a:srgbClr val="FF0000"/>
                          </a:solidFill>
                          <a:latin typeface="Times New Roman" panose="02020603050405020304" pitchFamily="18" charset="0"/>
                          <a:cs typeface="Times New Roman" panose="02020603050405020304" pitchFamily="18" charset="0"/>
                        </a:rPr>
                        <a:t>if</a:t>
                      </a:r>
                      <a:r>
                        <a:rPr lang="en-US" sz="2400">
                          <a:latin typeface="Times New Roman" panose="02020603050405020304" pitchFamily="18" charset="0"/>
                          <a:cs typeface="Times New Roman" panose="02020603050405020304" pitchFamily="18" charset="0"/>
                        </a:rPr>
                        <a:t>  age &gt;= 18:</a:t>
                      </a:r>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     </a:t>
                      </a:r>
                      <a:r>
                        <a:rPr lang="en-US" sz="2400">
                          <a:solidFill>
                            <a:srgbClr val="7030A0"/>
                          </a:solidFill>
                          <a:latin typeface="Times New Roman" panose="02020603050405020304" pitchFamily="18" charset="0"/>
                          <a:cs typeface="Times New Roman" panose="02020603050405020304" pitchFamily="18" charset="0"/>
                        </a:rPr>
                        <a:t>print</a:t>
                      </a:r>
                      <a:r>
                        <a:rPr lang="en-US" sz="2400">
                          <a:latin typeface="Times New Roman" panose="02020603050405020304" pitchFamily="18" charset="0"/>
                          <a:cs typeface="Times New Roman" panose="02020603050405020304" pitchFamily="18" charset="0"/>
                        </a:rPr>
                        <a:t>(</a:t>
                      </a:r>
                      <a:r>
                        <a:rPr lang="en-US" sz="2400">
                          <a:solidFill>
                            <a:srgbClr val="00B050"/>
                          </a:solidFill>
                          <a:latin typeface="Times New Roman" panose="02020603050405020304" pitchFamily="18" charset="0"/>
                          <a:cs typeface="Times New Roman" panose="02020603050405020304" pitchFamily="18" charset="0"/>
                        </a:rPr>
                        <a:t>“Bạn đã đủ tuổi bầu cử”</a:t>
                      </a:r>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7760" y="399761"/>
            <a:ext cx="6339840" cy="498764"/>
          </a:xfrm>
          <a:noFill/>
        </p:spPr>
        <p:txBody>
          <a:bodyPr>
            <a:noAutofit/>
          </a:bodyPr>
          <a:lstStyle/>
          <a:p>
            <a:r>
              <a:rPr lang="en-US" sz="2800">
                <a:latin typeface="Times New Roman" panose="02020603050405020304" pitchFamily="18" charset="0"/>
                <a:cs typeface="Times New Roman" panose="02020603050405020304" pitchFamily="18" charset="0"/>
              </a:rPr>
              <a:t>Bài 2: chia kẹo</a:t>
            </a:r>
            <a:endParaRPr lang="en-US" sz="2800" dirty="0">
              <a:latin typeface="Times New Roman" panose="02020603050405020304" pitchFamily="18" charset="0"/>
              <a:cs typeface="Times New Roman" panose="02020603050405020304" pitchFamily="18" charset="0"/>
            </a:endParaRPr>
          </a:p>
        </p:txBody>
      </p:sp>
      <p:sp>
        <p:nvSpPr>
          <p:cNvPr id="17" name="Text Placeholder 16"/>
          <p:cNvSpPr>
            <a:spLocks noGrp="1"/>
          </p:cNvSpPr>
          <p:nvPr>
            <p:ph type="body" sz="quarter" idx="13"/>
          </p:nvPr>
        </p:nvSpPr>
        <p:spPr>
          <a:xfrm>
            <a:off x="4064000" y="1038209"/>
            <a:ext cx="7717115" cy="4836117"/>
          </a:xfrm>
        </p:spPr>
        <p:txBody>
          <a:bodyPr>
            <a:noAutofit/>
          </a:bodyPr>
          <a:lstStyle/>
          <a:p>
            <a:pPr algn="just">
              <a:lnSpc>
                <a:spcPct val="100000"/>
              </a:lnSpc>
              <a:spcBef>
                <a:spcPts val="600"/>
              </a:spcBef>
              <a:spcAft>
                <a:spcPts val="600"/>
              </a:spcAft>
            </a:pPr>
            <a:r>
              <a:rPr lang="en-US" altLang="en-US" sz="2800">
                <a:latin typeface="Times New Roman" panose="02020603050405020304" pitchFamily="18" charset="0"/>
                <a:cs typeface="Times New Roman" panose="02020603050405020304" pitchFamily="18" charset="0"/>
              </a:rPr>
              <a:t>	Có n chiếc kẹo và m em bé. Hãy viết chương trình nhập vào hai số nguyên dương n, m và kiểm tra n chiếc kẹo có chia đều được cho m em bé hay không? </a:t>
            </a:r>
            <a:endParaRPr lang="en-US" altLang="en-US" sz="280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Gợi ý: Để có thể chia đều số kẹo thì n phải chia hết cho m, như vậy ở đây cần kiểm tra số dư của phép chia n cho m có bằng 0 hay không, tức là kiểm tra điều kiện n % m = 0</a:t>
            </a:r>
            <a:endParaRPr lang="en-US" sz="280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Chạy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ba lần, mỗi lần với bộ dữ liệu n, m khác nhau</a:t>
            </a:r>
            <a:endParaRPr lang="en-US" sz="2800" dirty="0"/>
          </a:p>
        </p:txBody>
      </p:sp>
      <p:sp>
        <p:nvSpPr>
          <p:cNvPr id="8" name="Date Placeholder 7"/>
          <p:cNvSpPr>
            <a:spLocks noGrp="1"/>
          </p:cNvSpPr>
          <p:nvPr>
            <p:ph type="dt" sz="half" idx="10"/>
          </p:nvPr>
        </p:nvSpPr>
        <p:spPr>
          <a:xfrm>
            <a:off x="4937760" y="6353175"/>
            <a:ext cx="1097280" cy="365125"/>
          </a:xfrm>
        </p:spPr>
        <p:txBody>
          <a:bodyPr/>
          <a:lstStyle/>
          <a:p>
            <a:r>
              <a:rPr lang="en-US" dirty="0"/>
              <a:t>20XX</a:t>
            </a:r>
            <a:endParaRPr lang="en-US" dirty="0"/>
          </a:p>
        </p:txBody>
      </p:sp>
      <p:sp>
        <p:nvSpPr>
          <p:cNvPr id="9" name="Footer Placeholder 8"/>
          <p:cNvSpPr>
            <a:spLocks noGrp="1"/>
          </p:cNvSpPr>
          <p:nvPr>
            <p:ph type="ftr" sz="quarter" idx="11"/>
          </p:nvPr>
        </p:nvSpPr>
        <p:spPr>
          <a:xfrm>
            <a:off x="7436167" y="6350000"/>
            <a:ext cx="2286000" cy="365125"/>
          </a:xfrm>
        </p:spPr>
        <p:txBody>
          <a:bodyPr/>
          <a:lstStyle/>
          <a:p>
            <a:r>
              <a:rPr lang="en-US" dirty="0"/>
              <a:t>Pitch deck title</a:t>
            </a:r>
            <a:endParaRPr lang="en-US" dirty="0"/>
          </a:p>
        </p:txBody>
      </p:sp>
      <p:sp>
        <p:nvSpPr>
          <p:cNvPr id="10" name="Slide Number Placeholder 9"/>
          <p:cNvSpPr>
            <a:spLocks noGrp="1"/>
          </p:cNvSpPr>
          <p:nvPr>
            <p:ph type="sldNum" sz="quarter" idx="12"/>
          </p:nvPr>
        </p:nvSpPr>
        <p:spPr>
          <a:xfrm>
            <a:off x="11123295" y="6356350"/>
            <a:ext cx="457200" cy="365125"/>
          </a:xfrm>
        </p:spPr>
        <p:txBody>
          <a:bodyPr/>
          <a:lstStyle/>
          <a:p>
            <a:fld id="{B5CEABB6-07DC-46E8-9B57-56EC44A396E5}"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ircle(in)">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circle(in)">
                                      <p:cBhvr>
                                        <p:cTn id="12" dur="20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circle(in)">
                                      <p:cBhvr>
                                        <p:cTn id="17" dur="2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937760" y="6353175"/>
            <a:ext cx="1097280" cy="365125"/>
          </a:xfrm>
        </p:spPr>
        <p:txBody>
          <a:bodyPr/>
          <a:lstStyle/>
          <a:p>
            <a:r>
              <a:rPr lang="en-US" dirty="0">
                <a:solidFill>
                  <a:schemeClr val="tx1"/>
                </a:solidFill>
              </a:rPr>
              <a:t>20XX</a:t>
            </a:r>
            <a:endParaRPr lang="en-US" dirty="0">
              <a:solidFill>
                <a:schemeClr val="tx1"/>
              </a:solidFill>
            </a:endParaRPr>
          </a:p>
        </p:txBody>
      </p:sp>
      <p:sp>
        <p:nvSpPr>
          <p:cNvPr id="5" name="Footer Placeholder 4"/>
          <p:cNvSpPr>
            <a:spLocks noGrp="1"/>
          </p:cNvSpPr>
          <p:nvPr>
            <p:ph type="ftr" sz="quarter" idx="11"/>
          </p:nvPr>
        </p:nvSpPr>
        <p:spPr>
          <a:xfrm>
            <a:off x="7436167" y="6350000"/>
            <a:ext cx="2286000" cy="365125"/>
          </a:xfrm>
        </p:spPr>
        <p:txBody>
          <a:bodyPr/>
          <a:lstStyle/>
          <a:p>
            <a:r>
              <a:rPr lang="en-US" dirty="0">
                <a:solidFill>
                  <a:schemeClr val="tx1"/>
                </a:solidFill>
              </a:rPr>
              <a:t>Pitch deck title</a:t>
            </a:r>
            <a:endParaRPr lang="en-US" dirty="0">
              <a:solidFill>
                <a:schemeClr val="tx1"/>
              </a:solidFill>
            </a:endParaRPr>
          </a:p>
        </p:txBody>
      </p:sp>
      <p:sp>
        <p:nvSpPr>
          <p:cNvPr id="6" name="Slide Number Placeholder 5"/>
          <p:cNvSpPr>
            <a:spLocks noGrp="1"/>
          </p:cNvSpPr>
          <p:nvPr>
            <p:ph type="sldNum" sz="quarter" idx="12"/>
          </p:nvPr>
        </p:nvSpPr>
        <p:spPr>
          <a:xfrm>
            <a:off x="11123295" y="6356350"/>
            <a:ext cx="457200" cy="365125"/>
          </a:xfrm>
        </p:spPr>
        <p:txBody>
          <a:bodyPr/>
          <a:lstStyle/>
          <a:p>
            <a:fld id="{B5CEABB6-07DC-46E8-9B57-56EC44A396E5}" type="slidenum">
              <a:rPr lang="en-US" smtClean="0">
                <a:solidFill>
                  <a:schemeClr val="tx1"/>
                </a:solidFill>
              </a:rPr>
            </a:fld>
            <a:endParaRPr lang="en-US" dirty="0">
              <a:solidFill>
                <a:schemeClr val="tx1"/>
              </a:solidFill>
            </a:endParaRPr>
          </a:p>
        </p:txBody>
      </p:sp>
      <p:sp>
        <p:nvSpPr>
          <p:cNvPr id="32" name="Title 1"/>
          <p:cNvSpPr>
            <a:spLocks noGrp="1"/>
          </p:cNvSpPr>
          <p:nvPr>
            <p:ph type="title"/>
          </p:nvPr>
        </p:nvSpPr>
        <p:spPr>
          <a:xfrm>
            <a:off x="4937760" y="399761"/>
            <a:ext cx="6339840" cy="498764"/>
          </a:xfrm>
          <a:noFill/>
        </p:spPr>
        <p:txBody>
          <a:bodyPr>
            <a:noAutofit/>
          </a:bodyPr>
          <a:lstStyle/>
          <a:p>
            <a:r>
              <a:rPr lang="en-US" sz="2800">
                <a:solidFill>
                  <a:schemeClr val="accent4">
                    <a:lumMod val="75000"/>
                  </a:schemeClr>
                </a:solidFill>
                <a:latin typeface="Times New Roman" panose="02020603050405020304" pitchFamily="18" charset="0"/>
                <a:cs typeface="Times New Roman" panose="02020603050405020304" pitchFamily="18" charset="0"/>
              </a:rPr>
              <a:t>Bài 3: tìm lỗi sai</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3" name="Text Placeholder 16"/>
          <p:cNvSpPr txBox="1"/>
          <p:nvPr/>
        </p:nvSpPr>
        <p:spPr>
          <a:xfrm>
            <a:off x="4170218" y="1038209"/>
            <a:ext cx="7610897" cy="5057791"/>
          </a:xfrm>
          <a:prstGeom prst="rect">
            <a:avLst/>
          </a:prstGeom>
        </p:spPr>
        <p:txBody>
          <a:bodyPr vert="horz" lIns="91440" tIns="45720" rIns="91440" bIns="45720" rtlCol="0">
            <a:no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sz="2800">
                <a:solidFill>
                  <a:schemeClr val="tx1"/>
                </a:solidFill>
                <a:latin typeface="Times New Roman" panose="02020603050405020304" pitchFamily="18" charset="0"/>
                <a:cs typeface="Times New Roman" panose="02020603050405020304" pitchFamily="18" charset="0"/>
              </a:rPr>
              <a:t>	Ba bạn Bình, An, Phúc thảo luận với nhau để viết c</a:t>
            </a:r>
            <a:r>
              <a:rPr lang="vi-VN" altLang="en-US" sz="2800">
                <a:solidFill>
                  <a:schemeClr val="tx1"/>
                </a:solidFill>
                <a:latin typeface="Times New Roman" panose="02020603050405020304" pitchFamily="18" charset="0"/>
                <a:cs typeface="Times New Roman" panose="02020603050405020304" pitchFamily="18" charset="0"/>
              </a:rPr>
              <a:t>hương trình</a:t>
            </a:r>
            <a:r>
              <a:rPr lang="en-US" altLang="en-US" sz="2800">
                <a:solidFill>
                  <a:schemeClr val="tx1"/>
                </a:solidFill>
                <a:latin typeface="Times New Roman" panose="02020603050405020304" pitchFamily="18" charset="0"/>
                <a:cs typeface="Times New Roman" panose="02020603050405020304" pitchFamily="18" charset="0"/>
              </a:rPr>
              <a:t> Python nhập vào từ bàn phím ba số thực khác nhau và in ra màn hình số đứng giữa trong ba số (số đó không là lớn nhất và cũng không là nhỏ nhất).</a:t>
            </a:r>
            <a:endParaRPr lang="en-US" altLang="en-US" sz="2800">
              <a:solidFill>
                <a:schemeClr val="tx1"/>
              </a:solidFill>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	Mỗi bạn soạn thảo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và chạy thử trên máy tính của mình, nhưng mỗi bạn đều gặp báo lỗi của Python (Hình 1a, Hình 1b và Hình 1c). Em hãy xác định lỗi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của mỗi bạn, sửa lỗi cho từng bạn sao cho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chạy được và đưa ra kết quả đúng.</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circle(in)">
                                      <p:cBhvr>
                                        <p:cTn id="7" dur="20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circle(in)">
                                      <p:cBhvr>
                                        <p:cTn id="12" dur="20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1911055" y="4826321"/>
            <a:ext cx="7522029" cy="538163"/>
          </a:xfrm>
        </p:spPr>
        <p:txBody>
          <a:bodyPr>
            <a:noAutofit/>
          </a:bodyPr>
          <a:lstStyle/>
          <a:p>
            <a:pPr algn="ctr"/>
            <a:r>
              <a:rPr lang="en-US" sz="2800" i="1">
                <a:latin typeface="Times New Roman" panose="02020603050405020304" pitchFamily="18" charset="0"/>
                <a:cs typeface="Times New Roman" panose="02020603050405020304" pitchFamily="18" charset="0"/>
              </a:rPr>
              <a:t>Hình 1a. Báo lỗi ở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của bạn Bình</a:t>
            </a:r>
            <a:endParaRPr lang="en-US" sz="2800" i="1">
              <a:latin typeface="Times New Roman" panose="02020603050405020304" pitchFamily="18" charset="0"/>
              <a:cs typeface="Times New Roman" panose="02020603050405020304" pitchFamily="18" charset="0"/>
            </a:endParaRPr>
          </a:p>
        </p:txBody>
      </p:sp>
      <p:sp>
        <p:nvSpPr>
          <p:cNvPr id="11" name="Date Placeholder 10"/>
          <p:cNvSpPr>
            <a:spLocks noGrp="1"/>
          </p:cNvSpPr>
          <p:nvPr>
            <p:ph type="dt" sz="half" idx="10"/>
          </p:nvPr>
        </p:nvSpPr>
        <p:spPr/>
        <p:txBody>
          <a:bodyPr/>
          <a:lstStyle/>
          <a:p>
            <a:r>
              <a:rPr lang="en-US"/>
              <a:t>20XX</a:t>
            </a:r>
            <a:endParaRPr lang="en-US" dirty="0"/>
          </a:p>
        </p:txBody>
      </p:sp>
      <p:sp>
        <p:nvSpPr>
          <p:cNvPr id="12" name="Footer Placeholder 11"/>
          <p:cNvSpPr>
            <a:spLocks noGrp="1"/>
          </p:cNvSpPr>
          <p:nvPr>
            <p:ph type="ftr" sz="quarter" idx="11"/>
          </p:nvPr>
        </p:nvSpPr>
        <p:spPr/>
        <p:txBody>
          <a:bodyPr/>
          <a:lstStyle/>
          <a:p>
            <a:r>
              <a:rPr lang="en-US"/>
              <a:t>Pitch deck title</a:t>
            </a:r>
            <a:endParaRPr lang="en-US" dirty="0"/>
          </a:p>
        </p:txBody>
      </p:sp>
      <p:sp>
        <p:nvSpPr>
          <p:cNvPr id="13" name="Slide Number Placeholder 12"/>
          <p:cNvSpPr>
            <a:spLocks noGrp="1"/>
          </p:cNvSpPr>
          <p:nvPr>
            <p:ph type="sldNum" sz="quarter" idx="12"/>
          </p:nvPr>
        </p:nvSpPr>
        <p:spPr/>
        <p:txBody>
          <a:bodyPr/>
          <a:lstStyle/>
          <a:p>
            <a:fld id="{B5CEABB6-07DC-46E8-9B57-56EC44A396E5}" type="slidenum">
              <a:rPr lang="en-US" smtClean="0"/>
            </a:fld>
            <a:endParaRPr lang="en-US" dirty="0"/>
          </a:p>
        </p:txBody>
      </p:sp>
      <p:pic>
        <p:nvPicPr>
          <p:cNvPr id="17" name="Picture 16"/>
          <p:cNvPicPr>
            <a:picLocks noChangeAspect="1"/>
          </p:cNvPicPr>
          <p:nvPr/>
        </p:nvPicPr>
        <p:blipFill rotWithShape="1">
          <a:blip r:embed="rId1"/>
          <a:srcRect l="3750" t="9912" r="56363" b="48281"/>
          <a:stretch>
            <a:fillRect/>
          </a:stretch>
        </p:blipFill>
        <p:spPr>
          <a:xfrm>
            <a:off x="2327366" y="436910"/>
            <a:ext cx="6689408" cy="3942060"/>
          </a:xfrm>
          <a:prstGeom prst="rect">
            <a:avLst/>
          </a:prstGeom>
          <a:ln>
            <a:solidFill>
              <a:srgbClr val="C0000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276221" y="5210535"/>
            <a:ext cx="5958327" cy="538163"/>
          </a:xfrm>
        </p:spPr>
        <p:txBody>
          <a:bodyPr>
            <a:noAutofit/>
          </a:bodyPr>
          <a:lstStyle/>
          <a:p>
            <a:pPr algn="ctr"/>
            <a:r>
              <a:rPr lang="en-US" sz="2400" i="1">
                <a:latin typeface="Times New Roman" panose="02020603050405020304" pitchFamily="18" charset="0"/>
                <a:cs typeface="Times New Roman" panose="02020603050405020304" pitchFamily="18" charset="0"/>
              </a:rPr>
              <a:t>Hình 1b. Báo lỗi ở c</a:t>
            </a:r>
            <a:r>
              <a:rPr lang="vi-VN" sz="2400" i="1">
                <a:latin typeface="Times New Roman" panose="02020603050405020304" pitchFamily="18" charset="0"/>
                <a:cs typeface="Times New Roman" panose="02020603050405020304" pitchFamily="18" charset="0"/>
              </a:rPr>
              <a:t>hương trình</a:t>
            </a:r>
            <a:r>
              <a:rPr lang="en-US" sz="2400" i="1">
                <a:latin typeface="Times New Roman" panose="02020603050405020304" pitchFamily="18" charset="0"/>
                <a:cs typeface="Times New Roman" panose="02020603050405020304" pitchFamily="18" charset="0"/>
              </a:rPr>
              <a:t> của bạn An</a:t>
            </a:r>
            <a:endParaRPr lang="en-US" sz="2400" i="1">
              <a:latin typeface="Times New Roman" panose="02020603050405020304" pitchFamily="18" charset="0"/>
              <a:cs typeface="Times New Roman" panose="02020603050405020304" pitchFamily="18" charset="0"/>
            </a:endParaRPr>
          </a:p>
        </p:txBody>
      </p:sp>
      <p:sp>
        <p:nvSpPr>
          <p:cNvPr id="11" name="Date Placeholder 10"/>
          <p:cNvSpPr>
            <a:spLocks noGrp="1"/>
          </p:cNvSpPr>
          <p:nvPr>
            <p:ph type="dt" sz="half" idx="10"/>
          </p:nvPr>
        </p:nvSpPr>
        <p:spPr/>
        <p:txBody>
          <a:bodyPr/>
          <a:lstStyle/>
          <a:p>
            <a:r>
              <a:rPr lang="en-US"/>
              <a:t>20XX</a:t>
            </a:r>
            <a:endParaRPr lang="en-US" dirty="0"/>
          </a:p>
        </p:txBody>
      </p:sp>
      <p:sp>
        <p:nvSpPr>
          <p:cNvPr id="12" name="Footer Placeholder 11"/>
          <p:cNvSpPr>
            <a:spLocks noGrp="1"/>
          </p:cNvSpPr>
          <p:nvPr>
            <p:ph type="ftr" sz="quarter" idx="11"/>
          </p:nvPr>
        </p:nvSpPr>
        <p:spPr/>
        <p:txBody>
          <a:bodyPr/>
          <a:lstStyle/>
          <a:p>
            <a:r>
              <a:rPr lang="en-US"/>
              <a:t>Pitch deck title</a:t>
            </a:r>
            <a:endParaRPr lang="en-US" dirty="0"/>
          </a:p>
        </p:txBody>
      </p:sp>
      <p:sp>
        <p:nvSpPr>
          <p:cNvPr id="13" name="Slide Number Placeholder 12"/>
          <p:cNvSpPr>
            <a:spLocks noGrp="1"/>
          </p:cNvSpPr>
          <p:nvPr>
            <p:ph type="sldNum" sz="quarter" idx="12"/>
          </p:nvPr>
        </p:nvSpPr>
        <p:spPr/>
        <p:txBody>
          <a:bodyPr/>
          <a:lstStyle/>
          <a:p>
            <a:fld id="{B5CEABB6-07DC-46E8-9B57-56EC44A396E5}" type="slidenum">
              <a:rPr lang="en-US" smtClean="0"/>
            </a:fld>
            <a:endParaRPr lang="en-US" dirty="0"/>
          </a:p>
        </p:txBody>
      </p:sp>
      <p:pic>
        <p:nvPicPr>
          <p:cNvPr id="3" name="Picture 2"/>
          <p:cNvPicPr>
            <a:picLocks noChangeAspect="1"/>
          </p:cNvPicPr>
          <p:nvPr/>
        </p:nvPicPr>
        <p:blipFill rotWithShape="1">
          <a:blip r:embed="rId1"/>
          <a:srcRect l="6705" t="17762" r="56363" b="39389"/>
          <a:stretch>
            <a:fillRect/>
          </a:stretch>
        </p:blipFill>
        <p:spPr>
          <a:xfrm>
            <a:off x="290945" y="1219200"/>
            <a:ext cx="5666509" cy="3696308"/>
          </a:xfrm>
          <a:prstGeom prst="rect">
            <a:avLst/>
          </a:prstGeom>
          <a:ln>
            <a:solidFill>
              <a:schemeClr val="tx1"/>
            </a:solidFill>
          </a:ln>
        </p:spPr>
      </p:pic>
      <p:sp>
        <p:nvSpPr>
          <p:cNvPr id="14" name="Content Placeholder 14"/>
          <p:cNvSpPr txBox="1"/>
          <p:nvPr/>
        </p:nvSpPr>
        <p:spPr>
          <a:xfrm>
            <a:off x="6088637" y="5235177"/>
            <a:ext cx="5958327" cy="5381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i="1">
                <a:latin typeface="Times New Roman" panose="02020603050405020304" pitchFamily="18" charset="0"/>
                <a:cs typeface="Times New Roman" panose="02020603050405020304" pitchFamily="18" charset="0"/>
              </a:rPr>
              <a:t>Hình 1c. Báo lỗi ở c</a:t>
            </a:r>
            <a:r>
              <a:rPr lang="vi-VN" sz="2400" i="1">
                <a:latin typeface="Times New Roman" panose="02020603050405020304" pitchFamily="18" charset="0"/>
                <a:cs typeface="Times New Roman" panose="02020603050405020304" pitchFamily="18" charset="0"/>
              </a:rPr>
              <a:t>hương trình</a:t>
            </a:r>
            <a:r>
              <a:rPr lang="en-US" sz="2400" i="1">
                <a:latin typeface="Times New Roman" panose="02020603050405020304" pitchFamily="18" charset="0"/>
                <a:cs typeface="Times New Roman" panose="02020603050405020304" pitchFamily="18" charset="0"/>
              </a:rPr>
              <a:t> của bạn Phúc</a:t>
            </a:r>
            <a:endParaRPr lang="en-US" sz="2400"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srcRect l="6705" t="17762" r="56363" b="39995"/>
          <a:stretch>
            <a:fillRect/>
          </a:stretch>
        </p:blipFill>
        <p:spPr>
          <a:xfrm>
            <a:off x="6096000" y="1219199"/>
            <a:ext cx="5747845" cy="3696307"/>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arn(inVertical)">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14400" y="6355080"/>
            <a:ext cx="1097280" cy="365125"/>
          </a:xfrm>
        </p:spPr>
        <p:txBody>
          <a:bodyPr/>
          <a:lstStyle/>
          <a:p>
            <a:r>
              <a:rPr lang="en-US" dirty="0"/>
              <a:t>20XX</a:t>
            </a:r>
            <a:endParaRPr lang="en-US" dirty="0"/>
          </a:p>
        </p:txBody>
      </p:sp>
      <p:sp>
        <p:nvSpPr>
          <p:cNvPr id="5" name="Footer Placeholder 4"/>
          <p:cNvSpPr>
            <a:spLocks noGrp="1"/>
          </p:cNvSpPr>
          <p:nvPr>
            <p:ph type="ftr" sz="quarter" idx="11"/>
          </p:nvPr>
        </p:nvSpPr>
        <p:spPr>
          <a:xfrm>
            <a:off x="5499886" y="6355080"/>
            <a:ext cx="2286000" cy="365125"/>
          </a:xfrm>
        </p:spPr>
        <p:txBody>
          <a:bodyPr/>
          <a:lstStyle/>
          <a:p>
            <a:r>
              <a:rPr lang="en-US" dirty="0"/>
              <a:t>Pitch deck title</a:t>
            </a:r>
            <a:endParaRPr lang="en-US" dirty="0"/>
          </a:p>
        </p:txBody>
      </p:sp>
      <p:sp>
        <p:nvSpPr>
          <p:cNvPr id="6" name="Slide Number Placeholder 5"/>
          <p:cNvSpPr>
            <a:spLocks noGrp="1"/>
          </p:cNvSpPr>
          <p:nvPr>
            <p:ph type="sldNum" sz="quarter" idx="12"/>
          </p:nvPr>
        </p:nvSpPr>
        <p:spPr>
          <a:xfrm>
            <a:off x="11274091" y="6355080"/>
            <a:ext cx="457200" cy="365125"/>
          </a:xfrm>
        </p:spPr>
        <p:txBody>
          <a:bodyPr/>
          <a:lstStyle/>
          <a:p>
            <a:fld id="{B5CEABB6-07DC-46E8-9B57-56EC44A396E5}" type="slidenum">
              <a:rPr lang="en-US" smtClean="0"/>
            </a:fld>
            <a:endParaRPr lang="en-US" dirty="0"/>
          </a:p>
        </p:txBody>
      </p:sp>
      <p:sp>
        <p:nvSpPr>
          <p:cNvPr id="32" name="Title 1"/>
          <p:cNvSpPr>
            <a:spLocks noGrp="1"/>
          </p:cNvSpPr>
          <p:nvPr>
            <p:ph type="title"/>
          </p:nvPr>
        </p:nvSpPr>
        <p:spPr>
          <a:xfrm>
            <a:off x="951240" y="658841"/>
            <a:ext cx="6339840" cy="498764"/>
          </a:xfrm>
          <a:noFill/>
        </p:spPr>
        <p:txBody>
          <a:bodyPr>
            <a:noAutofit/>
          </a:bodyPr>
          <a:lstStyle/>
          <a:p>
            <a:pPr algn="ctr"/>
            <a:r>
              <a:rPr lang="en-US" sz="2800">
                <a:solidFill>
                  <a:schemeClr val="accent4">
                    <a:lumMod val="75000"/>
                  </a:schemeClr>
                </a:solidFill>
                <a:latin typeface="Times New Roman" panose="02020603050405020304" pitchFamily="18" charset="0"/>
                <a:cs typeface="Times New Roman" panose="02020603050405020304" pitchFamily="18" charset="0"/>
              </a:rPr>
              <a:t>Bài 4: tìm số lớn nhất</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3" name="Text Placeholder 16"/>
          <p:cNvSpPr txBox="1"/>
          <p:nvPr/>
        </p:nvSpPr>
        <p:spPr>
          <a:xfrm>
            <a:off x="183698" y="1297289"/>
            <a:ext cx="7610897" cy="2334185"/>
          </a:xfrm>
          <a:prstGeom prst="rect">
            <a:avLst/>
          </a:prstGeom>
        </p:spPr>
        <p:txBody>
          <a:bodyPr vert="horz" lIns="91440" tIns="45720" rIns="91440" bIns="45720" rtlCol="0">
            <a:no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sz="2800">
                <a:solidFill>
                  <a:schemeClr val="tx1"/>
                </a:solidFill>
                <a:latin typeface="Times New Roman" panose="02020603050405020304" pitchFamily="18" charset="0"/>
                <a:cs typeface="Times New Roman" panose="02020603050405020304" pitchFamily="18" charset="0"/>
              </a:rPr>
              <a:t>	Viết c</a:t>
            </a:r>
            <a:r>
              <a:rPr lang="vi-VN" altLang="en-US" sz="2800">
                <a:solidFill>
                  <a:schemeClr val="tx1"/>
                </a:solidFill>
                <a:latin typeface="Times New Roman" panose="02020603050405020304" pitchFamily="18" charset="0"/>
                <a:cs typeface="Times New Roman" panose="02020603050405020304" pitchFamily="18" charset="0"/>
              </a:rPr>
              <a:t>hương trình</a:t>
            </a:r>
            <a:r>
              <a:rPr lang="en-US" altLang="en-US" sz="2800">
                <a:solidFill>
                  <a:schemeClr val="tx1"/>
                </a:solidFill>
                <a:latin typeface="Times New Roman" panose="02020603050405020304" pitchFamily="18" charset="0"/>
                <a:cs typeface="Times New Roman" panose="02020603050405020304" pitchFamily="18" charset="0"/>
              </a:rPr>
              <a:t> nhập vào từ bàn phím ba số nguyên, mỗi số ghi trên một dòng và đưa ra màn hình giá trị lớn nhất trong các số đã nhập. Em hãy chạy c</a:t>
            </a:r>
            <a:r>
              <a:rPr lang="vi-VN" altLang="en-US" sz="2800">
                <a:solidFill>
                  <a:schemeClr val="tx1"/>
                </a:solidFill>
                <a:latin typeface="Times New Roman" panose="02020603050405020304" pitchFamily="18" charset="0"/>
                <a:cs typeface="Times New Roman" panose="02020603050405020304" pitchFamily="18" charset="0"/>
              </a:rPr>
              <a:t>hương trình</a:t>
            </a:r>
            <a:r>
              <a:rPr lang="en-US" altLang="en-US" sz="2800">
                <a:solidFill>
                  <a:schemeClr val="tx1"/>
                </a:solidFill>
                <a:latin typeface="Times New Roman" panose="02020603050405020304" pitchFamily="18" charset="0"/>
                <a:cs typeface="Times New Roman" panose="02020603050405020304" pitchFamily="18" charset="0"/>
              </a:rPr>
              <a:t> với một số bộ dữ liệu vào khác nhau.</a:t>
            </a:r>
            <a:endParaRPr lang="en-US" sz="2800" dirty="0">
              <a:solidFill>
                <a:schemeClr val="tx1"/>
              </a:solidFill>
            </a:endParaRPr>
          </a:p>
        </p:txBody>
      </p:sp>
      <p:graphicFrame>
        <p:nvGraphicFramePr>
          <p:cNvPr id="34" name="Table 4"/>
          <p:cNvGraphicFramePr>
            <a:graphicFrameLocks noGrp="1"/>
          </p:cNvGraphicFramePr>
          <p:nvPr/>
        </p:nvGraphicFramePr>
        <p:xfrm>
          <a:off x="1559863" y="3968841"/>
          <a:ext cx="4858565" cy="1816826"/>
        </p:xfrm>
        <a:graphic>
          <a:graphicData uri="http://schemas.openxmlformats.org/drawingml/2006/table">
            <a:tbl>
              <a:tblPr firstRow="1" bandRow="1">
                <a:tableStyleId>{F2DE63D5-997A-4646-A377-4702673A728D}</a:tableStyleId>
              </a:tblPr>
              <a:tblGrid>
                <a:gridCol w="1933297"/>
                <a:gridCol w="2925268"/>
              </a:tblGrid>
              <a:tr h="551536">
                <a:tc>
                  <a:txBody>
                    <a:bodyPr/>
                    <a:lstStyle/>
                    <a:p>
                      <a:pPr algn="ctr"/>
                      <a:r>
                        <a:rPr lang="en-US" sz="2800">
                          <a:latin typeface="Times New Roman" panose="02020603050405020304" pitchFamily="18" charset="0"/>
                          <a:cs typeface="Times New Roman" panose="02020603050405020304" pitchFamily="18" charset="0"/>
                        </a:rPr>
                        <a:t>Input</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Output</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65290">
                <a:tc>
                  <a:txBody>
                    <a:bodyPr/>
                    <a:lstStyle/>
                    <a:p>
                      <a:pPr algn="just"/>
                      <a:r>
                        <a:rPr lang="en-US" sz="2400">
                          <a:latin typeface="Times New Roman" panose="02020603050405020304" pitchFamily="18" charset="0"/>
                          <a:cs typeface="Times New Roman" panose="02020603050405020304" pitchFamily="18" charset="0"/>
                        </a:rPr>
                        <a:t>a = 6</a:t>
                      </a:r>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b = 10</a:t>
                      </a:r>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c = 4</a:t>
                      </a:r>
                      <a:endParaRPr lang="en-US"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Times New Roman" panose="02020603050405020304" pitchFamily="18" charset="0"/>
                          <a:cs typeface="Times New Roman" panose="02020603050405020304" pitchFamily="18" charset="0"/>
                        </a:rPr>
                        <a:t>Max = 10</a:t>
                      </a:r>
                      <a:endParaRPr lang="en-US"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circle(in)">
                                      <p:cBhvr>
                                        <p:cTn id="7" dur="2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592002" y="287324"/>
            <a:ext cx="10971334" cy="1021046"/>
          </a:xfrm>
        </p:spPr>
        <p:txBody>
          <a:bodyPr>
            <a:noAutofit/>
          </a:bodyPr>
          <a:lstStyle/>
          <a:p>
            <a:pPr algn="just"/>
            <a:r>
              <a:rPr lang="en-US" sz="2400" i="1">
                <a:latin typeface="Times New Roman" panose="02020603050405020304" pitchFamily="18" charset="0"/>
                <a:cs typeface="Times New Roman" panose="02020603050405020304" pitchFamily="18" charset="0"/>
              </a:rPr>
              <a:t>Em hãy đọc hiểu sơ đồ khối và c</a:t>
            </a:r>
            <a:r>
              <a:rPr lang="vi-VN" sz="2400" i="1">
                <a:latin typeface="Times New Roman" panose="02020603050405020304" pitchFamily="18" charset="0"/>
                <a:cs typeface="Times New Roman" panose="02020603050405020304" pitchFamily="18" charset="0"/>
              </a:rPr>
              <a:t>hương trình</a:t>
            </a:r>
            <a:r>
              <a:rPr lang="en-US" sz="2400" i="1">
                <a:latin typeface="Times New Roman" panose="02020603050405020304" pitchFamily="18" charset="0"/>
                <a:cs typeface="Times New Roman" panose="02020603050405020304" pitchFamily="18" charset="0"/>
              </a:rPr>
              <a:t> ở Hình 2, thực hiện c</a:t>
            </a:r>
            <a:r>
              <a:rPr lang="vi-VN" sz="2400" i="1">
                <a:latin typeface="Times New Roman" panose="02020603050405020304" pitchFamily="18" charset="0"/>
                <a:cs typeface="Times New Roman" panose="02020603050405020304" pitchFamily="18" charset="0"/>
              </a:rPr>
              <a:t>hương trình</a:t>
            </a:r>
            <a:r>
              <a:rPr lang="en-US" sz="2400" i="1">
                <a:latin typeface="Times New Roman" panose="02020603050405020304" pitchFamily="18" charset="0"/>
                <a:cs typeface="Times New Roman" panose="02020603050405020304" pitchFamily="18" charset="0"/>
              </a:rPr>
              <a:t> và cho nhận xét</a:t>
            </a:r>
            <a:endParaRPr lang="en-US" sz="2400" i="1">
              <a:latin typeface="Times New Roman" panose="02020603050405020304" pitchFamily="18" charset="0"/>
              <a:cs typeface="Times New Roman" panose="02020603050405020304" pitchFamily="18" charset="0"/>
            </a:endParaRPr>
          </a:p>
        </p:txBody>
      </p:sp>
      <p:sp>
        <p:nvSpPr>
          <p:cNvPr id="13" name="Slide Number Placeholder 12"/>
          <p:cNvSpPr>
            <a:spLocks noGrp="1"/>
          </p:cNvSpPr>
          <p:nvPr>
            <p:ph type="sldNum" sz="quarter" idx="12"/>
          </p:nvPr>
        </p:nvSpPr>
        <p:spPr/>
        <p:txBody>
          <a:bodyPr/>
          <a:lstStyle/>
          <a:p>
            <a:fld id="{B5CEABB6-07DC-46E8-9B57-56EC44A396E5}" type="slidenum">
              <a:rPr lang="en-US" smtClean="0"/>
            </a:fld>
            <a:endParaRPr lang="en-US" dirty="0"/>
          </a:p>
        </p:txBody>
      </p:sp>
      <p:sp>
        <p:nvSpPr>
          <p:cNvPr id="14" name="Content Placeholder 14"/>
          <p:cNvSpPr txBox="1"/>
          <p:nvPr/>
        </p:nvSpPr>
        <p:spPr>
          <a:xfrm>
            <a:off x="2979164" y="6319837"/>
            <a:ext cx="5958327" cy="5381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i="1">
                <a:latin typeface="Times New Roman" panose="02020603050405020304" pitchFamily="18" charset="0"/>
                <a:cs typeface="Times New Roman" panose="02020603050405020304" pitchFamily="18" charset="0"/>
              </a:rPr>
              <a:t>Hình 2. Sơ đồ khối và c</a:t>
            </a:r>
            <a:r>
              <a:rPr lang="vi-VN" sz="2400" i="1">
                <a:latin typeface="Times New Roman" panose="02020603050405020304" pitchFamily="18" charset="0"/>
                <a:cs typeface="Times New Roman" panose="02020603050405020304" pitchFamily="18" charset="0"/>
              </a:rPr>
              <a:t>hương trình</a:t>
            </a:r>
            <a:r>
              <a:rPr lang="en-US" sz="2400" i="1">
                <a:latin typeface="Times New Roman" panose="02020603050405020304" pitchFamily="18" charset="0"/>
                <a:cs typeface="Times New Roman" panose="02020603050405020304" pitchFamily="18" charset="0"/>
              </a:rPr>
              <a:t> giải Bài 4</a:t>
            </a:r>
            <a:endParaRPr lang="en-US" sz="2400" i="1">
              <a:latin typeface="Times New Roman" panose="02020603050405020304" pitchFamily="18" charset="0"/>
              <a:cs typeface="Times New Roman" panose="02020603050405020304" pitchFamily="18" charset="0"/>
            </a:endParaRPr>
          </a:p>
        </p:txBody>
      </p:sp>
      <p:grpSp>
        <p:nvGrpSpPr>
          <p:cNvPr id="57" name="Group 56"/>
          <p:cNvGrpSpPr/>
          <p:nvPr/>
        </p:nvGrpSpPr>
        <p:grpSpPr>
          <a:xfrm>
            <a:off x="1328039" y="1070168"/>
            <a:ext cx="4630289" cy="4873436"/>
            <a:chOff x="1589968" y="1066929"/>
            <a:chExt cx="4630289" cy="5734438"/>
          </a:xfrm>
        </p:grpSpPr>
        <p:sp>
          <p:nvSpPr>
            <p:cNvPr id="2" name="Oval 1"/>
            <p:cNvSpPr/>
            <p:nvPr/>
          </p:nvSpPr>
          <p:spPr>
            <a:xfrm>
              <a:off x="2194418" y="1066929"/>
              <a:ext cx="844599" cy="829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i="1">
                  <a:latin typeface="Times New Roman" panose="02020603050405020304" pitchFamily="18" charset="0"/>
                  <a:cs typeface="Times New Roman" panose="02020603050405020304" pitchFamily="18" charset="0"/>
                </a:rPr>
                <a:t>Bắt đầu</a:t>
              </a:r>
              <a:endParaRPr lang="en-US" sz="2000" i="1">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1839568" y="2196807"/>
              <a:ext cx="1546720" cy="538164"/>
            </a:xfrm>
            <a:prstGeom prst="roundRect">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i="1">
                  <a:solidFill>
                    <a:srgbClr val="0070C0"/>
                  </a:solidFill>
                  <a:latin typeface="Times New Roman" panose="02020603050405020304" pitchFamily="18" charset="0"/>
                  <a:cs typeface="Times New Roman" panose="02020603050405020304" pitchFamily="18" charset="0"/>
                </a:rPr>
                <a:t>Nhập</a:t>
              </a:r>
              <a:r>
                <a:rPr lang="en-US" sz="2000">
                  <a:solidFill>
                    <a:srgbClr val="0070C0"/>
                  </a:solidFill>
                  <a:latin typeface="Times New Roman" panose="02020603050405020304" pitchFamily="18" charset="0"/>
                  <a:cs typeface="Times New Roman" panose="02020603050405020304" pitchFamily="18" charset="0"/>
                </a:rPr>
                <a:t> a, b, c</a:t>
              </a:r>
              <a:endParaRPr lang="en-US" sz="2000">
                <a:solidFill>
                  <a:srgbClr val="0070C0"/>
                </a:solidFill>
                <a:latin typeface="Times New Roman" panose="02020603050405020304" pitchFamily="18" charset="0"/>
                <a:cs typeface="Times New Roman" panose="02020603050405020304" pitchFamily="18" charset="0"/>
              </a:endParaRPr>
            </a:p>
          </p:txBody>
        </p:sp>
        <p:sp>
          <p:nvSpPr>
            <p:cNvPr id="16" name="Rectangle: Rounded Corners 15"/>
            <p:cNvSpPr/>
            <p:nvPr/>
          </p:nvSpPr>
          <p:spPr>
            <a:xfrm>
              <a:off x="1839568" y="3035643"/>
              <a:ext cx="1546720" cy="538164"/>
            </a:xfrm>
            <a:prstGeom prst="roundRect">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0070C0"/>
                  </a:solidFill>
                  <a:latin typeface="Times New Roman" panose="02020603050405020304" pitchFamily="18" charset="0"/>
                  <a:cs typeface="Times New Roman" panose="02020603050405020304" pitchFamily="18" charset="0"/>
                </a:rPr>
                <a:t>max = a</a:t>
              </a:r>
              <a:endParaRPr lang="en-US" sz="2000">
                <a:solidFill>
                  <a:srgbClr val="0070C0"/>
                </a:solidFill>
                <a:latin typeface="Times New Roman" panose="02020603050405020304" pitchFamily="18" charset="0"/>
                <a:cs typeface="Times New Roman" panose="02020603050405020304" pitchFamily="18" charset="0"/>
              </a:endParaRPr>
            </a:p>
          </p:txBody>
        </p:sp>
        <p:sp>
          <p:nvSpPr>
            <p:cNvPr id="17" name="Flowchart: Decision 16"/>
            <p:cNvSpPr/>
            <p:nvPr/>
          </p:nvSpPr>
          <p:spPr>
            <a:xfrm>
              <a:off x="1589968" y="3804687"/>
              <a:ext cx="2045920" cy="798050"/>
            </a:xfrm>
            <a:prstGeom prst="flowChartDecision">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0070C0"/>
                  </a:solidFill>
                  <a:latin typeface="Times New Roman" panose="02020603050405020304" pitchFamily="18" charset="0"/>
                  <a:cs typeface="Times New Roman" panose="02020603050405020304" pitchFamily="18" charset="0"/>
                </a:rPr>
                <a:t>max &lt; b</a:t>
              </a:r>
              <a:endParaRPr lang="en-US" sz="2000">
                <a:solidFill>
                  <a:srgbClr val="0070C0"/>
                </a:solidFill>
                <a:latin typeface="Times New Roman" panose="02020603050405020304" pitchFamily="18" charset="0"/>
                <a:cs typeface="Times New Roman" panose="02020603050405020304" pitchFamily="18" charset="0"/>
              </a:endParaRPr>
            </a:p>
          </p:txBody>
        </p:sp>
        <p:sp>
          <p:nvSpPr>
            <p:cNvPr id="18" name="Flowchart: Decision 17"/>
            <p:cNvSpPr/>
            <p:nvPr/>
          </p:nvSpPr>
          <p:spPr>
            <a:xfrm>
              <a:off x="1589968" y="4833617"/>
              <a:ext cx="2045920" cy="901662"/>
            </a:xfrm>
            <a:prstGeom prst="flowChartDecision">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0070C0"/>
                  </a:solidFill>
                  <a:latin typeface="Times New Roman" panose="02020603050405020304" pitchFamily="18" charset="0"/>
                  <a:cs typeface="Times New Roman" panose="02020603050405020304" pitchFamily="18" charset="0"/>
                </a:rPr>
                <a:t>max &lt; c</a:t>
              </a:r>
              <a:endParaRPr lang="en-US" sz="2000">
                <a:solidFill>
                  <a:srgbClr val="0070C0"/>
                </a:solidFill>
                <a:latin typeface="Times New Roman" panose="02020603050405020304" pitchFamily="18" charset="0"/>
                <a:cs typeface="Times New Roman" panose="02020603050405020304" pitchFamily="18" charset="0"/>
              </a:endParaRPr>
            </a:p>
          </p:txBody>
        </p:sp>
        <p:sp>
          <p:nvSpPr>
            <p:cNvPr id="19" name="Rectangle: Rounded Corners 18"/>
            <p:cNvSpPr/>
            <p:nvPr/>
          </p:nvSpPr>
          <p:spPr>
            <a:xfrm>
              <a:off x="4739870" y="3934630"/>
              <a:ext cx="1343232" cy="538164"/>
            </a:xfrm>
            <a:prstGeom prst="roundRect">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0070C0"/>
                  </a:solidFill>
                  <a:latin typeface="Times New Roman" panose="02020603050405020304" pitchFamily="18" charset="0"/>
                  <a:cs typeface="Times New Roman" panose="02020603050405020304" pitchFamily="18" charset="0"/>
                </a:rPr>
                <a:t>max = b</a:t>
              </a:r>
              <a:endParaRPr lang="en-US" sz="2000">
                <a:solidFill>
                  <a:srgbClr val="0070C0"/>
                </a:solidFill>
                <a:latin typeface="Times New Roman" panose="02020603050405020304" pitchFamily="18" charset="0"/>
                <a:cs typeface="Times New Roman" panose="02020603050405020304" pitchFamily="18" charset="0"/>
              </a:endParaRPr>
            </a:p>
          </p:txBody>
        </p:sp>
        <p:sp>
          <p:nvSpPr>
            <p:cNvPr id="20" name="Rectangle: Rounded Corners 19"/>
            <p:cNvSpPr/>
            <p:nvPr/>
          </p:nvSpPr>
          <p:spPr>
            <a:xfrm>
              <a:off x="4739870" y="5024882"/>
              <a:ext cx="1343232" cy="538164"/>
            </a:xfrm>
            <a:prstGeom prst="roundRect">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0070C0"/>
                  </a:solidFill>
                  <a:latin typeface="Times New Roman" panose="02020603050405020304" pitchFamily="18" charset="0"/>
                  <a:cs typeface="Times New Roman" panose="02020603050405020304" pitchFamily="18" charset="0"/>
                </a:rPr>
                <a:t>max = c</a:t>
              </a:r>
              <a:endParaRPr lang="en-US" sz="2000">
                <a:solidFill>
                  <a:srgbClr val="0070C0"/>
                </a:solidFill>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1852984" y="6085043"/>
              <a:ext cx="1546720" cy="538164"/>
            </a:xfrm>
            <a:prstGeom prst="roundRect">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i="1">
                  <a:solidFill>
                    <a:srgbClr val="0070C0"/>
                  </a:solidFill>
                  <a:latin typeface="Times New Roman" panose="02020603050405020304" pitchFamily="18" charset="0"/>
                  <a:cs typeface="Times New Roman" panose="02020603050405020304" pitchFamily="18" charset="0"/>
                </a:rPr>
                <a:t>Đưa ra </a:t>
              </a:r>
              <a:r>
                <a:rPr lang="en-US" sz="2000" b="1">
                  <a:solidFill>
                    <a:srgbClr val="0070C0"/>
                  </a:solidFill>
                  <a:latin typeface="Times New Roman" panose="02020603050405020304" pitchFamily="18" charset="0"/>
                  <a:cs typeface="Times New Roman" panose="02020603050405020304" pitchFamily="18" charset="0"/>
                </a:rPr>
                <a:t>max</a:t>
              </a:r>
              <a:endParaRPr lang="en-US" sz="2000" b="1">
                <a:solidFill>
                  <a:srgbClr val="0070C0"/>
                </a:solidFill>
                <a:latin typeface="Times New Roman" panose="02020603050405020304" pitchFamily="18" charset="0"/>
                <a:cs typeface="Times New Roman" panose="02020603050405020304" pitchFamily="18" charset="0"/>
              </a:endParaRPr>
            </a:p>
          </p:txBody>
        </p:sp>
        <p:sp>
          <p:nvSpPr>
            <p:cNvPr id="22" name="Oval 21"/>
            <p:cNvSpPr/>
            <p:nvPr/>
          </p:nvSpPr>
          <p:spPr>
            <a:xfrm>
              <a:off x="5200823" y="5881850"/>
              <a:ext cx="1019434" cy="91951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i="1">
                  <a:latin typeface="Times New Roman" panose="02020603050405020304" pitchFamily="18" charset="0"/>
                  <a:cs typeface="Times New Roman" panose="02020603050405020304" pitchFamily="18" charset="0"/>
                </a:rPr>
                <a:t>Kết thúc</a:t>
              </a:r>
              <a:endParaRPr lang="en-US" sz="2000" i="1">
                <a:latin typeface="Times New Roman" panose="02020603050405020304" pitchFamily="18" charset="0"/>
                <a:cs typeface="Times New Roman" panose="02020603050405020304" pitchFamily="18" charset="0"/>
              </a:endParaRPr>
            </a:p>
          </p:txBody>
        </p:sp>
        <p:sp>
          <p:nvSpPr>
            <p:cNvPr id="23" name="Rectangle: Rounded Corners 22"/>
            <p:cNvSpPr/>
            <p:nvPr/>
          </p:nvSpPr>
          <p:spPr>
            <a:xfrm>
              <a:off x="3716653" y="3740776"/>
              <a:ext cx="984014" cy="387707"/>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7030A0"/>
                  </a:solidFill>
                  <a:latin typeface="Times New Roman" panose="02020603050405020304" pitchFamily="18" charset="0"/>
                  <a:cs typeface="Times New Roman" panose="02020603050405020304" pitchFamily="18" charset="0"/>
                </a:rPr>
                <a:t>Đúng</a:t>
              </a:r>
              <a:endParaRPr lang="en-US" sz="2000">
                <a:solidFill>
                  <a:srgbClr val="7030A0"/>
                </a:solidFill>
                <a:latin typeface="Times New Roman" panose="02020603050405020304" pitchFamily="18" charset="0"/>
                <a:cs typeface="Times New Roman" panose="02020603050405020304" pitchFamily="18" charset="0"/>
              </a:endParaRPr>
            </a:p>
          </p:txBody>
        </p:sp>
        <p:sp>
          <p:nvSpPr>
            <p:cNvPr id="24" name="Rectangle: Rounded Corners 23"/>
            <p:cNvSpPr/>
            <p:nvPr/>
          </p:nvSpPr>
          <p:spPr>
            <a:xfrm>
              <a:off x="1859979" y="4485552"/>
              <a:ext cx="668878" cy="372919"/>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7030A0"/>
                  </a:solidFill>
                  <a:latin typeface="Times New Roman" panose="02020603050405020304" pitchFamily="18" charset="0"/>
                  <a:cs typeface="Times New Roman" panose="02020603050405020304" pitchFamily="18" charset="0"/>
                </a:rPr>
                <a:t>Sai</a:t>
              </a:r>
              <a:endParaRPr lang="en-US" sz="2000">
                <a:solidFill>
                  <a:srgbClr val="7030A0"/>
                </a:solidFill>
                <a:latin typeface="Times New Roman" panose="02020603050405020304" pitchFamily="18" charset="0"/>
                <a:cs typeface="Times New Roman" panose="02020603050405020304" pitchFamily="18" charset="0"/>
              </a:endParaRPr>
            </a:p>
          </p:txBody>
        </p:sp>
        <p:sp>
          <p:nvSpPr>
            <p:cNvPr id="25" name="Rectangle: Rounded Corners 24"/>
            <p:cNvSpPr/>
            <p:nvPr/>
          </p:nvSpPr>
          <p:spPr>
            <a:xfrm>
              <a:off x="1819193" y="5659732"/>
              <a:ext cx="668878" cy="372919"/>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7030A0"/>
                  </a:solidFill>
                  <a:latin typeface="Times New Roman" panose="02020603050405020304" pitchFamily="18" charset="0"/>
                  <a:cs typeface="Times New Roman" panose="02020603050405020304" pitchFamily="18" charset="0"/>
                </a:rPr>
                <a:t>Sai</a:t>
              </a:r>
              <a:endParaRPr lang="en-US" sz="2000">
                <a:solidFill>
                  <a:srgbClr val="7030A0"/>
                </a:solidFill>
                <a:latin typeface="Times New Roman" panose="02020603050405020304" pitchFamily="18" charset="0"/>
                <a:cs typeface="Times New Roman" panose="02020603050405020304" pitchFamily="18" charset="0"/>
              </a:endParaRPr>
            </a:p>
          </p:txBody>
        </p:sp>
        <p:sp>
          <p:nvSpPr>
            <p:cNvPr id="26" name="Rectangle: Rounded Corners 25"/>
            <p:cNvSpPr/>
            <p:nvPr/>
          </p:nvSpPr>
          <p:spPr>
            <a:xfrm>
              <a:off x="3681214" y="4858471"/>
              <a:ext cx="984014" cy="387707"/>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7030A0"/>
                  </a:solidFill>
                  <a:latin typeface="Times New Roman" panose="02020603050405020304" pitchFamily="18" charset="0"/>
                  <a:cs typeface="Times New Roman" panose="02020603050405020304" pitchFamily="18" charset="0"/>
                </a:rPr>
                <a:t>Đúng</a:t>
              </a:r>
              <a:endParaRPr lang="en-US" sz="2000">
                <a:solidFill>
                  <a:srgbClr val="7030A0"/>
                </a:solidFill>
                <a:latin typeface="Times New Roman" panose="02020603050405020304" pitchFamily="18" charset="0"/>
                <a:cs typeface="Times New Roman" panose="02020603050405020304" pitchFamily="18" charset="0"/>
              </a:endParaRPr>
            </a:p>
          </p:txBody>
        </p:sp>
        <p:cxnSp>
          <p:nvCxnSpPr>
            <p:cNvPr id="5" name="Straight Arrow Connector 4"/>
            <p:cNvCxnSpPr>
              <a:stCxn id="2" idx="4"/>
              <a:endCxn id="10" idx="0"/>
            </p:cNvCxnSpPr>
            <p:nvPr/>
          </p:nvCxnSpPr>
          <p:spPr>
            <a:xfrm flipH="1">
              <a:off x="2612928" y="1896135"/>
              <a:ext cx="3790" cy="30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0" idx="2"/>
              <a:endCxn id="16" idx="0"/>
            </p:cNvCxnSpPr>
            <p:nvPr/>
          </p:nvCxnSpPr>
          <p:spPr>
            <a:xfrm>
              <a:off x="2612928" y="2734971"/>
              <a:ext cx="0" cy="30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2"/>
              <a:endCxn id="17" idx="0"/>
            </p:cNvCxnSpPr>
            <p:nvPr/>
          </p:nvCxnSpPr>
          <p:spPr>
            <a:xfrm>
              <a:off x="2612928" y="3573807"/>
              <a:ext cx="0" cy="230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2"/>
              <a:endCxn id="18" idx="0"/>
            </p:cNvCxnSpPr>
            <p:nvPr/>
          </p:nvCxnSpPr>
          <p:spPr>
            <a:xfrm>
              <a:off x="2612928" y="4602737"/>
              <a:ext cx="0" cy="230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2"/>
              <a:endCxn id="21" idx="0"/>
            </p:cNvCxnSpPr>
            <p:nvPr/>
          </p:nvCxnSpPr>
          <p:spPr>
            <a:xfrm>
              <a:off x="2612928" y="5735279"/>
              <a:ext cx="13416" cy="349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3"/>
              <a:endCxn id="19" idx="1"/>
            </p:cNvCxnSpPr>
            <p:nvPr/>
          </p:nvCxnSpPr>
          <p:spPr>
            <a:xfrm>
              <a:off x="3635888" y="4203712"/>
              <a:ext cx="1103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8" idx="3"/>
              <a:endCxn id="20" idx="1"/>
            </p:cNvCxnSpPr>
            <p:nvPr/>
          </p:nvCxnSpPr>
          <p:spPr>
            <a:xfrm>
              <a:off x="3635888" y="5284448"/>
              <a:ext cx="1103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1" idx="3"/>
              <a:endCxn id="22" idx="2"/>
            </p:cNvCxnSpPr>
            <p:nvPr/>
          </p:nvCxnSpPr>
          <p:spPr>
            <a:xfrm flipV="1">
              <a:off x="3399704" y="6341609"/>
              <a:ext cx="1801119" cy="1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9" idx="2"/>
            </p:cNvCxnSpPr>
            <p:nvPr/>
          </p:nvCxnSpPr>
          <p:spPr>
            <a:xfrm>
              <a:off x="5411486" y="4472794"/>
              <a:ext cx="0" cy="283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2626344" y="4708950"/>
              <a:ext cx="2785143" cy="9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0" idx="2"/>
            </p:cNvCxnSpPr>
            <p:nvPr/>
          </p:nvCxnSpPr>
          <p:spPr>
            <a:xfrm>
              <a:off x="5411486" y="5563046"/>
              <a:ext cx="0" cy="297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2612928" y="5851799"/>
              <a:ext cx="2798558" cy="17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59" name="Picture 58"/>
          <p:cNvPicPr>
            <a:picLocks noChangeAspect="1"/>
          </p:cNvPicPr>
          <p:nvPr/>
        </p:nvPicPr>
        <p:blipFill rotWithShape="1">
          <a:blip r:embed="rId1"/>
          <a:srcRect l="7159" t="17520" r="74374" b="53536"/>
          <a:stretch>
            <a:fillRect/>
          </a:stretch>
        </p:blipFill>
        <p:spPr>
          <a:xfrm>
            <a:off x="7259351" y="1902635"/>
            <a:ext cx="4260869" cy="3503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down)">
                                      <p:cBhvr>
                                        <p:cTn id="12" dur="500"/>
                                        <p:tgtEl>
                                          <p:spTgt spid="57"/>
                                        </p:tgtEl>
                                      </p:cBhvr>
                                    </p:animEffect>
                                  </p:childTnLst>
                                </p:cTn>
                              </p:par>
                              <p:par>
                                <p:cTn id="13" presetID="22" presetClass="entr" presetSubtype="4"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down)">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14400" y="6355080"/>
            <a:ext cx="1097280" cy="365125"/>
          </a:xfrm>
        </p:spPr>
        <p:txBody>
          <a:bodyPr/>
          <a:lstStyle/>
          <a:p>
            <a:r>
              <a:rPr lang="en-US" dirty="0"/>
              <a:t>20XX</a:t>
            </a:r>
            <a:endParaRPr lang="en-US" dirty="0"/>
          </a:p>
        </p:txBody>
      </p:sp>
      <p:sp>
        <p:nvSpPr>
          <p:cNvPr id="5" name="Footer Placeholder 4"/>
          <p:cNvSpPr>
            <a:spLocks noGrp="1"/>
          </p:cNvSpPr>
          <p:nvPr>
            <p:ph type="ftr" sz="quarter" idx="11"/>
          </p:nvPr>
        </p:nvSpPr>
        <p:spPr>
          <a:xfrm>
            <a:off x="5499886" y="6355080"/>
            <a:ext cx="2286000" cy="365125"/>
          </a:xfrm>
        </p:spPr>
        <p:txBody>
          <a:bodyPr/>
          <a:lstStyle/>
          <a:p>
            <a:r>
              <a:rPr lang="en-US" dirty="0"/>
              <a:t>Pitch deck title</a:t>
            </a:r>
            <a:endParaRPr lang="en-US" dirty="0"/>
          </a:p>
        </p:txBody>
      </p:sp>
      <p:sp>
        <p:nvSpPr>
          <p:cNvPr id="6" name="Slide Number Placeholder 5"/>
          <p:cNvSpPr>
            <a:spLocks noGrp="1"/>
          </p:cNvSpPr>
          <p:nvPr>
            <p:ph type="sldNum" sz="quarter" idx="12"/>
          </p:nvPr>
        </p:nvSpPr>
        <p:spPr>
          <a:xfrm>
            <a:off x="11274091" y="6355080"/>
            <a:ext cx="457200" cy="365125"/>
          </a:xfrm>
        </p:spPr>
        <p:txBody>
          <a:bodyPr/>
          <a:lstStyle/>
          <a:p>
            <a:fld id="{B5CEABB6-07DC-46E8-9B57-56EC44A396E5}" type="slidenum">
              <a:rPr lang="en-US" smtClean="0"/>
            </a:fld>
            <a:endParaRPr lang="en-US" dirty="0"/>
          </a:p>
        </p:txBody>
      </p:sp>
      <p:sp>
        <p:nvSpPr>
          <p:cNvPr id="11" name="Title 1"/>
          <p:cNvSpPr>
            <a:spLocks noGrp="1"/>
          </p:cNvSpPr>
          <p:nvPr>
            <p:ph type="title"/>
          </p:nvPr>
        </p:nvSpPr>
        <p:spPr>
          <a:xfrm>
            <a:off x="951240" y="658841"/>
            <a:ext cx="6339840" cy="498764"/>
          </a:xfrm>
          <a:noFill/>
        </p:spPr>
        <p:txBody>
          <a:bodyPr>
            <a:noAutofit/>
          </a:bodyPr>
          <a:lstStyle/>
          <a:p>
            <a:pPr algn="ctr"/>
            <a:r>
              <a:rPr lang="en-US" sz="2800">
                <a:solidFill>
                  <a:schemeClr val="accent4">
                    <a:lumMod val="75000"/>
                  </a:schemeClr>
                </a:solidFill>
                <a:latin typeface="Times New Roman" panose="02020603050405020304" pitchFamily="18" charset="0"/>
                <a:cs typeface="Times New Roman" panose="02020603050405020304" pitchFamily="18" charset="0"/>
              </a:rPr>
              <a:t>Bài 5: tiền điện</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2" name="Text Placeholder 16"/>
          <p:cNvSpPr txBox="1"/>
          <p:nvPr/>
        </p:nvSpPr>
        <p:spPr>
          <a:xfrm>
            <a:off x="183698" y="1297289"/>
            <a:ext cx="7610897" cy="4632456"/>
          </a:xfrm>
          <a:prstGeom prst="rect">
            <a:avLst/>
          </a:prstGeom>
        </p:spPr>
        <p:txBody>
          <a:bodyPr vert="horz" lIns="91440" tIns="45720" rIns="91440" bIns="45720" rtlCol="0">
            <a:no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sz="2800">
                <a:solidFill>
                  <a:schemeClr val="tx1"/>
                </a:solidFill>
                <a:latin typeface="Times New Roman" panose="02020603050405020304" pitchFamily="18" charset="0"/>
                <a:cs typeface="Times New Roman" panose="02020603050405020304" pitchFamily="18" charset="0"/>
              </a:rPr>
              <a:t>	Trong tháng người dùng tiêu thụ x (kWh) điện. Nếu x ≤ a thì số tiền phải trả là xd</a:t>
            </a:r>
            <a:r>
              <a:rPr lang="en-US" altLang="en-US" sz="2800" baseline="-25000">
                <a:solidFill>
                  <a:schemeClr val="tx1"/>
                </a:solidFill>
                <a:latin typeface="Times New Roman" panose="02020603050405020304" pitchFamily="18" charset="0"/>
                <a:cs typeface="Times New Roman" panose="02020603050405020304" pitchFamily="18" charset="0"/>
              </a:rPr>
              <a:t>1</a:t>
            </a:r>
            <a:r>
              <a:rPr lang="en-US" altLang="en-US" sz="2800">
                <a:solidFill>
                  <a:schemeClr val="tx1"/>
                </a:solidFill>
                <a:latin typeface="Times New Roman" panose="02020603050405020304" pitchFamily="18" charset="0"/>
                <a:cs typeface="Times New Roman" panose="02020603050405020304" pitchFamily="18" charset="0"/>
              </a:rPr>
              <a:t>, nếu a &lt; x ≤ b thì số tiền phải trả là ad</a:t>
            </a:r>
            <a:r>
              <a:rPr lang="en-US" altLang="en-US" sz="2800" baseline="-25000">
                <a:solidFill>
                  <a:schemeClr val="tx1"/>
                </a:solidFill>
                <a:latin typeface="Times New Roman" panose="02020603050405020304" pitchFamily="18" charset="0"/>
                <a:cs typeface="Times New Roman" panose="02020603050405020304" pitchFamily="18" charset="0"/>
              </a:rPr>
              <a:t>1</a:t>
            </a:r>
            <a:r>
              <a:rPr lang="en-US" altLang="en-US" sz="2800">
                <a:solidFill>
                  <a:schemeClr val="tx1"/>
                </a:solidFill>
                <a:latin typeface="Times New Roman" panose="02020603050405020304" pitchFamily="18" charset="0"/>
                <a:cs typeface="Times New Roman" panose="02020603050405020304" pitchFamily="18" charset="0"/>
              </a:rPr>
              <a:t> + (x – a)d</a:t>
            </a:r>
            <a:r>
              <a:rPr lang="en-US" altLang="en-US" sz="2800" baseline="-25000">
                <a:solidFill>
                  <a:schemeClr val="tx1"/>
                </a:solidFill>
                <a:latin typeface="Times New Roman" panose="02020603050405020304" pitchFamily="18" charset="0"/>
                <a:cs typeface="Times New Roman" panose="02020603050405020304" pitchFamily="18" charset="0"/>
              </a:rPr>
              <a:t>2</a:t>
            </a:r>
            <a:r>
              <a:rPr lang="en-US" altLang="en-US" sz="2800">
                <a:solidFill>
                  <a:schemeClr val="tx1"/>
                </a:solidFill>
                <a:latin typeface="Times New Roman" panose="02020603050405020304" pitchFamily="18" charset="0"/>
                <a:cs typeface="Times New Roman" panose="02020603050405020304" pitchFamily="18" charset="0"/>
              </a:rPr>
              <a:t>, nếu x &gt; b thì số tiền phải trả là ad</a:t>
            </a:r>
            <a:r>
              <a:rPr lang="en-US" altLang="en-US" sz="2800" baseline="-25000">
                <a:solidFill>
                  <a:schemeClr val="tx1"/>
                </a:solidFill>
                <a:latin typeface="Times New Roman" panose="02020603050405020304" pitchFamily="18" charset="0"/>
                <a:cs typeface="Times New Roman" panose="02020603050405020304" pitchFamily="18" charset="0"/>
              </a:rPr>
              <a:t>1</a:t>
            </a:r>
            <a:r>
              <a:rPr lang="en-US" altLang="en-US" sz="2800">
                <a:solidFill>
                  <a:schemeClr val="tx1"/>
                </a:solidFill>
                <a:latin typeface="Times New Roman" panose="02020603050405020304" pitchFamily="18" charset="0"/>
                <a:cs typeface="Times New Roman" panose="02020603050405020304" pitchFamily="18" charset="0"/>
              </a:rPr>
              <a:t> + (b – a)d</a:t>
            </a:r>
            <a:r>
              <a:rPr lang="en-US" altLang="en-US" sz="2800" baseline="-25000">
                <a:solidFill>
                  <a:schemeClr val="tx1"/>
                </a:solidFill>
                <a:latin typeface="Times New Roman" panose="02020603050405020304" pitchFamily="18" charset="0"/>
                <a:cs typeface="Times New Roman" panose="02020603050405020304" pitchFamily="18" charset="0"/>
              </a:rPr>
              <a:t>2</a:t>
            </a:r>
            <a:r>
              <a:rPr lang="en-US" altLang="en-US" sz="2800">
                <a:solidFill>
                  <a:schemeClr val="tx1"/>
                </a:solidFill>
                <a:latin typeface="Times New Roman" panose="02020603050405020304" pitchFamily="18" charset="0"/>
                <a:cs typeface="Times New Roman" panose="02020603050405020304" pitchFamily="18" charset="0"/>
              </a:rPr>
              <a:t> + (x – b)d</a:t>
            </a:r>
            <a:r>
              <a:rPr lang="en-US" altLang="en-US" sz="2800" baseline="-25000">
                <a:solidFill>
                  <a:schemeClr val="tx1"/>
                </a:solidFill>
                <a:latin typeface="Times New Roman" panose="02020603050405020304" pitchFamily="18" charset="0"/>
                <a:cs typeface="Times New Roman" panose="02020603050405020304" pitchFamily="18" charset="0"/>
              </a:rPr>
              <a:t>3</a:t>
            </a:r>
            <a:r>
              <a:rPr lang="en-US" altLang="en-US" sz="2800">
                <a:solidFill>
                  <a:schemeClr val="tx1"/>
                </a:solidFill>
                <a:latin typeface="Times New Roman" panose="02020603050405020304" pitchFamily="18" charset="0"/>
                <a:cs typeface="Times New Roman" panose="02020603050405020304" pitchFamily="18" charset="0"/>
              </a:rPr>
              <a:t>. Em hãy viết c</a:t>
            </a:r>
            <a:r>
              <a:rPr lang="vi-VN" altLang="en-US" sz="2800">
                <a:solidFill>
                  <a:schemeClr val="tx1"/>
                </a:solidFill>
                <a:latin typeface="Times New Roman" panose="02020603050405020304" pitchFamily="18" charset="0"/>
                <a:cs typeface="Times New Roman" panose="02020603050405020304" pitchFamily="18" charset="0"/>
              </a:rPr>
              <a:t>hương trình</a:t>
            </a:r>
            <a:r>
              <a:rPr lang="en-US" altLang="en-US" sz="2800">
                <a:solidFill>
                  <a:schemeClr val="tx1"/>
                </a:solidFill>
                <a:latin typeface="Times New Roman" panose="02020603050405020304" pitchFamily="18" charset="0"/>
                <a:cs typeface="Times New Roman" panose="02020603050405020304" pitchFamily="18" charset="0"/>
              </a:rPr>
              <a:t> nhập vào từ bàn phím các số nguyên dương a, b, d</a:t>
            </a:r>
            <a:r>
              <a:rPr lang="en-US" altLang="en-US" sz="2800" baseline="-25000">
                <a:solidFill>
                  <a:schemeClr val="tx1"/>
                </a:solidFill>
                <a:latin typeface="Times New Roman" panose="02020603050405020304" pitchFamily="18" charset="0"/>
                <a:cs typeface="Times New Roman" panose="02020603050405020304" pitchFamily="18" charset="0"/>
              </a:rPr>
              <a:t>1</a:t>
            </a:r>
            <a:r>
              <a:rPr lang="en-US" altLang="en-US" sz="2800">
                <a:solidFill>
                  <a:schemeClr val="tx1"/>
                </a:solidFill>
                <a:latin typeface="Times New Roman" panose="02020603050405020304" pitchFamily="18" charset="0"/>
                <a:cs typeface="Times New Roman" panose="02020603050405020304" pitchFamily="18" charset="0"/>
              </a:rPr>
              <a:t>, d</a:t>
            </a:r>
            <a:r>
              <a:rPr lang="en-US" altLang="en-US" sz="2800" baseline="-25000">
                <a:solidFill>
                  <a:schemeClr val="tx1"/>
                </a:solidFill>
                <a:latin typeface="Times New Roman" panose="02020603050405020304" pitchFamily="18" charset="0"/>
                <a:cs typeface="Times New Roman" panose="02020603050405020304" pitchFamily="18" charset="0"/>
              </a:rPr>
              <a:t>2</a:t>
            </a:r>
            <a:r>
              <a:rPr lang="en-US" altLang="en-US" sz="2800">
                <a:solidFill>
                  <a:schemeClr val="tx1"/>
                </a:solidFill>
                <a:latin typeface="Times New Roman" panose="02020603050405020304" pitchFamily="18" charset="0"/>
                <a:cs typeface="Times New Roman" panose="02020603050405020304" pitchFamily="18" charset="0"/>
              </a:rPr>
              <a:t>, d</a:t>
            </a:r>
            <a:r>
              <a:rPr lang="en-US" altLang="en-US" sz="2800" baseline="-25000">
                <a:solidFill>
                  <a:schemeClr val="tx1"/>
                </a:solidFill>
                <a:latin typeface="Times New Roman" panose="02020603050405020304" pitchFamily="18" charset="0"/>
                <a:cs typeface="Times New Roman" panose="02020603050405020304" pitchFamily="18" charset="0"/>
              </a:rPr>
              <a:t>3</a:t>
            </a:r>
            <a:r>
              <a:rPr lang="en-US" altLang="en-US" sz="2800">
                <a:solidFill>
                  <a:schemeClr val="tx1"/>
                </a:solidFill>
                <a:latin typeface="Times New Roman" panose="02020603050405020304" pitchFamily="18" charset="0"/>
                <a:cs typeface="Times New Roman" panose="02020603050405020304" pitchFamily="18" charset="0"/>
              </a:rPr>
              <a:t> và x, tính và đưa ra màn hình số tiền điện phải trả. Tìm hiểu bảng giá điện hiện hành và chạy c</a:t>
            </a:r>
            <a:r>
              <a:rPr lang="vi-VN" altLang="en-US" sz="2800">
                <a:solidFill>
                  <a:schemeClr val="tx1"/>
                </a:solidFill>
                <a:latin typeface="Times New Roman" panose="02020603050405020304" pitchFamily="18" charset="0"/>
                <a:cs typeface="Times New Roman" panose="02020603050405020304" pitchFamily="18" charset="0"/>
              </a:rPr>
              <a:t>hương trình</a:t>
            </a:r>
            <a:r>
              <a:rPr lang="en-US" altLang="en-US" sz="2800">
                <a:solidFill>
                  <a:schemeClr val="tx1"/>
                </a:solidFill>
                <a:latin typeface="Times New Roman" panose="02020603050405020304" pitchFamily="18" charset="0"/>
                <a:cs typeface="Times New Roman" panose="02020603050405020304" pitchFamily="18" charset="0"/>
              </a:rPr>
              <a:t> một số lần sao cho có đủ các bộ dữ liệu đầu vào đại diện cho các mức tính tiền điện</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theme1.xml><?xml version="1.0" encoding="utf-8"?>
<a:theme xmlns:a="http://schemas.openxmlformats.org/drawingml/2006/main" name="Office Theme">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Colorful abstract pitch deck</Template>
  <TotalTime>0</TotalTime>
  <Words>3011</Words>
  <Application>WPS Presentation</Application>
  <PresentationFormat>Widescreen</PresentationFormat>
  <Paragraphs>159</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Arial</vt:lpstr>
      <vt:lpstr>SimSun</vt:lpstr>
      <vt:lpstr>Wingdings</vt:lpstr>
      <vt:lpstr>Times New Roman</vt:lpstr>
      <vt:lpstr>Avenir Next LT Pro</vt:lpstr>
      <vt:lpstr>Segoe Print</vt:lpstr>
      <vt:lpstr>Microsoft YaHei</vt:lpstr>
      <vt:lpstr>Arial Unicode MS</vt:lpstr>
      <vt:lpstr>Calibri</vt:lpstr>
      <vt:lpstr>Office Theme</vt:lpstr>
      <vt:lpstr>BÀI 7 THỰC HÀNH CÂU LỆNH RẼ NHÁNH</vt:lpstr>
      <vt:lpstr>Bài 1: lấy ví dụ về câu lệnh if</vt:lpstr>
      <vt:lpstr>Bài 2: chia kẹo</vt:lpstr>
      <vt:lpstr>Bài 3: tìm lỗi sai</vt:lpstr>
      <vt:lpstr>PowerPoint 演示文稿</vt:lpstr>
      <vt:lpstr>PowerPoint 演示文稿</vt:lpstr>
      <vt:lpstr>Bài 4: tìm số lớn nhất</vt:lpstr>
      <vt:lpstr>PowerPoint 演示文稿</vt:lpstr>
      <vt:lpstr>Bài 5: tiền điện</vt:lpstr>
      <vt:lpstr>PowerPoint 演示文稿</vt:lpstr>
      <vt:lpstr>PowerPoint 演示文稿</vt:lpstr>
      <vt:lpstr>PowerPoint 演示文稿</vt:lpstr>
      <vt:lpstr>Bài 6: CHỈ SỐ BMI</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 THỰC HÀNH CÂU LỆNH RẼ NHÁNH</dc:title>
  <dc:creator>HoangThanh Tam</dc:creator>
  <cp:lastModifiedBy>Admin</cp:lastModifiedBy>
  <cp:revision>4</cp:revision>
  <dcterms:created xsi:type="dcterms:W3CDTF">2022-01-15T13:19:00Z</dcterms:created>
  <dcterms:modified xsi:type="dcterms:W3CDTF">2023-12-20T23:34:40Z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769167DBE3424275899DCF4D8228329B</vt:lpwstr>
  </property>
  <property fmtid="{D5CDD505-2E9C-101B-9397-08002B2CF9AE}" pid="4" name="KSOProductBuildVer">
    <vt:lpwstr>2057-11.2.0.11341</vt:lpwstr>
  </property>
</Properties>
</file>