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355" r:id="rId2"/>
    <p:sldId id="296" r:id="rId3"/>
    <p:sldId id="356" r:id="rId4"/>
    <p:sldId id="314" r:id="rId5"/>
    <p:sldId id="260" r:id="rId6"/>
    <p:sldId id="315" r:id="rId7"/>
    <p:sldId id="316" r:id="rId8"/>
    <p:sldId id="317" r:id="rId9"/>
    <p:sldId id="318" r:id="rId10"/>
    <p:sldId id="319" r:id="rId11"/>
    <p:sldId id="320" r:id="rId12"/>
    <p:sldId id="276" r:id="rId13"/>
    <p:sldId id="344" r:id="rId14"/>
    <p:sldId id="321" r:id="rId15"/>
    <p:sldId id="328" r:id="rId16"/>
    <p:sldId id="345" r:id="rId17"/>
    <p:sldId id="330" r:id="rId18"/>
    <p:sldId id="346" r:id="rId19"/>
    <p:sldId id="354" r:id="rId20"/>
    <p:sldId id="281" r:id="rId21"/>
    <p:sldId id="347" r:id="rId22"/>
    <p:sldId id="284" r:id="rId23"/>
    <p:sldId id="303" r:id="rId24"/>
    <p:sldId id="289" r:id="rId25"/>
    <p:sldId id="348" r:id="rId26"/>
    <p:sldId id="304" r:id="rId27"/>
    <p:sldId id="351" r:id="rId28"/>
    <p:sldId id="307" r:id="rId29"/>
    <p:sldId id="342" r:id="rId30"/>
    <p:sldId id="310" r:id="rId31"/>
    <p:sldId id="352" r:id="rId32"/>
    <p:sldId id="302" r:id="rId33"/>
    <p:sldId id="293" r:id="rId3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CC"/>
    <a:srgbClr val="FF0000"/>
    <a:srgbClr val="FF3300"/>
    <a:srgbClr val="33CCFF"/>
    <a:srgbClr val="6699FF"/>
    <a:srgbClr val="99CCFF"/>
    <a:srgbClr val="CC00CC"/>
    <a:srgbClr val="CC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9852" autoAdjust="0"/>
  </p:normalViewPr>
  <p:slideViewPr>
    <p:cSldViewPr>
      <p:cViewPr varScale="1">
        <p:scale>
          <a:sx n="67" d="100"/>
          <a:sy n="67" d="100"/>
        </p:scale>
        <p:origin x="150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80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5CA7330-A6E0-4E6A-A44E-ED51BB17AAC1}" type="doc">
      <dgm:prSet loTypeId="urn:microsoft.com/office/officeart/2005/8/layout/vList3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16A38A58-CD97-4A0E-AB06-E2079CAD6D44}">
      <dgm:prSet phldrT="[Text]" custT="1"/>
      <dgm:spPr/>
      <dgm:t>
        <a:bodyPr/>
        <a:lstStyle/>
        <a:p>
          <a:pPr algn="l"/>
          <a:r>
            <a:rPr lang="en-US" sz="4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Khối</a:t>
          </a:r>
          <a:r>
            <a:rPr lang="en-US" sz="3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lượng</a:t>
          </a:r>
          <a:r>
            <a:rPr lang="en-US" sz="3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vận</a:t>
          </a:r>
          <a:r>
            <a:rPr lang="en-US" sz="3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chuyển</a:t>
          </a:r>
          <a:r>
            <a:rPr lang="en-US" sz="3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gm:t>
    </dgm:pt>
    <dgm:pt modelId="{0410C664-1E94-4965-B5CE-7C1B4D53F364}" type="parTrans" cxnId="{05AC64FC-57EA-44B9-B11E-68ECDA3E467E}">
      <dgm:prSet/>
      <dgm:spPr/>
      <dgm:t>
        <a:bodyPr/>
        <a:lstStyle/>
        <a:p>
          <a:endParaRPr lang="en-US"/>
        </a:p>
      </dgm:t>
    </dgm:pt>
    <dgm:pt modelId="{CC7997F6-A165-4364-A56C-CDD18E790C80}" type="sibTrans" cxnId="{05AC64FC-57EA-44B9-B11E-68ECDA3E467E}">
      <dgm:prSet/>
      <dgm:spPr/>
      <dgm:t>
        <a:bodyPr/>
        <a:lstStyle/>
        <a:p>
          <a:endParaRPr lang="en-US"/>
        </a:p>
      </dgm:t>
    </dgm:pt>
    <dgm:pt modelId="{6146822F-F0DA-484E-9493-743FE1E2F239}">
      <dgm:prSet phldrT="[Text]" custT="1"/>
      <dgm:spPr/>
      <dgm:t>
        <a:bodyPr/>
        <a:lstStyle/>
        <a:p>
          <a:pPr algn="l"/>
          <a:r>
            <a:rPr lang="en-US" sz="3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en-US" sz="3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Khối</a:t>
          </a:r>
          <a:r>
            <a:rPr lang="en-US" sz="3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lượng</a:t>
          </a:r>
          <a:r>
            <a:rPr lang="en-US" sz="3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luân</a:t>
          </a:r>
          <a:r>
            <a:rPr lang="en-US" sz="3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chuyển</a:t>
          </a:r>
          <a:r>
            <a:rPr lang="en-US" sz="3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gm:t>
    </dgm:pt>
    <dgm:pt modelId="{D0295AE6-8B0D-4CC1-B540-013F2C7BE5F9}" type="parTrans" cxnId="{196AB05A-7C76-41E1-90FA-A56C8917A698}">
      <dgm:prSet/>
      <dgm:spPr/>
      <dgm:t>
        <a:bodyPr/>
        <a:lstStyle/>
        <a:p>
          <a:endParaRPr lang="en-US"/>
        </a:p>
      </dgm:t>
    </dgm:pt>
    <dgm:pt modelId="{A25B84C0-1057-4790-ADF6-D6E8E8890FCF}" type="sibTrans" cxnId="{196AB05A-7C76-41E1-90FA-A56C8917A698}">
      <dgm:prSet/>
      <dgm:spPr/>
      <dgm:t>
        <a:bodyPr/>
        <a:lstStyle/>
        <a:p>
          <a:endParaRPr lang="en-US"/>
        </a:p>
      </dgm:t>
    </dgm:pt>
    <dgm:pt modelId="{0C2D6BC1-AB67-4945-9AFA-5159FD6D62FF}">
      <dgm:prSet phldrT="[Text]" custT="1"/>
      <dgm:spPr/>
      <dgm:t>
        <a:bodyPr/>
        <a:lstStyle/>
        <a:p>
          <a:pPr algn="l"/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Cự</a:t>
          </a:r>
          <a:r>
            <a:rPr lang="en-US" sz="3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ly</a:t>
          </a:r>
          <a:r>
            <a:rPr lang="en-US" sz="3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vận</a:t>
          </a:r>
          <a:r>
            <a:rPr lang="en-US" sz="3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chuyển</a:t>
          </a:r>
          <a:r>
            <a:rPr lang="en-US" sz="3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gm:t>
    </dgm:pt>
    <dgm:pt modelId="{57B1F167-828D-4E03-9651-E8B6716A11BE}" type="parTrans" cxnId="{8DC06971-5F72-4308-9FC1-E29DBD6E38C1}">
      <dgm:prSet/>
      <dgm:spPr/>
      <dgm:t>
        <a:bodyPr/>
        <a:lstStyle/>
        <a:p>
          <a:endParaRPr lang="en-US"/>
        </a:p>
      </dgm:t>
    </dgm:pt>
    <dgm:pt modelId="{86965744-DE25-432E-8E4B-604D9C29B551}" type="sibTrans" cxnId="{8DC06971-5F72-4308-9FC1-E29DBD6E38C1}">
      <dgm:prSet/>
      <dgm:spPr/>
      <dgm:t>
        <a:bodyPr/>
        <a:lstStyle/>
        <a:p>
          <a:endParaRPr lang="en-US"/>
        </a:p>
      </dgm:t>
    </dgm:pt>
    <dgm:pt modelId="{4DB96910-4021-41B8-9E15-7953A8B9B948}" type="pres">
      <dgm:prSet presAssocID="{25CA7330-A6E0-4E6A-A44E-ED51BB17AAC1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4F6CE3A-6D13-4B4F-AD9D-9A23377F0ACE}" type="pres">
      <dgm:prSet presAssocID="{16A38A58-CD97-4A0E-AB06-E2079CAD6D44}" presName="composite" presStyleCnt="0"/>
      <dgm:spPr/>
    </dgm:pt>
    <dgm:pt modelId="{D1C4DEE5-DC1E-46C5-BDEA-C0A22ABACDFF}" type="pres">
      <dgm:prSet presAssocID="{16A38A58-CD97-4A0E-AB06-E2079CAD6D44}" presName="imgShp" presStyleLbl="fgImgPlace1" presStyleIdx="0" presStyleCnt="3" custLinFactX="-22391" custLinFactNeighborX="-100000" custLinFactNeighborY="-873"/>
      <dgm:spPr/>
    </dgm:pt>
    <dgm:pt modelId="{9D3446B2-A638-4F46-8CDC-33A168689D21}" type="pres">
      <dgm:prSet presAssocID="{16A38A58-CD97-4A0E-AB06-E2079CAD6D44}" presName="txShp" presStyleLbl="node1" presStyleIdx="0" presStyleCnt="3" custScaleX="144118" custLinFactNeighborX="3129" custLinFactNeighborY="550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B73B84-1DCD-433E-A429-9510D226BE65}" type="pres">
      <dgm:prSet presAssocID="{CC7997F6-A165-4364-A56C-CDD18E790C80}" presName="spacing" presStyleCnt="0"/>
      <dgm:spPr/>
    </dgm:pt>
    <dgm:pt modelId="{6C23BAD7-D3D9-466C-A5B9-BBF298DFBC9D}" type="pres">
      <dgm:prSet presAssocID="{6146822F-F0DA-484E-9493-743FE1E2F239}" presName="composite" presStyleCnt="0"/>
      <dgm:spPr/>
    </dgm:pt>
    <dgm:pt modelId="{932C71EB-2162-4D42-89FF-9CDC599C652E}" type="pres">
      <dgm:prSet presAssocID="{6146822F-F0DA-484E-9493-743FE1E2F239}" presName="imgShp" presStyleLbl="fgImgPlace1" presStyleIdx="1" presStyleCnt="3" custScaleX="106917" custScaleY="97751" custLinFactX="-18932" custLinFactNeighborX="-100000" custLinFactNeighborY="4313"/>
      <dgm:spPr/>
    </dgm:pt>
    <dgm:pt modelId="{F97D66C6-7000-460E-A3EC-665D2E875E00}" type="pres">
      <dgm:prSet presAssocID="{6146822F-F0DA-484E-9493-743FE1E2F239}" presName="txShp" presStyleLbl="node1" presStyleIdx="1" presStyleCnt="3" custScaleX="145233" custLinFactNeighborX="734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A77E34-9694-45FA-92A1-8E7BE235A83D}" type="pres">
      <dgm:prSet presAssocID="{A25B84C0-1057-4790-ADF6-D6E8E8890FCF}" presName="spacing" presStyleCnt="0"/>
      <dgm:spPr/>
    </dgm:pt>
    <dgm:pt modelId="{32E895F4-A386-4BE8-B174-AE67F4D111EB}" type="pres">
      <dgm:prSet presAssocID="{0C2D6BC1-AB67-4945-9AFA-5159FD6D62FF}" presName="composite" presStyleCnt="0"/>
      <dgm:spPr/>
    </dgm:pt>
    <dgm:pt modelId="{35CAB8AB-95A3-4D82-9D9B-D094CDF2758C}" type="pres">
      <dgm:prSet presAssocID="{0C2D6BC1-AB67-4945-9AFA-5159FD6D62FF}" presName="imgShp" presStyleLbl="fgImgPlace1" presStyleIdx="2" presStyleCnt="3" custScaleX="90450" custScaleY="98417" custLinFactX="-26726" custLinFactNeighborX="-100000" custLinFactNeighborY="902"/>
      <dgm:spPr/>
    </dgm:pt>
    <dgm:pt modelId="{B4E32E64-DFE9-47F9-89B3-116EDFD1D2BD}" type="pres">
      <dgm:prSet presAssocID="{0C2D6BC1-AB67-4945-9AFA-5159FD6D62FF}" presName="txShp" presStyleLbl="node1" presStyleIdx="2" presStyleCnt="3" custScaleX="143824" custLinFactNeighborX="3771" custLinFactNeighborY="-175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96AB05A-7C76-41E1-90FA-A56C8917A698}" srcId="{25CA7330-A6E0-4E6A-A44E-ED51BB17AAC1}" destId="{6146822F-F0DA-484E-9493-743FE1E2F239}" srcOrd="1" destOrd="0" parTransId="{D0295AE6-8B0D-4CC1-B540-013F2C7BE5F9}" sibTransId="{A25B84C0-1057-4790-ADF6-D6E8E8890FCF}"/>
    <dgm:cxn modelId="{96163FD4-39CC-49D7-8884-470565F20441}" type="presOf" srcId="{0C2D6BC1-AB67-4945-9AFA-5159FD6D62FF}" destId="{B4E32E64-DFE9-47F9-89B3-116EDFD1D2BD}" srcOrd="0" destOrd="0" presId="urn:microsoft.com/office/officeart/2005/8/layout/vList3"/>
    <dgm:cxn modelId="{05AC64FC-57EA-44B9-B11E-68ECDA3E467E}" srcId="{25CA7330-A6E0-4E6A-A44E-ED51BB17AAC1}" destId="{16A38A58-CD97-4A0E-AB06-E2079CAD6D44}" srcOrd="0" destOrd="0" parTransId="{0410C664-1E94-4965-B5CE-7C1B4D53F364}" sibTransId="{CC7997F6-A165-4364-A56C-CDD18E790C80}"/>
    <dgm:cxn modelId="{8DC06971-5F72-4308-9FC1-E29DBD6E38C1}" srcId="{25CA7330-A6E0-4E6A-A44E-ED51BB17AAC1}" destId="{0C2D6BC1-AB67-4945-9AFA-5159FD6D62FF}" srcOrd="2" destOrd="0" parTransId="{57B1F167-828D-4E03-9651-E8B6716A11BE}" sibTransId="{86965744-DE25-432E-8E4B-604D9C29B551}"/>
    <dgm:cxn modelId="{23AC3568-72AA-4D24-94E4-BF4C48B7BF88}" type="presOf" srcId="{25CA7330-A6E0-4E6A-A44E-ED51BB17AAC1}" destId="{4DB96910-4021-41B8-9E15-7953A8B9B948}" srcOrd="0" destOrd="0" presId="urn:microsoft.com/office/officeart/2005/8/layout/vList3"/>
    <dgm:cxn modelId="{BD93D380-FED3-44DB-9164-1AAE9C07544F}" type="presOf" srcId="{16A38A58-CD97-4A0E-AB06-E2079CAD6D44}" destId="{9D3446B2-A638-4F46-8CDC-33A168689D21}" srcOrd="0" destOrd="0" presId="urn:microsoft.com/office/officeart/2005/8/layout/vList3"/>
    <dgm:cxn modelId="{A0C5EBB9-6413-4CD6-8F51-3475C3DC2008}" type="presOf" srcId="{6146822F-F0DA-484E-9493-743FE1E2F239}" destId="{F97D66C6-7000-460E-A3EC-665D2E875E00}" srcOrd="0" destOrd="0" presId="urn:microsoft.com/office/officeart/2005/8/layout/vList3"/>
    <dgm:cxn modelId="{6F7247EA-F133-4BBB-97CF-31A45FB2E86D}" type="presParOf" srcId="{4DB96910-4021-41B8-9E15-7953A8B9B948}" destId="{64F6CE3A-6D13-4B4F-AD9D-9A23377F0ACE}" srcOrd="0" destOrd="0" presId="urn:microsoft.com/office/officeart/2005/8/layout/vList3"/>
    <dgm:cxn modelId="{FDBD2F9A-C57B-45FA-998D-14B491D04FCA}" type="presParOf" srcId="{64F6CE3A-6D13-4B4F-AD9D-9A23377F0ACE}" destId="{D1C4DEE5-DC1E-46C5-BDEA-C0A22ABACDFF}" srcOrd="0" destOrd="0" presId="urn:microsoft.com/office/officeart/2005/8/layout/vList3"/>
    <dgm:cxn modelId="{00764563-B4C4-4740-BF75-5FA7B4930F4D}" type="presParOf" srcId="{64F6CE3A-6D13-4B4F-AD9D-9A23377F0ACE}" destId="{9D3446B2-A638-4F46-8CDC-33A168689D21}" srcOrd="1" destOrd="0" presId="urn:microsoft.com/office/officeart/2005/8/layout/vList3"/>
    <dgm:cxn modelId="{E9F7BDA5-C285-40D6-B1E1-5E523E87D0F3}" type="presParOf" srcId="{4DB96910-4021-41B8-9E15-7953A8B9B948}" destId="{11B73B84-1DCD-433E-A429-9510D226BE65}" srcOrd="1" destOrd="0" presId="urn:microsoft.com/office/officeart/2005/8/layout/vList3"/>
    <dgm:cxn modelId="{B3CF7BB7-5FA0-4ECB-903D-32E080A8D418}" type="presParOf" srcId="{4DB96910-4021-41B8-9E15-7953A8B9B948}" destId="{6C23BAD7-D3D9-466C-A5B9-BBF298DFBC9D}" srcOrd="2" destOrd="0" presId="urn:microsoft.com/office/officeart/2005/8/layout/vList3"/>
    <dgm:cxn modelId="{05222896-422B-47A1-B0F8-4CC1FCAF9B0A}" type="presParOf" srcId="{6C23BAD7-D3D9-466C-A5B9-BBF298DFBC9D}" destId="{932C71EB-2162-4D42-89FF-9CDC599C652E}" srcOrd="0" destOrd="0" presId="urn:microsoft.com/office/officeart/2005/8/layout/vList3"/>
    <dgm:cxn modelId="{4CCC6596-0C06-46F8-90A8-9FD4C3AF933F}" type="presParOf" srcId="{6C23BAD7-D3D9-466C-A5B9-BBF298DFBC9D}" destId="{F97D66C6-7000-460E-A3EC-665D2E875E00}" srcOrd="1" destOrd="0" presId="urn:microsoft.com/office/officeart/2005/8/layout/vList3"/>
    <dgm:cxn modelId="{1434B20C-B2FA-474C-B920-9D7278F19540}" type="presParOf" srcId="{4DB96910-4021-41B8-9E15-7953A8B9B948}" destId="{FEA77E34-9694-45FA-92A1-8E7BE235A83D}" srcOrd="3" destOrd="0" presId="urn:microsoft.com/office/officeart/2005/8/layout/vList3"/>
    <dgm:cxn modelId="{E5A4574D-CC64-4443-A62E-5949B7FAEBEC}" type="presParOf" srcId="{4DB96910-4021-41B8-9E15-7953A8B9B948}" destId="{32E895F4-A386-4BE8-B174-AE67F4D111EB}" srcOrd="4" destOrd="0" presId="urn:microsoft.com/office/officeart/2005/8/layout/vList3"/>
    <dgm:cxn modelId="{10F775A7-99B2-437E-BC7A-13F497BB275E}" type="presParOf" srcId="{32E895F4-A386-4BE8-B174-AE67F4D111EB}" destId="{35CAB8AB-95A3-4D82-9D9B-D094CDF2758C}" srcOrd="0" destOrd="0" presId="urn:microsoft.com/office/officeart/2005/8/layout/vList3"/>
    <dgm:cxn modelId="{75A209E8-C549-4FCD-B218-F60F2751FB67}" type="presParOf" srcId="{32E895F4-A386-4BE8-B174-AE67F4D111EB}" destId="{B4E32E64-DFE9-47F9-89B3-116EDFD1D2B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F8566D8-1AB7-4009-8514-474517D705DF}" type="doc">
      <dgm:prSet loTypeId="urn:microsoft.com/office/officeart/2005/8/layout/hierarchy4" loCatId="hierarchy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CD2CD6A-0D5A-4413-8C45-0AE6BA4AA2FA}">
      <dgm:prSet phldrT="[Text]" custT="1"/>
      <dgm:spPr/>
      <dgm:t>
        <a:bodyPr/>
        <a:lstStyle/>
        <a:p>
          <a:r>
            <a:rPr lang="en-US" sz="3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Tác</a:t>
          </a:r>
          <a:r>
            <a:rPr lang="en-US" sz="3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3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3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3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ngành</a:t>
          </a:r>
          <a:r>
            <a:rPr lang="en-US" sz="3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KT </a:t>
          </a:r>
          <a:r>
            <a:rPr lang="en-US" sz="3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đến</a:t>
          </a:r>
          <a:r>
            <a:rPr lang="en-US" sz="3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GTVT</a:t>
          </a:r>
        </a:p>
      </dgm:t>
    </dgm:pt>
    <dgm:pt modelId="{5AC9664E-AFA3-42B8-A110-124F65FEA65C}" type="parTrans" cxnId="{ECC09B83-F7B6-4C46-8585-D76DBF0CF81C}">
      <dgm:prSet/>
      <dgm:spPr/>
      <dgm:t>
        <a:bodyPr/>
        <a:lstStyle/>
        <a:p>
          <a:endParaRPr lang="en-US" sz="3600"/>
        </a:p>
      </dgm:t>
    </dgm:pt>
    <dgm:pt modelId="{5B597A2F-31E4-4AA8-B0B4-FCE91D62F787}" type="sibTrans" cxnId="{ECC09B83-F7B6-4C46-8585-D76DBF0CF81C}">
      <dgm:prSet/>
      <dgm:spPr/>
      <dgm:t>
        <a:bodyPr/>
        <a:lstStyle/>
        <a:p>
          <a:endParaRPr lang="en-US" sz="3600"/>
        </a:p>
      </dgm:t>
    </dgm:pt>
    <dgm:pt modelId="{3AE32A9B-BB00-453A-9A3A-1AEF5555B1B7}">
      <dgm:prSet phldrT="[Text]"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3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Khách</a:t>
          </a:r>
          <a:r>
            <a:rPr lang="en-US" sz="3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hàng</a:t>
          </a:r>
          <a:endParaRPr lang="en-US" sz="3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8684067-E50B-48EC-AB5D-4DFD1745F8A7}" type="parTrans" cxnId="{D0B35CC2-707D-4B02-974D-D80374A23311}">
      <dgm:prSet/>
      <dgm:spPr/>
      <dgm:t>
        <a:bodyPr/>
        <a:lstStyle/>
        <a:p>
          <a:endParaRPr lang="en-US" sz="3600"/>
        </a:p>
      </dgm:t>
    </dgm:pt>
    <dgm:pt modelId="{7CC862B6-E860-4144-8D03-EA985791D55D}" type="sibTrans" cxnId="{D0B35CC2-707D-4B02-974D-D80374A23311}">
      <dgm:prSet/>
      <dgm:spPr/>
      <dgm:t>
        <a:bodyPr/>
        <a:lstStyle/>
        <a:p>
          <a:endParaRPr lang="en-US" sz="3600"/>
        </a:p>
      </dgm:t>
    </dgm:pt>
    <dgm:pt modelId="{117F1DB5-B0E9-4ADC-A39D-B6969FA3F79C}" type="pres">
      <dgm:prSet presAssocID="{6F8566D8-1AB7-4009-8514-474517D705DF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884488BC-7022-48A1-A462-478252FAFCD7}" type="pres">
      <dgm:prSet presAssocID="{0CD2CD6A-0D5A-4413-8C45-0AE6BA4AA2FA}" presName="vertOne" presStyleCnt="0"/>
      <dgm:spPr/>
    </dgm:pt>
    <dgm:pt modelId="{C260E157-7DDF-4DD1-AB04-7ED202BF3DFF}" type="pres">
      <dgm:prSet presAssocID="{0CD2CD6A-0D5A-4413-8C45-0AE6BA4AA2FA}" presName="txOne" presStyleLbl="node0" presStyleIdx="0" presStyleCnt="1" custScaleX="100011" custScaleY="38958" custLinFactNeighborY="-2148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96D10CC-2E36-4D41-A183-17C1C27D2064}" type="pres">
      <dgm:prSet presAssocID="{0CD2CD6A-0D5A-4413-8C45-0AE6BA4AA2FA}" presName="parTransOne" presStyleCnt="0"/>
      <dgm:spPr/>
    </dgm:pt>
    <dgm:pt modelId="{6CD51A26-D191-41A7-9BF4-0410F3ED7072}" type="pres">
      <dgm:prSet presAssocID="{0CD2CD6A-0D5A-4413-8C45-0AE6BA4AA2FA}" presName="horzOne" presStyleCnt="0"/>
      <dgm:spPr/>
    </dgm:pt>
    <dgm:pt modelId="{46EB0FFA-B5CD-4F51-B856-D799601C33AE}" type="pres">
      <dgm:prSet presAssocID="{3AE32A9B-BB00-453A-9A3A-1AEF5555B1B7}" presName="vertTwo" presStyleCnt="0"/>
      <dgm:spPr/>
    </dgm:pt>
    <dgm:pt modelId="{11BCAE4E-8558-47F0-86BF-19FAC6007AE3}" type="pres">
      <dgm:prSet presAssocID="{3AE32A9B-BB00-453A-9A3A-1AEF5555B1B7}" presName="txTwo" presStyleLbl="node2" presStyleIdx="0" presStyleCnt="1" custScaleY="2702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8377D29-1A42-42F9-B854-06B003F2C99E}" type="pres">
      <dgm:prSet presAssocID="{3AE32A9B-BB00-453A-9A3A-1AEF5555B1B7}" presName="horzTwo" presStyleCnt="0"/>
      <dgm:spPr/>
    </dgm:pt>
  </dgm:ptLst>
  <dgm:cxnLst>
    <dgm:cxn modelId="{ECC09B83-F7B6-4C46-8585-D76DBF0CF81C}" srcId="{6F8566D8-1AB7-4009-8514-474517D705DF}" destId="{0CD2CD6A-0D5A-4413-8C45-0AE6BA4AA2FA}" srcOrd="0" destOrd="0" parTransId="{5AC9664E-AFA3-42B8-A110-124F65FEA65C}" sibTransId="{5B597A2F-31E4-4AA8-B0B4-FCE91D62F787}"/>
    <dgm:cxn modelId="{F40F5C71-BF68-4940-AF6E-F9D113D0522F}" type="presOf" srcId="{0CD2CD6A-0D5A-4413-8C45-0AE6BA4AA2FA}" destId="{C260E157-7DDF-4DD1-AB04-7ED202BF3DFF}" srcOrd="0" destOrd="0" presId="urn:microsoft.com/office/officeart/2005/8/layout/hierarchy4"/>
    <dgm:cxn modelId="{420471CA-436C-4499-9697-787AAEFB6806}" type="presOf" srcId="{3AE32A9B-BB00-453A-9A3A-1AEF5555B1B7}" destId="{11BCAE4E-8558-47F0-86BF-19FAC6007AE3}" srcOrd="0" destOrd="0" presId="urn:microsoft.com/office/officeart/2005/8/layout/hierarchy4"/>
    <dgm:cxn modelId="{D0B35CC2-707D-4B02-974D-D80374A23311}" srcId="{0CD2CD6A-0D5A-4413-8C45-0AE6BA4AA2FA}" destId="{3AE32A9B-BB00-453A-9A3A-1AEF5555B1B7}" srcOrd="0" destOrd="0" parTransId="{C8684067-E50B-48EC-AB5D-4DFD1745F8A7}" sibTransId="{7CC862B6-E860-4144-8D03-EA985791D55D}"/>
    <dgm:cxn modelId="{769D1ED6-F33A-480A-8D94-0E6376AB6821}" type="presOf" srcId="{6F8566D8-1AB7-4009-8514-474517D705DF}" destId="{117F1DB5-B0E9-4ADC-A39D-B6969FA3F79C}" srcOrd="0" destOrd="0" presId="urn:microsoft.com/office/officeart/2005/8/layout/hierarchy4"/>
    <dgm:cxn modelId="{747B6767-8601-4FF1-862D-69A2BD6AD296}" type="presParOf" srcId="{117F1DB5-B0E9-4ADC-A39D-B6969FA3F79C}" destId="{884488BC-7022-48A1-A462-478252FAFCD7}" srcOrd="0" destOrd="0" presId="urn:microsoft.com/office/officeart/2005/8/layout/hierarchy4"/>
    <dgm:cxn modelId="{4CAD1E4C-F4E5-4A8F-BAB3-6956BAABEAEB}" type="presParOf" srcId="{884488BC-7022-48A1-A462-478252FAFCD7}" destId="{C260E157-7DDF-4DD1-AB04-7ED202BF3DFF}" srcOrd="0" destOrd="0" presId="urn:microsoft.com/office/officeart/2005/8/layout/hierarchy4"/>
    <dgm:cxn modelId="{564CCDE5-C157-4DF3-9EDE-5ADA25266F15}" type="presParOf" srcId="{884488BC-7022-48A1-A462-478252FAFCD7}" destId="{996D10CC-2E36-4D41-A183-17C1C27D2064}" srcOrd="1" destOrd="0" presId="urn:microsoft.com/office/officeart/2005/8/layout/hierarchy4"/>
    <dgm:cxn modelId="{18DEF7C3-6B12-4EE5-AF5E-F53DB36DB486}" type="presParOf" srcId="{884488BC-7022-48A1-A462-478252FAFCD7}" destId="{6CD51A26-D191-41A7-9BF4-0410F3ED7072}" srcOrd="2" destOrd="0" presId="urn:microsoft.com/office/officeart/2005/8/layout/hierarchy4"/>
    <dgm:cxn modelId="{7AEDB048-D989-412A-A13F-DE1831A8D203}" type="presParOf" srcId="{6CD51A26-D191-41A7-9BF4-0410F3ED7072}" destId="{46EB0FFA-B5CD-4F51-B856-D799601C33AE}" srcOrd="0" destOrd="0" presId="urn:microsoft.com/office/officeart/2005/8/layout/hierarchy4"/>
    <dgm:cxn modelId="{367C4626-851B-4C20-B15E-887BFABC5DB8}" type="presParOf" srcId="{46EB0FFA-B5CD-4F51-B856-D799601C33AE}" destId="{11BCAE4E-8558-47F0-86BF-19FAC6007AE3}" srcOrd="0" destOrd="0" presId="urn:microsoft.com/office/officeart/2005/8/layout/hierarchy4"/>
    <dgm:cxn modelId="{623E6026-A0CD-416B-9B5B-611E1CF19232}" type="presParOf" srcId="{46EB0FFA-B5CD-4F51-B856-D799601C33AE}" destId="{F8377D29-1A42-42F9-B854-06B003F2C99E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F8566D8-1AB7-4009-8514-474517D705DF}" type="doc">
      <dgm:prSet loTypeId="urn:microsoft.com/office/officeart/2005/8/layout/hierarchy4" loCatId="hierarchy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CD2CD6A-0D5A-4413-8C45-0AE6BA4AA2FA}">
      <dgm:prSet phldrT="[Text]" custT="1"/>
      <dgm:spPr/>
      <dgm:t>
        <a:bodyPr/>
        <a:lstStyle/>
        <a:p>
          <a:r>
            <a:rPr lang="en-US" sz="3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Tác</a:t>
          </a:r>
          <a:r>
            <a:rPr lang="en-US" sz="3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3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3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3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ngành</a:t>
          </a:r>
          <a:r>
            <a:rPr lang="en-US" sz="3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KT </a:t>
          </a:r>
          <a:r>
            <a:rPr lang="en-US" sz="3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đến</a:t>
          </a:r>
          <a:r>
            <a:rPr lang="en-US" sz="3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GTVT</a:t>
          </a:r>
        </a:p>
      </dgm:t>
    </dgm:pt>
    <dgm:pt modelId="{5AC9664E-AFA3-42B8-A110-124F65FEA65C}" type="parTrans" cxnId="{ECC09B83-F7B6-4C46-8585-D76DBF0CF81C}">
      <dgm:prSet/>
      <dgm:spPr/>
      <dgm:t>
        <a:bodyPr/>
        <a:lstStyle/>
        <a:p>
          <a:endParaRPr lang="en-US" sz="3600"/>
        </a:p>
      </dgm:t>
    </dgm:pt>
    <dgm:pt modelId="{5B597A2F-31E4-4AA8-B0B4-FCE91D62F787}" type="sibTrans" cxnId="{ECC09B83-F7B6-4C46-8585-D76DBF0CF81C}">
      <dgm:prSet/>
      <dgm:spPr/>
      <dgm:t>
        <a:bodyPr/>
        <a:lstStyle/>
        <a:p>
          <a:endParaRPr lang="en-US" sz="3600"/>
        </a:p>
      </dgm:t>
    </dgm:pt>
    <dgm:pt modelId="{3AE32A9B-BB00-453A-9A3A-1AEF5555B1B7}">
      <dgm:prSet phldrT="[Text]"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3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Khách</a:t>
          </a:r>
          <a:r>
            <a:rPr lang="en-US" sz="3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hàng</a:t>
          </a:r>
          <a:endParaRPr lang="en-US" sz="3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8684067-E50B-48EC-AB5D-4DFD1745F8A7}" type="parTrans" cxnId="{D0B35CC2-707D-4B02-974D-D80374A23311}">
      <dgm:prSet/>
      <dgm:spPr/>
      <dgm:t>
        <a:bodyPr/>
        <a:lstStyle/>
        <a:p>
          <a:endParaRPr lang="en-US" sz="3600"/>
        </a:p>
      </dgm:t>
    </dgm:pt>
    <dgm:pt modelId="{7CC862B6-E860-4144-8D03-EA985791D55D}" type="sibTrans" cxnId="{D0B35CC2-707D-4B02-974D-D80374A23311}">
      <dgm:prSet/>
      <dgm:spPr/>
      <dgm:t>
        <a:bodyPr/>
        <a:lstStyle/>
        <a:p>
          <a:endParaRPr lang="en-US" sz="3600"/>
        </a:p>
      </dgm:t>
    </dgm:pt>
    <dgm:pt modelId="{30F67324-6F59-41F9-971C-96A338F6F1F9}">
      <dgm:prSet phldrT="[Text]"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3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Yêu</a:t>
          </a:r>
          <a:r>
            <a:rPr lang="en-US" sz="3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cầu</a:t>
          </a:r>
          <a:r>
            <a:rPr lang="en-US" sz="3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3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KL VT</a:t>
          </a:r>
        </a:p>
      </dgm:t>
    </dgm:pt>
    <dgm:pt modelId="{B0C06946-125C-4ED2-911A-435A137EBE1D}" type="parTrans" cxnId="{1227F965-4AE9-4E76-B21D-84C8D5CFE9DB}">
      <dgm:prSet/>
      <dgm:spPr/>
      <dgm:t>
        <a:bodyPr/>
        <a:lstStyle/>
        <a:p>
          <a:endParaRPr lang="en-US" sz="3600"/>
        </a:p>
      </dgm:t>
    </dgm:pt>
    <dgm:pt modelId="{03C38D7D-4CFE-4C51-886E-DCD78674AE82}" type="sibTrans" cxnId="{1227F965-4AE9-4E76-B21D-84C8D5CFE9DB}">
      <dgm:prSet/>
      <dgm:spPr/>
      <dgm:t>
        <a:bodyPr/>
        <a:lstStyle/>
        <a:p>
          <a:endParaRPr lang="en-US" sz="3600"/>
        </a:p>
      </dgm:t>
    </dgm:pt>
    <dgm:pt modelId="{4C6363AA-9374-4847-8632-2082BBA5A028}">
      <dgm:prSet phldrT="[Text]"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3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Yêu</a:t>
          </a:r>
          <a:r>
            <a:rPr lang="en-US" sz="3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cầu</a:t>
          </a:r>
          <a:r>
            <a:rPr lang="en-US" sz="3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3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cự</a:t>
          </a:r>
          <a:r>
            <a:rPr lang="en-US" sz="3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ly</a:t>
          </a:r>
          <a:r>
            <a:rPr lang="en-US" sz="3600" b="1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thời</a:t>
          </a:r>
          <a:r>
            <a:rPr lang="en-US" sz="3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gian</a:t>
          </a:r>
          <a:r>
            <a:rPr lang="en-US" sz="3600" b="1" dirty="0">
              <a:latin typeface="Times New Roman" panose="02020603050405020304" pitchFamily="18" charset="0"/>
              <a:cs typeface="Times New Roman" panose="02020603050405020304" pitchFamily="18" charset="0"/>
            </a:rPr>
            <a:t>…</a:t>
          </a:r>
        </a:p>
      </dgm:t>
    </dgm:pt>
    <dgm:pt modelId="{0BCA18D7-8B74-4E21-8764-65356AF937A8}" type="parTrans" cxnId="{FBDA0400-6375-4CE9-86F9-9A1449631263}">
      <dgm:prSet/>
      <dgm:spPr/>
      <dgm:t>
        <a:bodyPr/>
        <a:lstStyle/>
        <a:p>
          <a:endParaRPr lang="en-US" sz="3600"/>
        </a:p>
      </dgm:t>
    </dgm:pt>
    <dgm:pt modelId="{B46EC73D-6DFF-42BF-9863-206A5CA6D21E}" type="sibTrans" cxnId="{FBDA0400-6375-4CE9-86F9-9A1449631263}">
      <dgm:prSet/>
      <dgm:spPr/>
      <dgm:t>
        <a:bodyPr/>
        <a:lstStyle/>
        <a:p>
          <a:endParaRPr lang="en-US" sz="3600"/>
        </a:p>
      </dgm:t>
    </dgm:pt>
    <dgm:pt modelId="{B7FD266B-BB24-4FB9-8350-893F7F774895}">
      <dgm:prSet phldrT="[Text]"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3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Yêu</a:t>
          </a:r>
          <a:r>
            <a:rPr lang="en-US" sz="3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cầu</a:t>
          </a:r>
          <a:r>
            <a:rPr lang="en-US" sz="3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3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tốc</a:t>
          </a:r>
          <a:r>
            <a:rPr lang="en-US" sz="3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độ</a:t>
          </a:r>
          <a:r>
            <a:rPr lang="en-US" sz="3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VT</a:t>
          </a:r>
        </a:p>
      </dgm:t>
    </dgm:pt>
    <dgm:pt modelId="{101EE6B7-8362-4505-8E07-FC10049C6123}" type="parTrans" cxnId="{570E5239-07A6-4E1C-98F0-7E7369FE6542}">
      <dgm:prSet/>
      <dgm:spPr/>
      <dgm:t>
        <a:bodyPr/>
        <a:lstStyle/>
        <a:p>
          <a:endParaRPr lang="en-US" sz="3600"/>
        </a:p>
      </dgm:t>
    </dgm:pt>
    <dgm:pt modelId="{065D1124-8A4B-4831-8F58-5BD823F87DE8}" type="sibTrans" cxnId="{570E5239-07A6-4E1C-98F0-7E7369FE6542}">
      <dgm:prSet/>
      <dgm:spPr/>
      <dgm:t>
        <a:bodyPr/>
        <a:lstStyle/>
        <a:p>
          <a:endParaRPr lang="en-US" sz="3600"/>
        </a:p>
      </dgm:t>
    </dgm:pt>
    <dgm:pt modelId="{117F1DB5-B0E9-4ADC-A39D-B6969FA3F79C}" type="pres">
      <dgm:prSet presAssocID="{6F8566D8-1AB7-4009-8514-474517D705DF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884488BC-7022-48A1-A462-478252FAFCD7}" type="pres">
      <dgm:prSet presAssocID="{0CD2CD6A-0D5A-4413-8C45-0AE6BA4AA2FA}" presName="vertOne" presStyleCnt="0"/>
      <dgm:spPr/>
    </dgm:pt>
    <dgm:pt modelId="{C260E157-7DDF-4DD1-AB04-7ED202BF3DFF}" type="pres">
      <dgm:prSet presAssocID="{0CD2CD6A-0D5A-4413-8C45-0AE6BA4AA2FA}" presName="txOne" presStyleLbl="node0" presStyleIdx="0" presStyleCnt="1" custScaleX="100011" custScaleY="3895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96D10CC-2E36-4D41-A183-17C1C27D2064}" type="pres">
      <dgm:prSet presAssocID="{0CD2CD6A-0D5A-4413-8C45-0AE6BA4AA2FA}" presName="parTransOne" presStyleCnt="0"/>
      <dgm:spPr/>
    </dgm:pt>
    <dgm:pt modelId="{6CD51A26-D191-41A7-9BF4-0410F3ED7072}" type="pres">
      <dgm:prSet presAssocID="{0CD2CD6A-0D5A-4413-8C45-0AE6BA4AA2FA}" presName="horzOne" presStyleCnt="0"/>
      <dgm:spPr/>
    </dgm:pt>
    <dgm:pt modelId="{46EB0FFA-B5CD-4F51-B856-D799601C33AE}" type="pres">
      <dgm:prSet presAssocID="{3AE32A9B-BB00-453A-9A3A-1AEF5555B1B7}" presName="vertTwo" presStyleCnt="0"/>
      <dgm:spPr/>
    </dgm:pt>
    <dgm:pt modelId="{11BCAE4E-8558-47F0-86BF-19FAC6007AE3}" type="pres">
      <dgm:prSet presAssocID="{3AE32A9B-BB00-453A-9A3A-1AEF5555B1B7}" presName="txTwo" presStyleLbl="node2" presStyleIdx="0" presStyleCnt="1" custScaleY="3775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B408927-7A94-4340-9952-7B19E87A09CE}" type="pres">
      <dgm:prSet presAssocID="{3AE32A9B-BB00-453A-9A3A-1AEF5555B1B7}" presName="parTransTwo" presStyleCnt="0"/>
      <dgm:spPr/>
    </dgm:pt>
    <dgm:pt modelId="{F8377D29-1A42-42F9-B854-06B003F2C99E}" type="pres">
      <dgm:prSet presAssocID="{3AE32A9B-BB00-453A-9A3A-1AEF5555B1B7}" presName="horzTwo" presStyleCnt="0"/>
      <dgm:spPr/>
    </dgm:pt>
    <dgm:pt modelId="{98C1F449-F295-424F-9498-3F056C3F88AE}" type="pres">
      <dgm:prSet presAssocID="{30F67324-6F59-41F9-971C-96A338F6F1F9}" presName="vertThree" presStyleCnt="0"/>
      <dgm:spPr/>
    </dgm:pt>
    <dgm:pt modelId="{6270499B-AAA7-41F3-B144-5E882C2B5EB6}" type="pres">
      <dgm:prSet presAssocID="{30F67324-6F59-41F9-971C-96A338F6F1F9}" presName="txThree" presStyleLbl="node3" presStyleIdx="0" presStyleCnt="3" custScaleY="8577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8D74462-C171-446A-A5ED-9CAA02BA8201}" type="pres">
      <dgm:prSet presAssocID="{30F67324-6F59-41F9-971C-96A338F6F1F9}" presName="horzThree" presStyleCnt="0"/>
      <dgm:spPr/>
    </dgm:pt>
    <dgm:pt modelId="{351F3B42-1846-4E35-9D49-B2ECA699A5A9}" type="pres">
      <dgm:prSet presAssocID="{03C38D7D-4CFE-4C51-886E-DCD78674AE82}" presName="sibSpaceThree" presStyleCnt="0"/>
      <dgm:spPr/>
    </dgm:pt>
    <dgm:pt modelId="{12499460-787B-4197-B044-25E0A4209406}" type="pres">
      <dgm:prSet presAssocID="{4C6363AA-9374-4847-8632-2082BBA5A028}" presName="vertThree" presStyleCnt="0"/>
      <dgm:spPr/>
    </dgm:pt>
    <dgm:pt modelId="{8361D4FA-007F-43B9-9406-CF6A7C1A374B}" type="pres">
      <dgm:prSet presAssocID="{4C6363AA-9374-4847-8632-2082BBA5A028}" presName="txThree" presStyleLbl="node3" presStyleIdx="1" presStyleCnt="3" custScaleY="8577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7CC7CBC-9559-4EAF-9CB5-27735DECA3EF}" type="pres">
      <dgm:prSet presAssocID="{4C6363AA-9374-4847-8632-2082BBA5A028}" presName="horzThree" presStyleCnt="0"/>
      <dgm:spPr/>
    </dgm:pt>
    <dgm:pt modelId="{76CBD356-F671-45B0-9B95-51516941D67F}" type="pres">
      <dgm:prSet presAssocID="{B46EC73D-6DFF-42BF-9863-206A5CA6D21E}" presName="sibSpaceThree" presStyleCnt="0"/>
      <dgm:spPr/>
    </dgm:pt>
    <dgm:pt modelId="{403A1F3D-96E7-4E71-A455-A27D54A6CD1D}" type="pres">
      <dgm:prSet presAssocID="{B7FD266B-BB24-4FB9-8350-893F7F774895}" presName="vertThree" presStyleCnt="0"/>
      <dgm:spPr/>
    </dgm:pt>
    <dgm:pt modelId="{AC72FAEA-B9EC-47C7-901B-37F61F47204D}" type="pres">
      <dgm:prSet presAssocID="{B7FD266B-BB24-4FB9-8350-893F7F774895}" presName="txThree" presStyleLbl="node3" presStyleIdx="2" presStyleCnt="3" custScaleY="8577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58FCD87-424F-43C6-8D14-F9DD5C3A390D}" type="pres">
      <dgm:prSet presAssocID="{B7FD266B-BB24-4FB9-8350-893F7F774895}" presName="horzThree" presStyleCnt="0"/>
      <dgm:spPr/>
    </dgm:pt>
  </dgm:ptLst>
  <dgm:cxnLst>
    <dgm:cxn modelId="{F737025C-1276-49F3-BE53-8699C0A483E0}" type="presOf" srcId="{0CD2CD6A-0D5A-4413-8C45-0AE6BA4AA2FA}" destId="{C260E157-7DDF-4DD1-AB04-7ED202BF3DFF}" srcOrd="0" destOrd="0" presId="urn:microsoft.com/office/officeart/2005/8/layout/hierarchy4"/>
    <dgm:cxn modelId="{FBDA0400-6375-4CE9-86F9-9A1449631263}" srcId="{3AE32A9B-BB00-453A-9A3A-1AEF5555B1B7}" destId="{4C6363AA-9374-4847-8632-2082BBA5A028}" srcOrd="1" destOrd="0" parTransId="{0BCA18D7-8B74-4E21-8764-65356AF937A8}" sibTransId="{B46EC73D-6DFF-42BF-9863-206A5CA6D21E}"/>
    <dgm:cxn modelId="{55FB885E-ADC9-473E-9CAA-9A92F8B9CE75}" type="presOf" srcId="{B7FD266B-BB24-4FB9-8350-893F7F774895}" destId="{AC72FAEA-B9EC-47C7-901B-37F61F47204D}" srcOrd="0" destOrd="0" presId="urn:microsoft.com/office/officeart/2005/8/layout/hierarchy4"/>
    <dgm:cxn modelId="{19E25407-7F7F-49F3-9799-67B5A12059A9}" type="presOf" srcId="{3AE32A9B-BB00-453A-9A3A-1AEF5555B1B7}" destId="{11BCAE4E-8558-47F0-86BF-19FAC6007AE3}" srcOrd="0" destOrd="0" presId="urn:microsoft.com/office/officeart/2005/8/layout/hierarchy4"/>
    <dgm:cxn modelId="{89BF87CD-21CF-4AD9-9316-0F5FEB710D0D}" type="presOf" srcId="{6F8566D8-1AB7-4009-8514-474517D705DF}" destId="{117F1DB5-B0E9-4ADC-A39D-B6969FA3F79C}" srcOrd="0" destOrd="0" presId="urn:microsoft.com/office/officeart/2005/8/layout/hierarchy4"/>
    <dgm:cxn modelId="{ECC09B83-F7B6-4C46-8585-D76DBF0CF81C}" srcId="{6F8566D8-1AB7-4009-8514-474517D705DF}" destId="{0CD2CD6A-0D5A-4413-8C45-0AE6BA4AA2FA}" srcOrd="0" destOrd="0" parTransId="{5AC9664E-AFA3-42B8-A110-124F65FEA65C}" sibTransId="{5B597A2F-31E4-4AA8-B0B4-FCE91D62F787}"/>
    <dgm:cxn modelId="{9E290F5D-8192-4333-9E38-23C813D95253}" type="presOf" srcId="{30F67324-6F59-41F9-971C-96A338F6F1F9}" destId="{6270499B-AAA7-41F3-B144-5E882C2B5EB6}" srcOrd="0" destOrd="0" presId="urn:microsoft.com/office/officeart/2005/8/layout/hierarchy4"/>
    <dgm:cxn modelId="{D0B35CC2-707D-4B02-974D-D80374A23311}" srcId="{0CD2CD6A-0D5A-4413-8C45-0AE6BA4AA2FA}" destId="{3AE32A9B-BB00-453A-9A3A-1AEF5555B1B7}" srcOrd="0" destOrd="0" parTransId="{C8684067-E50B-48EC-AB5D-4DFD1745F8A7}" sibTransId="{7CC862B6-E860-4144-8D03-EA985791D55D}"/>
    <dgm:cxn modelId="{1227F965-4AE9-4E76-B21D-84C8D5CFE9DB}" srcId="{3AE32A9B-BB00-453A-9A3A-1AEF5555B1B7}" destId="{30F67324-6F59-41F9-971C-96A338F6F1F9}" srcOrd="0" destOrd="0" parTransId="{B0C06946-125C-4ED2-911A-435A137EBE1D}" sibTransId="{03C38D7D-4CFE-4C51-886E-DCD78674AE82}"/>
    <dgm:cxn modelId="{6A17D7A2-4085-423E-95FA-C5AC253FD5DA}" type="presOf" srcId="{4C6363AA-9374-4847-8632-2082BBA5A028}" destId="{8361D4FA-007F-43B9-9406-CF6A7C1A374B}" srcOrd="0" destOrd="0" presId="urn:microsoft.com/office/officeart/2005/8/layout/hierarchy4"/>
    <dgm:cxn modelId="{570E5239-07A6-4E1C-98F0-7E7369FE6542}" srcId="{3AE32A9B-BB00-453A-9A3A-1AEF5555B1B7}" destId="{B7FD266B-BB24-4FB9-8350-893F7F774895}" srcOrd="2" destOrd="0" parTransId="{101EE6B7-8362-4505-8E07-FC10049C6123}" sibTransId="{065D1124-8A4B-4831-8F58-5BD823F87DE8}"/>
    <dgm:cxn modelId="{022F8E15-BC0D-49F4-B5B9-9671188FF74A}" type="presParOf" srcId="{117F1DB5-B0E9-4ADC-A39D-B6969FA3F79C}" destId="{884488BC-7022-48A1-A462-478252FAFCD7}" srcOrd="0" destOrd="0" presId="urn:microsoft.com/office/officeart/2005/8/layout/hierarchy4"/>
    <dgm:cxn modelId="{D62855BC-26E7-4400-90D5-B0631567ED11}" type="presParOf" srcId="{884488BC-7022-48A1-A462-478252FAFCD7}" destId="{C260E157-7DDF-4DD1-AB04-7ED202BF3DFF}" srcOrd="0" destOrd="0" presId="urn:microsoft.com/office/officeart/2005/8/layout/hierarchy4"/>
    <dgm:cxn modelId="{891D12F9-9F3A-453A-BC41-D24E80F4E9D5}" type="presParOf" srcId="{884488BC-7022-48A1-A462-478252FAFCD7}" destId="{996D10CC-2E36-4D41-A183-17C1C27D2064}" srcOrd="1" destOrd="0" presId="urn:microsoft.com/office/officeart/2005/8/layout/hierarchy4"/>
    <dgm:cxn modelId="{EAEFCD64-B08F-4B75-9D44-92A2375BF500}" type="presParOf" srcId="{884488BC-7022-48A1-A462-478252FAFCD7}" destId="{6CD51A26-D191-41A7-9BF4-0410F3ED7072}" srcOrd="2" destOrd="0" presId="urn:microsoft.com/office/officeart/2005/8/layout/hierarchy4"/>
    <dgm:cxn modelId="{C1C26101-DF2A-4405-AF63-0A3E477DE087}" type="presParOf" srcId="{6CD51A26-D191-41A7-9BF4-0410F3ED7072}" destId="{46EB0FFA-B5CD-4F51-B856-D799601C33AE}" srcOrd="0" destOrd="0" presId="urn:microsoft.com/office/officeart/2005/8/layout/hierarchy4"/>
    <dgm:cxn modelId="{622C08A1-8C78-4D0F-B9C8-9A0D20C3DCB7}" type="presParOf" srcId="{46EB0FFA-B5CD-4F51-B856-D799601C33AE}" destId="{11BCAE4E-8558-47F0-86BF-19FAC6007AE3}" srcOrd="0" destOrd="0" presId="urn:microsoft.com/office/officeart/2005/8/layout/hierarchy4"/>
    <dgm:cxn modelId="{CEEB873A-EACC-4DCF-9005-AC6BD4D30B7B}" type="presParOf" srcId="{46EB0FFA-B5CD-4F51-B856-D799601C33AE}" destId="{8B408927-7A94-4340-9952-7B19E87A09CE}" srcOrd="1" destOrd="0" presId="urn:microsoft.com/office/officeart/2005/8/layout/hierarchy4"/>
    <dgm:cxn modelId="{2C554DCD-A6AF-4F72-BA06-2194817E0851}" type="presParOf" srcId="{46EB0FFA-B5CD-4F51-B856-D799601C33AE}" destId="{F8377D29-1A42-42F9-B854-06B003F2C99E}" srcOrd="2" destOrd="0" presId="urn:microsoft.com/office/officeart/2005/8/layout/hierarchy4"/>
    <dgm:cxn modelId="{0E656803-BA49-4A7E-B6BF-2638105C5BBE}" type="presParOf" srcId="{F8377D29-1A42-42F9-B854-06B003F2C99E}" destId="{98C1F449-F295-424F-9498-3F056C3F88AE}" srcOrd="0" destOrd="0" presId="urn:microsoft.com/office/officeart/2005/8/layout/hierarchy4"/>
    <dgm:cxn modelId="{29FA53BE-9705-41B9-94BD-91816FC6F9D6}" type="presParOf" srcId="{98C1F449-F295-424F-9498-3F056C3F88AE}" destId="{6270499B-AAA7-41F3-B144-5E882C2B5EB6}" srcOrd="0" destOrd="0" presId="urn:microsoft.com/office/officeart/2005/8/layout/hierarchy4"/>
    <dgm:cxn modelId="{C6742BCF-0CEA-453D-A168-EA30A9313120}" type="presParOf" srcId="{98C1F449-F295-424F-9498-3F056C3F88AE}" destId="{48D74462-C171-446A-A5ED-9CAA02BA8201}" srcOrd="1" destOrd="0" presId="urn:microsoft.com/office/officeart/2005/8/layout/hierarchy4"/>
    <dgm:cxn modelId="{31EC19CD-B9BD-4921-8D34-A5B1FD2569C6}" type="presParOf" srcId="{F8377D29-1A42-42F9-B854-06B003F2C99E}" destId="{351F3B42-1846-4E35-9D49-B2ECA699A5A9}" srcOrd="1" destOrd="0" presId="urn:microsoft.com/office/officeart/2005/8/layout/hierarchy4"/>
    <dgm:cxn modelId="{C270E682-705F-486B-9E40-3FBA49AD26CE}" type="presParOf" srcId="{F8377D29-1A42-42F9-B854-06B003F2C99E}" destId="{12499460-787B-4197-B044-25E0A4209406}" srcOrd="2" destOrd="0" presId="urn:microsoft.com/office/officeart/2005/8/layout/hierarchy4"/>
    <dgm:cxn modelId="{BBAA382A-67D7-491A-8157-8050B493BBA3}" type="presParOf" srcId="{12499460-787B-4197-B044-25E0A4209406}" destId="{8361D4FA-007F-43B9-9406-CF6A7C1A374B}" srcOrd="0" destOrd="0" presId="urn:microsoft.com/office/officeart/2005/8/layout/hierarchy4"/>
    <dgm:cxn modelId="{1E9AF2D0-9CA9-4714-AB69-BEDA70F79FC5}" type="presParOf" srcId="{12499460-787B-4197-B044-25E0A4209406}" destId="{67CC7CBC-9559-4EAF-9CB5-27735DECA3EF}" srcOrd="1" destOrd="0" presId="urn:microsoft.com/office/officeart/2005/8/layout/hierarchy4"/>
    <dgm:cxn modelId="{FB0CBD6D-AB92-4B5B-81AD-B444425BEFCF}" type="presParOf" srcId="{F8377D29-1A42-42F9-B854-06B003F2C99E}" destId="{76CBD356-F671-45B0-9B95-51516941D67F}" srcOrd="3" destOrd="0" presId="urn:microsoft.com/office/officeart/2005/8/layout/hierarchy4"/>
    <dgm:cxn modelId="{CDDA7B9A-4434-489C-BA2E-57389EDE75FC}" type="presParOf" srcId="{F8377D29-1A42-42F9-B854-06B003F2C99E}" destId="{403A1F3D-96E7-4E71-A455-A27D54A6CD1D}" srcOrd="4" destOrd="0" presId="urn:microsoft.com/office/officeart/2005/8/layout/hierarchy4"/>
    <dgm:cxn modelId="{DFF5FCAB-B196-4160-AFF1-E540B4194B81}" type="presParOf" srcId="{403A1F3D-96E7-4E71-A455-A27D54A6CD1D}" destId="{AC72FAEA-B9EC-47C7-901B-37F61F47204D}" srcOrd="0" destOrd="0" presId="urn:microsoft.com/office/officeart/2005/8/layout/hierarchy4"/>
    <dgm:cxn modelId="{955CC36C-EA70-45BE-B312-F34C327C893F}" type="presParOf" srcId="{403A1F3D-96E7-4E71-A455-A27D54A6CD1D}" destId="{158FCD87-424F-43C6-8D14-F9DD5C3A390D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336427E7-9883-4A78-A88E-03FBF0EE3D7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417A440-EEDA-4DC2-90E9-6F201D69269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069FC44-9986-4CAA-8D0E-79E604A6B47B}" type="datetimeFigureOut">
              <a:rPr lang="en-US"/>
              <a:pPr>
                <a:defRPr/>
              </a:pPr>
              <a:t>2/18/2021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xmlns="" id="{6FA6772B-03FC-4E53-B871-4973C781014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xmlns="" id="{B0B9DA30-F7AB-45FF-B2CA-07787CAF77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B07D16C-85F7-41F5-8800-C10B1CDC143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6B859D2-D464-4DC7-BA40-7E67F4F977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DE1EA88-2C8E-4954-968D-2BCF668D72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175486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>
            <a:extLst>
              <a:ext uri="{FF2B5EF4-FFF2-40B4-BE49-F238E27FC236}">
                <a16:creationId xmlns:a16="http://schemas.microsoft.com/office/drawing/2014/main" xmlns="" id="{6B010DD0-D4D0-4A63-92DD-201DBCBBD70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Notes Placeholder 2">
            <a:extLst>
              <a:ext uri="{FF2B5EF4-FFF2-40B4-BE49-F238E27FC236}">
                <a16:creationId xmlns:a16="http://schemas.microsoft.com/office/drawing/2014/main" xmlns="" id="{97C916DD-995E-4450-B050-95E671F17A8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8132" name="Slide Number Placeholder 3">
            <a:extLst>
              <a:ext uri="{FF2B5EF4-FFF2-40B4-BE49-F238E27FC236}">
                <a16:creationId xmlns:a16="http://schemas.microsoft.com/office/drawing/2014/main" xmlns="" id="{B5C043AD-6866-49A3-AFC9-43185E62FE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772BD7E-035A-47D2-8184-D7368BFAD379}" type="slidenum">
              <a:rPr lang="en-US" altLang="en-US"/>
              <a:pPr eaLnBrk="1" hangingPunct="1"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05382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>
            <a:extLst>
              <a:ext uri="{FF2B5EF4-FFF2-40B4-BE49-F238E27FC236}">
                <a16:creationId xmlns:a16="http://schemas.microsoft.com/office/drawing/2014/main" xmlns="" id="{5D0BDC47-3D94-49D4-934C-289D8B7D0BE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Notes Placeholder 2">
            <a:extLst>
              <a:ext uri="{FF2B5EF4-FFF2-40B4-BE49-F238E27FC236}">
                <a16:creationId xmlns:a16="http://schemas.microsoft.com/office/drawing/2014/main" xmlns="" id="{45BD153F-DFFF-4A18-9436-B2F6DD591C2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9156" name="Slide Number Placeholder 3">
            <a:extLst>
              <a:ext uri="{FF2B5EF4-FFF2-40B4-BE49-F238E27FC236}">
                <a16:creationId xmlns:a16="http://schemas.microsoft.com/office/drawing/2014/main" xmlns="" id="{6E8BB698-1A6C-4300-893C-92F749D8E0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57317D2-A72A-4CD1-920D-9662CFF059CB}" type="slidenum">
              <a:rPr lang="en-US" altLang="en-US"/>
              <a:pPr eaLnBrk="1" hangingPunct="1"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22525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>
            <a:extLst>
              <a:ext uri="{FF2B5EF4-FFF2-40B4-BE49-F238E27FC236}">
                <a16:creationId xmlns:a16="http://schemas.microsoft.com/office/drawing/2014/main" xmlns="" id="{EE2CD937-469F-4DC3-85BE-C1DAB22AA8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>
            <a:extLst>
              <a:ext uri="{FF2B5EF4-FFF2-40B4-BE49-F238E27FC236}">
                <a16:creationId xmlns:a16="http://schemas.microsoft.com/office/drawing/2014/main" xmlns="" id="{877F015C-30DC-4DCB-8F21-9A79B7234DA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Cầu Rạch Miễu Bến Tre</a:t>
            </a:r>
          </a:p>
        </p:txBody>
      </p:sp>
      <p:sp>
        <p:nvSpPr>
          <p:cNvPr id="50180" name="Slide Number Placeholder 3">
            <a:extLst>
              <a:ext uri="{FF2B5EF4-FFF2-40B4-BE49-F238E27FC236}">
                <a16:creationId xmlns:a16="http://schemas.microsoft.com/office/drawing/2014/main" xmlns="" id="{9D4DBED4-637C-434F-B0BF-ED260C1551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063EE88-92A6-4216-BA82-DD42B19F1FF4}" type="slidenum">
              <a:rPr lang="en-US" altLang="en-US"/>
              <a:pPr eaLnBrk="1" hangingPunct="1"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18546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E1EA88-2C8E-4954-968D-2BCF668D7213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5755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15988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085184"/>
            <a:ext cx="6400800" cy="100811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46EC2511-BDFF-47CE-8AF2-2C18916ECD7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Đoàn Bảo Quân</a:t>
            </a:r>
          </a:p>
        </p:txBody>
      </p:sp>
    </p:spTree>
    <p:extLst>
      <p:ext uri="{BB962C8B-B14F-4D97-AF65-F5344CB8AC3E}">
        <p14:creationId xmlns:p14="http://schemas.microsoft.com/office/powerpoint/2010/main" val="3192442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476" y="260648"/>
            <a:ext cx="8229600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864" y="1484786"/>
            <a:ext cx="8229600" cy="464137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5A3FCCA-AF21-4F80-A155-C75F4C37A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30CC1-457D-477F-B000-D33534DB09A6}" type="datetimeFigureOut">
              <a:rPr lang="en-US"/>
              <a:pPr>
                <a:defRPr/>
              </a:pPr>
              <a:t>2/18/2021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D54B15F-6498-4615-AB04-8C7EF2251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9A70FD7-EA1F-4732-BDB3-D83D2A172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C7DDFB-2908-4E91-B158-BDBF58E466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7226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476" y="260648"/>
            <a:ext cx="8229600" cy="108012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7">
            <a:extLst/>
          </p:cNvPr>
          <p:cNvSpPr>
            <a:spLocks noGrp="1"/>
          </p:cNvSpPr>
          <p:nvPr>
            <p:ph type="pic" sz="quarter" idx="13"/>
          </p:nvPr>
        </p:nvSpPr>
        <p:spPr>
          <a:xfrm>
            <a:off x="4701716" y="1484784"/>
            <a:ext cx="4023360" cy="1920240"/>
          </a:xfrm>
        </p:spPr>
        <p:txBody>
          <a:bodyPr rtlCol="0">
            <a:normAutofit/>
          </a:bodyPr>
          <a:lstStyle/>
          <a:p>
            <a:pPr lvl="0"/>
            <a:endParaRPr lang="en-US" noProof="0" dirty="0"/>
          </a:p>
        </p:txBody>
      </p:sp>
      <p:sp>
        <p:nvSpPr>
          <p:cNvPr id="10" name="Picture Placeholder 9">
            <a:extLst/>
          </p:cNvPr>
          <p:cNvSpPr>
            <a:spLocks noGrp="1"/>
          </p:cNvSpPr>
          <p:nvPr>
            <p:ph type="pic" sz="quarter" idx="14"/>
          </p:nvPr>
        </p:nvSpPr>
        <p:spPr>
          <a:xfrm>
            <a:off x="506725" y="1484784"/>
            <a:ext cx="4023360" cy="1920240"/>
          </a:xfrm>
        </p:spPr>
        <p:txBody>
          <a:bodyPr rtlCol="0">
            <a:normAutofit/>
          </a:bodyPr>
          <a:lstStyle/>
          <a:p>
            <a:pPr lvl="0"/>
            <a:endParaRPr lang="en-US" noProof="0" dirty="0"/>
          </a:p>
        </p:txBody>
      </p:sp>
      <p:sp>
        <p:nvSpPr>
          <p:cNvPr id="12" name="Picture Placeholder 11">
            <a:extLst/>
          </p:cNvPr>
          <p:cNvSpPr>
            <a:spLocks noGrp="1"/>
          </p:cNvSpPr>
          <p:nvPr>
            <p:ph type="pic" sz="quarter" idx="15"/>
          </p:nvPr>
        </p:nvSpPr>
        <p:spPr>
          <a:xfrm>
            <a:off x="506413" y="4365104"/>
            <a:ext cx="4023360" cy="1920240"/>
          </a:xfrm>
        </p:spPr>
        <p:txBody>
          <a:bodyPr rtlCol="0">
            <a:normAutofit/>
          </a:bodyPr>
          <a:lstStyle/>
          <a:p>
            <a:pPr lvl="0"/>
            <a:endParaRPr lang="en-US" noProof="0" dirty="0"/>
          </a:p>
        </p:txBody>
      </p:sp>
      <p:sp>
        <p:nvSpPr>
          <p:cNvPr id="14" name="Picture Placeholder 13">
            <a:extLst/>
          </p:cNvPr>
          <p:cNvSpPr>
            <a:spLocks noGrp="1"/>
          </p:cNvSpPr>
          <p:nvPr>
            <p:ph type="pic" sz="quarter" idx="16"/>
          </p:nvPr>
        </p:nvSpPr>
        <p:spPr>
          <a:xfrm>
            <a:off x="4725104" y="4365104"/>
            <a:ext cx="4023360" cy="192024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19" name="Content Placeholder 18">
            <a:extLst/>
          </p:cNvPr>
          <p:cNvSpPr>
            <a:spLocks noGrp="1"/>
          </p:cNvSpPr>
          <p:nvPr>
            <p:ph sz="quarter" idx="17"/>
          </p:nvPr>
        </p:nvSpPr>
        <p:spPr>
          <a:xfrm>
            <a:off x="506413" y="3429002"/>
            <a:ext cx="8229600" cy="93662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xmlns="" id="{90D9C3B6-C43B-4DD8-9329-6AE31942A0E6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1BB8BE-2F69-4023-8956-C4FACAC5468F}" type="datetimeFigureOut">
              <a:rPr lang="en-US"/>
              <a:pPr>
                <a:defRPr/>
              </a:pPr>
              <a:t>2/18/2021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xmlns="" id="{E86A3184-EC77-49AC-BE9B-C35B90A5834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xmlns="" id="{90573899-4E33-4E46-8BA8-911466604F14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fld id="{9DEC8DDD-4D6B-4867-BE7F-9E382636E3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1581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708922"/>
            <a:ext cx="4038600" cy="341724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708922"/>
            <a:ext cx="4038600" cy="341724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2EA8351-CC3A-4D09-95CB-EA949B6E5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B734F6-011B-42BD-8B29-01D016442231}" type="datetimeFigureOut">
              <a:rPr lang="en-US"/>
              <a:pPr>
                <a:defRPr/>
              </a:pPr>
              <a:t>2/18/2021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05226D6-2E7A-46E5-BFE8-FADFB36A4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982142C-979D-4F08-B280-4AE7B8D8F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0BD847-4F2D-48BD-A860-EC02C35303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9173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84784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354734"/>
            <a:ext cx="4040188" cy="377142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484784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354734"/>
            <a:ext cx="4041775" cy="377142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9E9D0ED-4D6E-45BF-91AC-FD8154E03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28323D-6237-4CA6-AB31-6F3C37595653}" type="datetimeFigureOut">
              <a:rPr lang="en-US"/>
              <a:pPr>
                <a:defRPr/>
              </a:pPr>
              <a:t>2/18/2021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2A43DD2-5204-4F66-8BD9-BA9B6F103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BC6B3F3-1954-4612-B3D0-8FB242AA5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DF3F8E-8F18-463C-A0CF-8E36D8B467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2516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48E7C14-423A-4385-AB26-9669119D7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7A61CA-2132-43B1-B835-1386D0D14CD5}" type="datetimeFigureOut">
              <a:rPr lang="en-US"/>
              <a:pPr>
                <a:defRPr/>
              </a:pPr>
              <a:t>2/18/2021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7E51A56-7F7F-4327-9F77-9029CAD09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C59B2A8-A921-435F-AE9F-1ED145624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99B399-A6B3-4417-90C6-D35E418DAC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5550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DCA6F94-2B4F-4A43-8C1A-20448BEEF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4BB52B-38C5-44B2-8A42-95B0C544BA2A}" type="datetimeFigureOut">
              <a:rPr lang="en-US"/>
              <a:pPr>
                <a:defRPr/>
              </a:pPr>
              <a:t>2/18/2021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A6B1698-6D05-4132-B5AA-692C04183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BFF26D0-A2EE-4F67-8BB7-352216655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284CB7-8DDA-4264-9A5B-58A0896ABE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7833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xmlns="" id="{C49F56F2-F423-44F4-B076-6C5483144D6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134937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xmlns="" id="{446A69E9-5AB5-4C19-92CB-8018CA74AE4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2781300"/>
            <a:ext cx="8229600" cy="334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85E4C40-60AD-4414-BA00-AD6B8BC1D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20/05/2014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EF238E4-BD2B-40EB-B767-57E3A850DE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Edited by Quan Doan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8E716EC-80DB-4C76-9E65-DDCF5BE1AC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/>
            </a:lvl1pPr>
          </a:lstStyle>
          <a:p>
            <a:fld id="{F27E341E-8639-406D-9B32-4C5C7C1FBCC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</p:sldLayoutIdLst>
  <p:txStyles>
    <p:titleStyle>
      <a:lvl1pPr algn="ctr" defTabSz="685800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6858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defTabSz="6858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defTabSz="6858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defTabSz="6858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4572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9144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3716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8288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defTabSz="6858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slide" Target="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emf"/><Relationship Id="rId5" Type="http://schemas.openxmlformats.org/officeDocument/2006/relationships/image" Target="../media/image49.emf"/><Relationship Id="rId4" Type="http://schemas.openxmlformats.org/officeDocument/2006/relationships/image" Target="../media/image4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Picture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913" y="-20638"/>
            <a:ext cx="1281113" cy="131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228600" y="1600200"/>
            <a:ext cx="8763000" cy="280076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36. VAI TRÒ, ĐẶC ĐIỂM VÀ CÁC NHÂN TỐ ẢNH HƯỞNG ĐẾN SỰ PHÁT TRIỂN, PHÂN BỐ NGÀNH GIAO THÔNG VẬN TẢI</a:t>
            </a:r>
            <a:endParaRPr lang="en-US" sz="44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076" name="Picture 5" descr="Picture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1113" cy="131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5-Point Star 4"/>
          <p:cNvSpPr/>
          <p:nvPr/>
        </p:nvSpPr>
        <p:spPr>
          <a:xfrm>
            <a:off x="8229600" y="304800"/>
            <a:ext cx="914400" cy="914400"/>
          </a:xfrm>
          <a:prstGeom prst="star5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078" name="Picture 5" descr="Picture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1281113" cy="131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5" descr="Picture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1281113" cy="131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9190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8">
            <a:extLst>
              <a:ext uri="{FF2B5EF4-FFF2-40B4-BE49-F238E27FC236}">
                <a16:creationId xmlns:a16="http://schemas.microsoft.com/office/drawing/2014/main" xmlns="" id="{2A312F3C-E6C4-45DB-BE06-C1A5B1FCF53C}"/>
              </a:ext>
            </a:extLst>
          </p:cNvPr>
          <p:cNvSpPr txBox="1">
            <a:spLocks/>
          </p:cNvSpPr>
          <p:nvPr/>
        </p:nvSpPr>
        <p:spPr>
          <a:xfrm>
            <a:off x="-22225" y="1652588"/>
            <a:ext cx="8515350" cy="12668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 cho quá trình sản xuất xã hội diễn ra liên tục, bình thường.</a:t>
            </a:r>
          </a:p>
          <a:p>
            <a:pPr fontAlgn="auto">
              <a:spcAft>
                <a:spcPts val="0"/>
              </a:spcAft>
              <a:defRPr/>
            </a:pPr>
            <a:endParaRPr lang="en-US" sz="36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xmlns="" id="{1AB37A61-5911-4ED3-9A2D-43A5E35EC413}"/>
              </a:ext>
            </a:extLst>
          </p:cNvPr>
          <p:cNvSpPr txBox="1">
            <a:spLocks/>
          </p:cNvSpPr>
          <p:nvPr/>
        </p:nvSpPr>
        <p:spPr>
          <a:xfrm>
            <a:off x="-22225" y="2817813"/>
            <a:ext cx="7920038" cy="61753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 vụ nhu cầu đi lại của người dân</a:t>
            </a:r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xmlns="" id="{45FF75AD-DE07-4A49-9830-5EB34518372B}"/>
              </a:ext>
            </a:extLst>
          </p:cNvPr>
          <p:cNvSpPr txBox="1">
            <a:spLocks/>
          </p:cNvSpPr>
          <p:nvPr/>
        </p:nvSpPr>
        <p:spPr bwMode="auto">
          <a:xfrm>
            <a:off x="-22225" y="3335338"/>
            <a:ext cx="8667750" cy="126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mối giao lưu kinh tế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xã hội</a:t>
            </a:r>
            <a:r>
              <a:rPr lang="vi-VN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giữa các vùng trong nước và giữa các nước.</a:t>
            </a:r>
          </a:p>
          <a:p>
            <a:pPr algn="just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endParaRPr lang="vi-VN" alt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9A42460C-B316-49E7-804A-7BA9CB9336A3}"/>
              </a:ext>
            </a:extLst>
          </p:cNvPr>
          <p:cNvSpPr txBox="1">
            <a:spLocks/>
          </p:cNvSpPr>
          <p:nvPr/>
        </p:nvSpPr>
        <p:spPr bwMode="auto">
          <a:xfrm>
            <a:off x="-22225" y="4498975"/>
            <a:ext cx="8840788" cy="129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 đẩy phát triển kinh tế - xã hội ở vùng núi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 đảo</a:t>
            </a:r>
          </a:p>
          <a:p>
            <a:pPr algn="just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endParaRPr lang="vi-VN" alt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xmlns="" id="{924C6474-0DDD-44A4-AC04-7D03EEE4EE06}"/>
              </a:ext>
            </a:extLst>
          </p:cNvPr>
          <p:cNvSpPr txBox="1">
            <a:spLocks/>
          </p:cNvSpPr>
          <p:nvPr/>
        </p:nvSpPr>
        <p:spPr bwMode="auto">
          <a:xfrm>
            <a:off x="-22225" y="5689600"/>
            <a:ext cx="77120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 cường sức mạnh quốc phòng</a:t>
            </a:r>
          </a:p>
        </p:txBody>
      </p:sp>
      <p:sp>
        <p:nvSpPr>
          <p:cNvPr id="12" name="Flowchart: Alternate Process 11">
            <a:extLst>
              <a:ext uri="{FF2B5EF4-FFF2-40B4-BE49-F238E27FC236}">
                <a16:creationId xmlns:a16="http://schemas.microsoft.com/office/drawing/2014/main" xmlns="" id="{DEEA78AC-0267-49B4-984B-59737724A9C8}"/>
              </a:ext>
            </a:extLst>
          </p:cNvPr>
          <p:cNvSpPr/>
          <p:nvPr/>
        </p:nvSpPr>
        <p:spPr>
          <a:xfrm>
            <a:off x="72008" y="1096418"/>
            <a:ext cx="3114346" cy="567063"/>
          </a:xfrm>
          <a:prstGeom prst="flowChartAlternateProcess">
            <a:avLst/>
          </a:prstGeom>
          <a:solidFill>
            <a:schemeClr val="accent3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1.1 VAI TRÒ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3E242C37-B096-461A-896F-C299BD1593D0}"/>
              </a:ext>
            </a:extLst>
          </p:cNvPr>
          <p:cNvSpPr/>
          <p:nvPr/>
        </p:nvSpPr>
        <p:spPr>
          <a:xfrm>
            <a:off x="72008" y="144394"/>
            <a:ext cx="9252520" cy="792088"/>
          </a:xfrm>
          <a:prstGeom prst="roundRect">
            <a:avLst/>
          </a:pr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VAI TRÒ VÀ ĐẶC ĐIỂM NGÀNH  GTVT 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9">
            <a:extLst>
              <a:ext uri="{FF2B5EF4-FFF2-40B4-BE49-F238E27FC236}">
                <a16:creationId xmlns:a16="http://schemas.microsoft.com/office/drawing/2014/main" xmlns="" id="{3F55B8FE-E8FB-4E47-8004-D33EB858FBE7}"/>
              </a:ext>
            </a:extLst>
          </p:cNvPr>
          <p:cNvSpPr txBox="1">
            <a:spLocks/>
          </p:cNvSpPr>
          <p:nvPr/>
        </p:nvSpPr>
        <p:spPr>
          <a:xfrm>
            <a:off x="5237566" y="961482"/>
            <a:ext cx="3834426" cy="2133237"/>
          </a:xfrm>
          <a:prstGeom prst="cloud">
            <a:avLst/>
          </a:prstGeom>
          <a:solidFill>
            <a:srgbClr val="00B0F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GTVT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vi-VN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xmlns="" id="{D51C2096-F43E-4C73-8E39-942B8D089638}"/>
              </a:ext>
            </a:extLst>
          </p:cNvPr>
          <p:cNvSpPr txBox="1">
            <a:spLocks/>
          </p:cNvSpPr>
          <p:nvPr/>
        </p:nvSpPr>
        <p:spPr bwMode="auto">
          <a:xfrm>
            <a:off x="71438" y="1791728"/>
            <a:ext cx="8767762" cy="134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GTVT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ontent Placeholder 9">
            <a:extLst>
              <a:ext uri="{FF2B5EF4-FFF2-40B4-BE49-F238E27FC236}">
                <a16:creationId xmlns:a16="http://schemas.microsoft.com/office/drawing/2014/main" xmlns="" id="{36F098AA-9FCB-410F-B41D-10A8AC177A0B}"/>
              </a:ext>
            </a:extLst>
          </p:cNvPr>
          <p:cNvSpPr txBox="1">
            <a:spLocks/>
          </p:cNvSpPr>
          <p:nvPr/>
        </p:nvSpPr>
        <p:spPr>
          <a:xfrm>
            <a:off x="4608004" y="4483100"/>
            <a:ext cx="4482498" cy="2133237"/>
          </a:xfrm>
          <a:prstGeom prst="cloud">
            <a:avLst/>
          </a:prstGeom>
          <a:solidFill>
            <a:srgbClr val="00B0F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GTVT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vi-VN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FE06EA7-978B-49AD-BB67-C7BABC929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38" y="2985453"/>
            <a:ext cx="87677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GTVT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altLang="en-US" sz="3600" b="1" dirty="0"/>
          </a:p>
        </p:txBody>
      </p:sp>
      <p:sp>
        <p:nvSpPr>
          <p:cNvPr id="11" name="Flowchart: Alternate Process 10">
            <a:extLst>
              <a:ext uri="{FF2B5EF4-FFF2-40B4-BE49-F238E27FC236}">
                <a16:creationId xmlns:a16="http://schemas.microsoft.com/office/drawing/2014/main" xmlns="" id="{4B2BB47A-4052-449D-906F-8CA45BD0229C}"/>
              </a:ext>
            </a:extLst>
          </p:cNvPr>
          <p:cNvSpPr/>
          <p:nvPr/>
        </p:nvSpPr>
        <p:spPr>
          <a:xfrm>
            <a:off x="72008" y="1096418"/>
            <a:ext cx="3707904" cy="567063"/>
          </a:xfrm>
          <a:prstGeom prst="flowChartAlternateProcess">
            <a:avLst/>
          </a:prstGeom>
          <a:solidFill>
            <a:schemeClr val="accent3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1.2 ĐẶC ĐIỂM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068FD685-5CFC-4045-BD9F-37BDBD6362AC}"/>
              </a:ext>
            </a:extLst>
          </p:cNvPr>
          <p:cNvSpPr/>
          <p:nvPr/>
        </p:nvSpPr>
        <p:spPr>
          <a:xfrm>
            <a:off x="72008" y="144394"/>
            <a:ext cx="9108504" cy="792088"/>
          </a:xfrm>
          <a:prstGeom prst="roundRect">
            <a:avLst/>
          </a:pr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VAI TRÒ VÀ ĐẶC ĐIỂM NGÀNH GTVT 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xmlns="" id="{B3B8EECD-75C1-48CA-8E5E-84C305CF5768}"/>
              </a:ext>
            </a:extLst>
          </p:cNvPr>
          <p:cNvSpPr txBox="1">
            <a:spLocks/>
          </p:cNvSpPr>
          <p:nvPr/>
        </p:nvSpPr>
        <p:spPr>
          <a:xfrm>
            <a:off x="5911633" y="4077072"/>
            <a:ext cx="3160929" cy="2304255"/>
          </a:xfrm>
          <a:prstGeom prst="cloud">
            <a:avLst/>
          </a:prstGeom>
          <a:solidFill>
            <a:srgbClr val="00B0F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GTVT?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AED13D7-4867-4883-8171-D5DDAB98B9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201512"/>
            <a:ext cx="8696325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GTVT:</a:t>
            </a:r>
          </a:p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+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+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luân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+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xmlns="" id="{0A06282E-DCC0-41F5-AAC5-9E1B815AE309}"/>
              </a:ext>
            </a:extLst>
          </p:cNvPr>
          <p:cNvSpPr/>
          <p:nvPr/>
        </p:nvSpPr>
        <p:spPr>
          <a:xfrm>
            <a:off x="371972" y="2227524"/>
            <a:ext cx="1134126" cy="918102"/>
          </a:xfrm>
          <a:prstGeom prst="flowChartAlternateProcess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500" dirty="0"/>
              <a:t>A</a:t>
            </a:r>
          </a:p>
        </p:txBody>
      </p:sp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xmlns="" id="{CCA551E4-21FF-46F1-AAED-95F8BBF217B4}"/>
              </a:ext>
            </a:extLst>
          </p:cNvPr>
          <p:cNvSpPr/>
          <p:nvPr/>
        </p:nvSpPr>
        <p:spPr>
          <a:xfrm>
            <a:off x="7658601" y="2222820"/>
            <a:ext cx="1134126" cy="918102"/>
          </a:xfrm>
          <a:prstGeom prst="flowChartAlternate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500" dirty="0"/>
              <a:t>B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xmlns="" id="{F451CD85-7E6C-4612-91CC-F29256DD5673}"/>
              </a:ext>
            </a:extLst>
          </p:cNvPr>
          <p:cNvSpPr/>
          <p:nvPr/>
        </p:nvSpPr>
        <p:spPr>
          <a:xfrm>
            <a:off x="1506097" y="2637306"/>
            <a:ext cx="6152503" cy="508320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 Km</a:t>
            </a: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xmlns="" id="{ACD5F95D-7F5E-44FC-BD17-A2F920A81D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44071585"/>
              </p:ext>
            </p:extLst>
          </p:nvPr>
        </p:nvGraphicFramePr>
        <p:xfrm>
          <a:off x="371973" y="3140968"/>
          <a:ext cx="8420754" cy="28730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877A4049-B677-46F1-8BA4-B757AF1DBAA0}"/>
              </a:ext>
            </a:extLst>
          </p:cNvPr>
          <p:cNvGrpSpPr>
            <a:grpSpLocks/>
          </p:cNvGrpSpPr>
          <p:nvPr/>
        </p:nvGrpSpPr>
        <p:grpSpPr bwMode="auto">
          <a:xfrm>
            <a:off x="1116013" y="1882775"/>
            <a:ext cx="1784350" cy="1093788"/>
            <a:chOff x="2262060" y="1218340"/>
            <a:chExt cx="1515936" cy="1045234"/>
          </a:xfrm>
        </p:grpSpPr>
        <p:pic>
          <p:nvPicPr>
            <p:cNvPr id="21526" name="Picture 4" descr="A blue truck parked in a parking lot&#10;&#10;Description generated with high confidence">
              <a:extLst>
                <a:ext uri="{FF2B5EF4-FFF2-40B4-BE49-F238E27FC236}">
                  <a16:creationId xmlns:a16="http://schemas.microsoft.com/office/drawing/2014/main" xmlns="" id="{7FF2AA7A-D001-4538-845E-ADB295C47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5828" y="1218340"/>
              <a:ext cx="1512168" cy="1045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27" name="TextBox 7">
              <a:extLst>
                <a:ext uri="{FF2B5EF4-FFF2-40B4-BE49-F238E27FC236}">
                  <a16:creationId xmlns:a16="http://schemas.microsoft.com/office/drawing/2014/main" xmlns="" id="{6EECF7D4-6BE4-436D-B2AE-394C508A09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62060" y="1475492"/>
              <a:ext cx="963554" cy="499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solidFill>
                    <a:srgbClr val="FF0000"/>
                  </a:solidFill>
                </a:rPr>
                <a:t>5 tấn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6367D78-2A3A-4348-9CFF-FB633E53C0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3138" y="3284984"/>
            <a:ext cx="121443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C843488-C586-4192-8E27-75D8C07B21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9188" y="4221088"/>
            <a:ext cx="26368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 tấn.km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7DFB92A-3EAB-4964-835C-7D33F4BE0D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5325" y="5229200"/>
            <a:ext cx="17462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km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B50D1350-B37E-4385-82F6-9E1089C40906}"/>
              </a:ext>
            </a:extLst>
          </p:cNvPr>
          <p:cNvSpPr/>
          <p:nvPr/>
        </p:nvSpPr>
        <p:spPr>
          <a:xfrm>
            <a:off x="72008" y="144394"/>
            <a:ext cx="9071992" cy="792088"/>
          </a:xfrm>
          <a:prstGeom prst="roundRect">
            <a:avLst/>
          </a:pr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VAI TRÒ VÀ ĐẶC ĐIỂM NGÀNH GTVT 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7" name="Flowchart: Alternate Process 16">
            <a:extLst>
              <a:ext uri="{FF2B5EF4-FFF2-40B4-BE49-F238E27FC236}">
                <a16:creationId xmlns:a16="http://schemas.microsoft.com/office/drawing/2014/main" xmlns="" id="{E125506E-1A6C-4B45-8995-44DB87F43CC9}"/>
              </a:ext>
            </a:extLst>
          </p:cNvPr>
          <p:cNvSpPr/>
          <p:nvPr/>
        </p:nvSpPr>
        <p:spPr>
          <a:xfrm>
            <a:off x="72008" y="1096418"/>
            <a:ext cx="3707904" cy="567063"/>
          </a:xfrm>
          <a:prstGeom prst="flowChartAlternateProcess">
            <a:avLst/>
          </a:prstGeom>
          <a:solidFill>
            <a:schemeClr val="accent3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1.2 ĐẶC ĐIỂM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512" y="616530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6600CC"/>
                </a:solidFill>
                <a:latin typeface="+mj-lt"/>
              </a:rPr>
              <a:t>KL LUÂN CHUYỂN = KL VẬN CHUYỂN </a:t>
            </a:r>
            <a:r>
              <a:rPr lang="vi-VN" b="1" dirty="0" smtClean="0">
                <a:solidFill>
                  <a:srgbClr val="6600CC"/>
                </a:solidFill>
                <a:latin typeface="+mj-lt"/>
              </a:rPr>
              <a:t>X</a:t>
            </a:r>
            <a:r>
              <a:rPr lang="vi-VN" sz="2800" b="1" dirty="0" smtClean="0">
                <a:solidFill>
                  <a:srgbClr val="6600CC"/>
                </a:solidFill>
                <a:latin typeface="+mj-lt"/>
              </a:rPr>
              <a:t> CỰ LY VC</a:t>
            </a:r>
            <a:endParaRPr lang="en-US" sz="2800" b="1" dirty="0">
              <a:solidFill>
                <a:srgbClr val="6600CC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33333E-6 L 0.61788 0.004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85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Placeholder 4">
            <a:extLst>
              <a:ext uri="{FF2B5EF4-FFF2-40B4-BE49-F238E27FC236}">
                <a16:creationId xmlns:a16="http://schemas.microsoft.com/office/drawing/2014/main" xmlns="" id="{F29CF7F0-AB92-4D19-8850-FC90D8F6F1FE}"/>
              </a:ext>
            </a:extLst>
          </p:cNvPr>
          <p:cNvSpPr txBox="1">
            <a:spLocks/>
          </p:cNvSpPr>
          <p:nvPr/>
        </p:nvSpPr>
        <p:spPr bwMode="auto">
          <a:xfrm>
            <a:off x="61913" y="1890713"/>
            <a:ext cx="87534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GTVT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31" name="Rectangle 1">
            <a:extLst>
              <a:ext uri="{FF2B5EF4-FFF2-40B4-BE49-F238E27FC236}">
                <a16:creationId xmlns:a16="http://schemas.microsoft.com/office/drawing/2014/main" xmlns="" id="{16524CB1-5F3A-4389-99C2-245CD69018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13" y="3016250"/>
            <a:ext cx="87534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GTVT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altLang="en-US" sz="3600" b="1" dirty="0"/>
          </a:p>
        </p:txBody>
      </p:sp>
      <p:sp>
        <p:nvSpPr>
          <p:cNvPr id="22532" name="Rectangle 5">
            <a:extLst>
              <a:ext uri="{FF2B5EF4-FFF2-40B4-BE49-F238E27FC236}">
                <a16:creationId xmlns:a16="http://schemas.microsoft.com/office/drawing/2014/main" xmlns="" id="{720945B0-2976-4895-A689-B5BB79FC88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13" y="4141788"/>
            <a:ext cx="8696325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GTVT:</a:t>
            </a:r>
          </a:p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+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+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luân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+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3600" b="1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A3265C3E-9FE1-4F85-9EB2-1EDE0B27C5D8}"/>
              </a:ext>
            </a:extLst>
          </p:cNvPr>
          <p:cNvSpPr/>
          <p:nvPr/>
        </p:nvSpPr>
        <p:spPr>
          <a:xfrm>
            <a:off x="72008" y="144394"/>
            <a:ext cx="9252520" cy="792088"/>
          </a:xfrm>
          <a:prstGeom prst="roundRect">
            <a:avLst/>
          </a:pr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VAI TRÒ VÀ ĐẶC ĐIỂM NGÀNH GTVT 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lowchart: Alternate Process 12">
            <a:extLst>
              <a:ext uri="{FF2B5EF4-FFF2-40B4-BE49-F238E27FC236}">
                <a16:creationId xmlns:a16="http://schemas.microsoft.com/office/drawing/2014/main" xmlns="" id="{AB94FD26-7ECF-407D-81D6-A581DBC79D1D}"/>
              </a:ext>
            </a:extLst>
          </p:cNvPr>
          <p:cNvSpPr/>
          <p:nvPr/>
        </p:nvSpPr>
        <p:spPr>
          <a:xfrm>
            <a:off x="72008" y="1096418"/>
            <a:ext cx="3707904" cy="567063"/>
          </a:xfrm>
          <a:prstGeom prst="flowChartAlternateProcess">
            <a:avLst/>
          </a:prstGeom>
          <a:solidFill>
            <a:schemeClr val="accent3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1.2 ĐẶC ĐIỂM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/>
      <p:bldP spid="22531" grpId="0"/>
      <p:bldP spid="225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xmlns="" id="{A6F875EB-A5AC-45F2-8335-D6AEF2A78723}"/>
              </a:ext>
            </a:extLst>
          </p:cNvPr>
          <p:cNvSpPr/>
          <p:nvPr/>
        </p:nvSpPr>
        <p:spPr>
          <a:xfrm>
            <a:off x="72008" y="1484784"/>
            <a:ext cx="5796136" cy="648072"/>
          </a:xfrm>
          <a:prstGeom prst="flowChartAlternate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2.1 ĐIỀU KIỆN TỰ NHIÊN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7CDB9504-6745-4BE6-87A9-C6FE36D276F6}"/>
              </a:ext>
            </a:extLst>
          </p:cNvPr>
          <p:cNvSpPr/>
          <p:nvPr/>
        </p:nvSpPr>
        <p:spPr>
          <a:xfrm>
            <a:off x="72008" y="144394"/>
            <a:ext cx="9071992" cy="1340390"/>
          </a:xfrm>
          <a:prstGeom prst="roundRect">
            <a:avLst/>
          </a:pr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CÁC NHÂN TỐ ẢNH HƯỞNG ĐẾN PHÁT TRIỂN, PHÂN BỐ GTVT</a:t>
            </a:r>
          </a:p>
        </p:txBody>
      </p:sp>
      <p:graphicFrame>
        <p:nvGraphicFramePr>
          <p:cNvPr id="10" name="Content Placeholder 3">
            <a:extLst>
              <a:ext uri="{FF2B5EF4-FFF2-40B4-BE49-F238E27FC236}">
                <a16:creationId xmlns:a16="http://schemas.microsoft.com/office/drawing/2014/main" xmlns="" id="{2F0AFF84-A5AC-4B2D-8989-4A25A68CD17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9813974"/>
              </p:ext>
            </p:extLst>
          </p:nvPr>
        </p:nvGraphicFramePr>
        <p:xfrm>
          <a:off x="161416" y="2276872"/>
          <a:ext cx="8893175" cy="44164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382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4846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68088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216209">
                <a:tc rowSpan="5">
                  <a:txBody>
                    <a:bodyPr/>
                    <a:lstStyle/>
                    <a:p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ĐIỀU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KIỆN 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 NHIÊN</a:t>
                      </a:r>
                    </a:p>
                  </a:txBody>
                  <a:tcPr marL="68585" marR="68585" marT="34297" marB="342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NHÂN TỐ</a:t>
                      </a:r>
                    </a:p>
                  </a:txBody>
                  <a:tcPr marL="68585" marR="68585" marT="34297" marB="342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 H</a:t>
                      </a:r>
                      <a:r>
                        <a:rPr lang="vi-VN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ỞNG</a:t>
                      </a:r>
                    </a:p>
                  </a:txBody>
                  <a:tcPr marL="68585" marR="68585" marT="34297" marB="342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05506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34297" marB="342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endParaRPr lang="en-US" sz="2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34297" marB="342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83742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34297" marB="342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05506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34297" marB="342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05506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34297" marB="342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87F946B-7D3D-48BD-824F-5898403CE215}"/>
              </a:ext>
            </a:extLst>
          </p:cNvPr>
          <p:cNvSpPr/>
          <p:nvPr/>
        </p:nvSpPr>
        <p:spPr>
          <a:xfrm>
            <a:off x="1905051" y="3553852"/>
            <a:ext cx="1973617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D553ABF-1602-45F7-BB32-005756517554}"/>
              </a:ext>
            </a:extLst>
          </p:cNvPr>
          <p:cNvSpPr/>
          <p:nvPr/>
        </p:nvSpPr>
        <p:spPr>
          <a:xfrm>
            <a:off x="1905051" y="4202311"/>
            <a:ext cx="237412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endParaRPr lang="en-US" sz="2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DB638A8-0F57-43BD-9095-4C2C335B64AC}"/>
              </a:ext>
            </a:extLst>
          </p:cNvPr>
          <p:cNvSpPr/>
          <p:nvPr/>
        </p:nvSpPr>
        <p:spPr>
          <a:xfrm>
            <a:off x="1905051" y="5281657"/>
            <a:ext cx="1463862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sz="2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0416AC3-1D76-4576-A674-988115416A7C}"/>
              </a:ext>
            </a:extLst>
          </p:cNvPr>
          <p:cNvSpPr/>
          <p:nvPr/>
        </p:nvSpPr>
        <p:spPr>
          <a:xfrm>
            <a:off x="1905051" y="5930116"/>
            <a:ext cx="1636987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endParaRPr lang="en-US" sz="2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lowchart: Alternate Process 10">
            <a:extLst>
              <a:ext uri="{FF2B5EF4-FFF2-40B4-BE49-F238E27FC236}">
                <a16:creationId xmlns:a16="http://schemas.microsoft.com/office/drawing/2014/main" xmlns="" id="{DE9D43C4-CC73-487B-999B-58BD3AFFB61E}"/>
              </a:ext>
            </a:extLst>
          </p:cNvPr>
          <p:cNvSpPr/>
          <p:nvPr/>
        </p:nvSpPr>
        <p:spPr>
          <a:xfrm>
            <a:off x="72008" y="1484784"/>
            <a:ext cx="5796136" cy="648072"/>
          </a:xfrm>
          <a:prstGeom prst="flowChartAlternate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2.1 ĐIỀU KIỆN TỰ NHIÊN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2424665C-AF32-4C8C-83F9-506AE9096864}"/>
              </a:ext>
            </a:extLst>
          </p:cNvPr>
          <p:cNvSpPr/>
          <p:nvPr/>
        </p:nvSpPr>
        <p:spPr>
          <a:xfrm>
            <a:off x="72008" y="144394"/>
            <a:ext cx="9071992" cy="1340390"/>
          </a:xfrm>
          <a:prstGeom prst="roundRect">
            <a:avLst/>
          </a:pr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CÁC NHÂN TỐ ẢNH HƯỞNG ĐẾN PHÁT TRIỂN, PHÂN BỐ GTVT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CC530FCB-0527-4DD2-94F0-7447A1B636EB}"/>
              </a:ext>
            </a:extLst>
          </p:cNvPr>
          <p:cNvGrpSpPr/>
          <p:nvPr/>
        </p:nvGrpSpPr>
        <p:grpSpPr>
          <a:xfrm>
            <a:off x="1341349" y="2207919"/>
            <a:ext cx="6564011" cy="4379426"/>
            <a:chOff x="1524000" y="2276872"/>
            <a:chExt cx="6564011" cy="4379426"/>
          </a:xfrm>
        </p:grpSpPr>
        <p:pic>
          <p:nvPicPr>
            <p:cNvPr id="8" name="Picture 7" descr="A large body of water with a city in the background&#10;&#10;Description generated with very high confidence">
              <a:extLst>
                <a:ext uri="{FF2B5EF4-FFF2-40B4-BE49-F238E27FC236}">
                  <a16:creationId xmlns:a16="http://schemas.microsoft.com/office/drawing/2014/main" xmlns="" id="{494C517D-B8FE-40AE-838D-2434789284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0" y="2276872"/>
              <a:ext cx="6564011" cy="4379426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A6A32E35-3D69-4516-AE58-0706A450B062}"/>
                </a:ext>
              </a:extLst>
            </p:cNvPr>
            <p:cNvSpPr txBox="1"/>
            <p:nvPr/>
          </p:nvSpPr>
          <p:spPr>
            <a:xfrm>
              <a:off x="2555776" y="6106750"/>
              <a:ext cx="4824536" cy="52322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CẢNG OSAKA NHẬT BẢN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14D7C624-8E33-4C0D-959A-78D9F9C3B4AF}"/>
              </a:ext>
            </a:extLst>
          </p:cNvPr>
          <p:cNvGrpSpPr/>
          <p:nvPr/>
        </p:nvGrpSpPr>
        <p:grpSpPr>
          <a:xfrm>
            <a:off x="1232242" y="2190504"/>
            <a:ext cx="7106301" cy="4389120"/>
            <a:chOff x="774452" y="2279040"/>
            <a:chExt cx="7106301" cy="4389120"/>
          </a:xfrm>
        </p:grpSpPr>
        <p:pic>
          <p:nvPicPr>
            <p:cNvPr id="6" name="Picture 2" descr="Christmas_Tromso">
              <a:extLst>
                <a:ext uri="{FF2B5EF4-FFF2-40B4-BE49-F238E27FC236}">
                  <a16:creationId xmlns:a16="http://schemas.microsoft.com/office/drawing/2014/main" xmlns="" id="{F055BFCA-E81A-4996-B254-3D74480273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lum bright="12000"/>
            </a:blip>
            <a:srcRect t="16100" b="16100"/>
            <a:stretch>
              <a:fillRect/>
            </a:stretch>
          </p:blipFill>
          <p:spPr bwMode="auto">
            <a:xfrm>
              <a:off x="774452" y="2279040"/>
              <a:ext cx="7106301" cy="438912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DAD92B24-9DAB-45D5-9E49-ADE2C12B69C5}"/>
                </a:ext>
              </a:extLst>
            </p:cNvPr>
            <p:cNvSpPr txBox="1"/>
            <p:nvPr/>
          </p:nvSpPr>
          <p:spPr>
            <a:xfrm>
              <a:off x="888950" y="2455842"/>
              <a:ext cx="3170948" cy="369332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XE CHÓ KÉO Ở BẮC CỰC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A05BA99D-4641-4B12-A047-91E01FDAC65B}"/>
              </a:ext>
            </a:extLst>
          </p:cNvPr>
          <p:cNvGrpSpPr/>
          <p:nvPr/>
        </p:nvGrpSpPr>
        <p:grpSpPr>
          <a:xfrm>
            <a:off x="862091" y="2324486"/>
            <a:ext cx="7846601" cy="4389120"/>
            <a:chOff x="15589" y="2468880"/>
            <a:chExt cx="7846601" cy="4389120"/>
          </a:xfrm>
        </p:grpSpPr>
        <p:pic>
          <p:nvPicPr>
            <p:cNvPr id="9" name="Picture 2" descr="lacda">
              <a:hlinkClick r:id="rId4" action="ppaction://hlinksldjump"/>
              <a:extLst>
                <a:ext uri="{FF2B5EF4-FFF2-40B4-BE49-F238E27FC236}">
                  <a16:creationId xmlns:a16="http://schemas.microsoft.com/office/drawing/2014/main" xmlns="" id="{6140E553-1547-498D-AF27-D991DF2319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166" b="18166"/>
            <a:stretch>
              <a:fillRect/>
            </a:stretch>
          </p:blipFill>
          <p:spPr bwMode="auto">
            <a:xfrm>
              <a:off x="15589" y="2468880"/>
              <a:ext cx="7846601" cy="4389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BEE981CD-3540-46EB-87E8-B283E5C52937}"/>
                </a:ext>
              </a:extLst>
            </p:cNvPr>
            <p:cNvSpPr txBox="1"/>
            <p:nvPr/>
          </p:nvSpPr>
          <p:spPr>
            <a:xfrm>
              <a:off x="391464" y="6284694"/>
              <a:ext cx="5256584" cy="40011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LẠC ĐÀ PH</a:t>
              </a:r>
              <a:r>
                <a:rPr lang="vi-VN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ƠNG TIỆN ĐI LẠI Ở SA MẠC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BCAAE2C3-C48D-4B7F-88FE-EE1449372241}"/>
              </a:ext>
            </a:extLst>
          </p:cNvPr>
          <p:cNvGrpSpPr/>
          <p:nvPr/>
        </p:nvGrpSpPr>
        <p:grpSpPr>
          <a:xfrm>
            <a:off x="805457" y="2164917"/>
            <a:ext cx="7512216" cy="4389120"/>
            <a:chOff x="706869" y="2191448"/>
            <a:chExt cx="7512216" cy="4389120"/>
          </a:xfrm>
        </p:grpSpPr>
        <p:pic>
          <p:nvPicPr>
            <p:cNvPr id="7" name="Picture 4" descr="Image result for tÃ u váº­n chuyá»n ngÆ°á»i">
              <a:extLst>
                <a:ext uri="{FF2B5EF4-FFF2-40B4-BE49-F238E27FC236}">
                  <a16:creationId xmlns:a16="http://schemas.microsoft.com/office/drawing/2014/main" xmlns="" id="{466BA017-4BEE-4D1D-89FD-C8D09C8327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185" b="18185"/>
            <a:stretch>
              <a:fillRect/>
            </a:stretch>
          </p:blipFill>
          <p:spPr bwMode="auto">
            <a:xfrm>
              <a:off x="706869" y="2191448"/>
              <a:ext cx="7512216" cy="4389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1D0C9F9B-1F1F-4A1F-BF47-17896767C6D1}"/>
                </a:ext>
              </a:extLst>
            </p:cNvPr>
            <p:cNvSpPr txBox="1"/>
            <p:nvPr/>
          </p:nvSpPr>
          <p:spPr>
            <a:xfrm>
              <a:off x="882469" y="6078071"/>
              <a:ext cx="3816425" cy="369332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PHÀ QUA SÔNG Ở TIỀN GIANG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xmlns="" id="{75F9E834-4DAC-43EB-BD14-2189447F126C}"/>
              </a:ext>
            </a:extLst>
          </p:cNvPr>
          <p:cNvSpPr/>
          <p:nvPr/>
        </p:nvSpPr>
        <p:spPr>
          <a:xfrm>
            <a:off x="72008" y="1484784"/>
            <a:ext cx="5796136" cy="648072"/>
          </a:xfrm>
          <a:prstGeom prst="flowChartAlternate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2.1 ĐIỀU KIỆN TỰ NHIÊN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ECD99108-E4E8-471D-AD2F-6677A420BA1F}"/>
              </a:ext>
            </a:extLst>
          </p:cNvPr>
          <p:cNvSpPr/>
          <p:nvPr/>
        </p:nvSpPr>
        <p:spPr>
          <a:xfrm>
            <a:off x="72008" y="144394"/>
            <a:ext cx="9071992" cy="1340390"/>
          </a:xfrm>
          <a:prstGeom prst="roundRect">
            <a:avLst/>
          </a:pr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CÁC NHÂN TỐ ẢNH HƯỞNG ĐẾN PHÁT TRIỂN, PHÂN BỐ GTVT</a:t>
            </a:r>
          </a:p>
        </p:txBody>
      </p:sp>
      <p:graphicFrame>
        <p:nvGraphicFramePr>
          <p:cNvPr id="10" name="Content Placeholder 3">
            <a:extLst>
              <a:ext uri="{FF2B5EF4-FFF2-40B4-BE49-F238E27FC236}">
                <a16:creationId xmlns:a16="http://schemas.microsoft.com/office/drawing/2014/main" xmlns="" id="{CF46AB1E-F78D-4B94-86D7-D838616A5D3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45124559"/>
              </p:ext>
            </p:extLst>
          </p:nvPr>
        </p:nvGraphicFramePr>
        <p:xfrm>
          <a:off x="71438" y="2205038"/>
          <a:ext cx="9072562" cy="46529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22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0500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77530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72783">
                <a:tc rowSpan="5">
                  <a:txBody>
                    <a:bodyPr/>
                    <a:lstStyle/>
                    <a:p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 TỐ TỰ NHIÊN</a:t>
                      </a:r>
                    </a:p>
                  </a:txBody>
                  <a:tcPr marL="68585" marR="68585" marT="34288" marB="34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 TỐ</a:t>
                      </a:r>
                    </a:p>
                  </a:txBody>
                  <a:tcPr marL="68585" marR="68585" marT="34288" marB="34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 H</a:t>
                      </a:r>
                      <a:r>
                        <a:rPr lang="vi-VN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ỞNG</a:t>
                      </a:r>
                    </a:p>
                  </a:txBody>
                  <a:tcPr marL="68585" marR="68585" marT="34288" marB="34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7744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 trí địa lý 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34288" marB="34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sz="2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34288" marB="34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34785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 hậu và thời tiết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34288" marB="34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7744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 hình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34288" marB="34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7744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ngòi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34288" marB="34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BDD726C-5F48-4F50-8B96-F9F0841530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5300" y="3192463"/>
            <a:ext cx="4684713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Điều kiện tự nhiên quy định sự có mặt và vai trò của các loại hình vận tải.</a:t>
            </a:r>
            <a:endParaRPr lang="en-US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xmlns="" id="{35496DA2-0420-4730-A9EB-CD421DB1F27C}"/>
              </a:ext>
            </a:extLst>
          </p:cNvPr>
          <p:cNvSpPr/>
          <p:nvPr/>
        </p:nvSpPr>
        <p:spPr>
          <a:xfrm>
            <a:off x="72008" y="1484784"/>
            <a:ext cx="5796136" cy="648072"/>
          </a:xfrm>
          <a:prstGeom prst="flowChartAlternate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2.1 ĐIỀU KIỆN TỰ NHIÊN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76D3CC9A-A94E-430E-8502-AB9DC6D2705E}"/>
              </a:ext>
            </a:extLst>
          </p:cNvPr>
          <p:cNvSpPr/>
          <p:nvPr/>
        </p:nvSpPr>
        <p:spPr>
          <a:xfrm>
            <a:off x="72008" y="144394"/>
            <a:ext cx="9071992" cy="1340390"/>
          </a:xfrm>
          <a:prstGeom prst="roundRect">
            <a:avLst/>
          </a:pr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CÁC NHÂN TỐ ẢNH HƯỞNG ĐẾN PHÁT TRIỂN, PHÂN BỐ GTVT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BB3CB440-4F40-427C-9911-D2F80E3EEC8B}"/>
              </a:ext>
            </a:extLst>
          </p:cNvPr>
          <p:cNvGrpSpPr/>
          <p:nvPr/>
        </p:nvGrpSpPr>
        <p:grpSpPr>
          <a:xfrm>
            <a:off x="1696750" y="2233046"/>
            <a:ext cx="6331193" cy="4480560"/>
            <a:chOff x="-324382" y="1617544"/>
            <a:chExt cx="6331193" cy="4480560"/>
          </a:xfrm>
        </p:grpSpPr>
        <p:pic>
          <p:nvPicPr>
            <p:cNvPr id="4" name="Picture 2" descr="F:\Pictures\Bai tap\cau7dam-my.jpg">
              <a:extLst>
                <a:ext uri="{FF2B5EF4-FFF2-40B4-BE49-F238E27FC236}">
                  <a16:creationId xmlns:a16="http://schemas.microsoft.com/office/drawing/2014/main" xmlns="" id="{B31B5E18-F8B8-4D22-84B9-9346318C75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 t="19219" b="19219"/>
            <a:stretch>
              <a:fillRect/>
            </a:stretch>
          </p:blipFill>
          <p:spPr bwMode="auto">
            <a:xfrm>
              <a:off x="-324382" y="1617544"/>
              <a:ext cx="6331193" cy="448056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47B3D754-1EF5-4184-B3E0-29A514A0212E}"/>
                </a:ext>
              </a:extLst>
            </p:cNvPr>
            <p:cNvSpPr txBox="1"/>
            <p:nvPr/>
          </p:nvSpPr>
          <p:spPr>
            <a:xfrm>
              <a:off x="16555" y="5252250"/>
              <a:ext cx="4928631" cy="707886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CẦU BẢY DẶM XUYÊN BIỂN NỐI LIỀN MEXICO VÀ BANG FLORIDA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EC18FCB2-34A7-4E3F-8C37-EEF07FD49DE4}"/>
              </a:ext>
            </a:extLst>
          </p:cNvPr>
          <p:cNvGrpSpPr/>
          <p:nvPr/>
        </p:nvGrpSpPr>
        <p:grpSpPr>
          <a:xfrm>
            <a:off x="1563493" y="2233046"/>
            <a:ext cx="6727583" cy="4480560"/>
            <a:chOff x="60694" y="2141087"/>
            <a:chExt cx="6727583" cy="4480560"/>
          </a:xfrm>
        </p:grpSpPr>
        <p:pic>
          <p:nvPicPr>
            <p:cNvPr id="2" name="Picture 4" descr="hầm deo HV">
              <a:extLst>
                <a:ext uri="{FF2B5EF4-FFF2-40B4-BE49-F238E27FC236}">
                  <a16:creationId xmlns:a16="http://schemas.microsoft.com/office/drawing/2014/main" xmlns="" id="{B902CA26-FEEF-45EB-BEF1-853D8B93E9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166" b="18166"/>
            <a:stretch>
              <a:fillRect/>
            </a:stretch>
          </p:blipFill>
          <p:spPr bwMode="auto">
            <a:xfrm>
              <a:off x="60694" y="2141087"/>
              <a:ext cx="6727583" cy="4480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717B48FB-9A13-412D-88EF-32C2D4D50F75}"/>
                </a:ext>
              </a:extLst>
            </p:cNvPr>
            <p:cNvSpPr txBox="1"/>
            <p:nvPr/>
          </p:nvSpPr>
          <p:spPr>
            <a:xfrm>
              <a:off x="73576" y="6252315"/>
              <a:ext cx="2433087" cy="369332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HẦM THỦ THIÊM 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B60489BA-BF86-4A32-B2C3-C044B6407245}"/>
              </a:ext>
            </a:extLst>
          </p:cNvPr>
          <p:cNvGrpSpPr/>
          <p:nvPr/>
        </p:nvGrpSpPr>
        <p:grpSpPr>
          <a:xfrm>
            <a:off x="1307463" y="2276051"/>
            <a:ext cx="7109765" cy="4480560"/>
            <a:chOff x="9677385" y="404664"/>
            <a:chExt cx="7109765" cy="4480560"/>
          </a:xfrm>
        </p:grpSpPr>
        <p:pic>
          <p:nvPicPr>
            <p:cNvPr id="3" name="Picture 5" descr="hai-van">
              <a:extLst>
                <a:ext uri="{FF2B5EF4-FFF2-40B4-BE49-F238E27FC236}">
                  <a16:creationId xmlns:a16="http://schemas.microsoft.com/office/drawing/2014/main" xmlns="" id="{AE9E1460-93C9-43FA-B8A9-6AA5036ED8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205" b="18205"/>
            <a:stretch>
              <a:fillRect/>
            </a:stretch>
          </p:blipFill>
          <p:spPr bwMode="auto">
            <a:xfrm>
              <a:off x="9677385" y="404664"/>
              <a:ext cx="7109765" cy="4480560"/>
            </a:xfrm>
            <a:prstGeom prst="rect">
              <a:avLst/>
            </a:prstGeom>
            <a:noFill/>
            <a:ln w="9525">
              <a:solidFill>
                <a:srgbClr val="FF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AE7254D5-DF91-4A0B-81D8-3639413E18D6}"/>
                </a:ext>
              </a:extLst>
            </p:cNvPr>
            <p:cNvSpPr txBox="1"/>
            <p:nvPr/>
          </p:nvSpPr>
          <p:spPr>
            <a:xfrm>
              <a:off x="13751486" y="4400269"/>
              <a:ext cx="2016224" cy="40011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HẦM HẢI VÂN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62E27A28-D35B-4A8B-80B7-A62059FA40E1}"/>
              </a:ext>
            </a:extLst>
          </p:cNvPr>
          <p:cNvGrpSpPr/>
          <p:nvPr/>
        </p:nvGrpSpPr>
        <p:grpSpPr>
          <a:xfrm>
            <a:off x="726772" y="2254549"/>
            <a:ext cx="7810681" cy="4480560"/>
            <a:chOff x="8801764" y="2108096"/>
            <a:chExt cx="7810681" cy="4480560"/>
          </a:xfrm>
        </p:grpSpPr>
        <p:pic>
          <p:nvPicPr>
            <p:cNvPr id="6" name="Picture Placeholder 9">
              <a:extLst>
                <a:ext uri="{FF2B5EF4-FFF2-40B4-BE49-F238E27FC236}">
                  <a16:creationId xmlns:a16="http://schemas.microsoft.com/office/drawing/2014/main" xmlns="" id="{5A5A5854-DC55-4D8E-A4E1-83B1E19D43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313" b="14313"/>
            <a:stretch>
              <a:fillRect/>
            </a:stretch>
          </p:blipFill>
          <p:spPr bwMode="auto">
            <a:xfrm>
              <a:off x="8801764" y="2108096"/>
              <a:ext cx="7810681" cy="4480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14DAA492-155A-4521-8806-79A577887C7D}"/>
                </a:ext>
              </a:extLst>
            </p:cNvPr>
            <p:cNvSpPr txBox="1"/>
            <p:nvPr/>
          </p:nvSpPr>
          <p:spPr>
            <a:xfrm>
              <a:off x="9144000" y="5661248"/>
              <a:ext cx="1817564" cy="40011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ĐÈO PHAĐIN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xmlns="" id="{8EBEAE16-60F7-4C7D-BF38-CDA9DC13E772}"/>
              </a:ext>
            </a:extLst>
          </p:cNvPr>
          <p:cNvSpPr/>
          <p:nvPr/>
        </p:nvSpPr>
        <p:spPr>
          <a:xfrm>
            <a:off x="72008" y="1484784"/>
            <a:ext cx="5796136" cy="648072"/>
          </a:xfrm>
          <a:prstGeom prst="flowChartAlternate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2.1 ĐIỀU KIỆN TỰ NHIÊN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BEFFCFD5-1368-4A35-8746-12A41E6EF1D8}"/>
              </a:ext>
            </a:extLst>
          </p:cNvPr>
          <p:cNvSpPr/>
          <p:nvPr/>
        </p:nvSpPr>
        <p:spPr>
          <a:xfrm>
            <a:off x="72008" y="144394"/>
            <a:ext cx="9071992" cy="1340390"/>
          </a:xfrm>
          <a:prstGeom prst="roundRect">
            <a:avLst/>
          </a:pr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CÁC NHÂN TỐ ẢNH HƯỞNG ĐẾN PHÁT TRIỂN, PHÂN BỐ GTVT</a:t>
            </a:r>
          </a:p>
        </p:txBody>
      </p:sp>
      <p:graphicFrame>
        <p:nvGraphicFramePr>
          <p:cNvPr id="10" name="Content Placeholder 3">
            <a:extLst>
              <a:ext uri="{FF2B5EF4-FFF2-40B4-BE49-F238E27FC236}">
                <a16:creationId xmlns:a16="http://schemas.microsoft.com/office/drawing/2014/main" xmlns="" id="{81B5F740-B936-4560-B543-69F52004F88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0432959"/>
              </p:ext>
            </p:extLst>
          </p:nvPr>
        </p:nvGraphicFramePr>
        <p:xfrm>
          <a:off x="71438" y="2276475"/>
          <a:ext cx="8893175" cy="44370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024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9204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68088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97133">
                <a:tc rowSpan="5">
                  <a:txBody>
                    <a:bodyPr/>
                    <a:lstStyle/>
                    <a:p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 TỐ TỰ NHIÊN</a:t>
                      </a:r>
                    </a:p>
                  </a:txBody>
                  <a:tcPr marL="68585" marR="68585" marT="34289" marB="342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 TỐ</a:t>
                      </a:r>
                    </a:p>
                  </a:txBody>
                  <a:tcPr marL="68585" marR="68585" marT="34289" marB="342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 H</a:t>
                      </a:r>
                      <a:r>
                        <a:rPr lang="vi-VN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ỞNG</a:t>
                      </a:r>
                    </a:p>
                  </a:txBody>
                  <a:tcPr marL="68585" marR="68585" marT="34289" marB="342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2447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lý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5" marR="68585" marT="34289" marB="342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endParaRPr lang="en-US" sz="2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34289" marB="342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66496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hậu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34289" marB="342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2447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34289" marB="342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2447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ngòi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34289" marB="342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29725" name="TextBox 10">
            <a:extLst>
              <a:ext uri="{FF2B5EF4-FFF2-40B4-BE49-F238E27FC236}">
                <a16:creationId xmlns:a16="http://schemas.microsoft.com/office/drawing/2014/main" xmlns="" id="{6D2B8216-F58C-4F18-BC79-2ADC31C80D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5300" y="3192463"/>
            <a:ext cx="4684713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Điều kiện tự nhiên quy định sự có mặt và vai trò của các loại hình vận tải.</a:t>
            </a:r>
            <a:endParaRPr lang="en-US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74FBF16-F935-4432-9BA1-F059F70895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4497388"/>
            <a:ext cx="4646612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ĐKTN ảnh hưởng đến thiết kế và khai thác giao thông</a:t>
            </a:r>
            <a:endParaRPr lang="en-US" altLang="en-US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8F07AF-CA91-4B60-A22C-1199B8002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àng trăm tàu đánh cá bị mắc kẹt trong băng ở Trung Quốc">
            <a:hlinkClick r:id="" action="ppaction://media"/>
            <a:extLst>
              <a:ext uri="{FF2B5EF4-FFF2-40B4-BE49-F238E27FC236}">
                <a16:creationId xmlns:a16="http://schemas.microsoft.com/office/drawing/2014/main" xmlns="" id="{F0A4C6BC-F8FE-43A8-BC4E-DA42433C3E7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7029400"/>
          </a:xfrm>
        </p:spPr>
      </p:pic>
    </p:spTree>
    <p:extLst>
      <p:ext uri="{BB962C8B-B14F-4D97-AF65-F5344CB8AC3E}">
        <p14:creationId xmlns:p14="http://schemas.microsoft.com/office/powerpoint/2010/main" val="2576045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9697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Kết quả hình ảnh cho xe hơi">
            <a:extLst>
              <a:ext uri="{FF2B5EF4-FFF2-40B4-BE49-F238E27FC236}">
                <a16:creationId xmlns:a16="http://schemas.microsoft.com/office/drawing/2014/main" xmlns="" id="{935892F2-533C-4F84-85DA-08CE3E938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653135"/>
            <a:ext cx="4102850" cy="17991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ình ảnh có liên quan">
            <a:extLst>
              <a:ext uri="{FF2B5EF4-FFF2-40B4-BE49-F238E27FC236}">
                <a16:creationId xmlns:a16="http://schemas.microsoft.com/office/drawing/2014/main" xmlns="" id="{FEF5DA2A-0C45-49F4-AF6B-0B38C5B3E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672" y="332655"/>
            <a:ext cx="3817375" cy="1828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Kết quả hình ảnh cho tàu hỏa">
            <a:extLst>
              <a:ext uri="{FF2B5EF4-FFF2-40B4-BE49-F238E27FC236}">
                <a16:creationId xmlns:a16="http://schemas.microsoft.com/office/drawing/2014/main" xmlns="" id="{9F369661-281B-47CD-8322-D8EECEAB0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92895"/>
            <a:ext cx="4102850" cy="1828800"/>
          </a:xfrm>
          <a:prstGeom prst="round2DiagRect">
            <a:avLst>
              <a:gd name="adj1" fmla="val 16667"/>
              <a:gd name="adj2" fmla="val 4162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boat is docked next to a body of water&#10;&#10;Description generated with very high confidence">
            <a:extLst>
              <a:ext uri="{FF2B5EF4-FFF2-40B4-BE49-F238E27FC236}">
                <a16:creationId xmlns:a16="http://schemas.microsoft.com/office/drawing/2014/main" xmlns="" id="{9A20BE64-0549-4339-B92F-2DAAE4A6CE2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332655"/>
            <a:ext cx="4103872" cy="1828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B54C160-5885-421B-8B4B-742D285A222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623" y="4653134"/>
            <a:ext cx="3816424" cy="18361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4" descr="Kết quả hình ảnh cho giao thông vận tải đường ống">
            <a:extLst>
              <a:ext uri="{FF2B5EF4-FFF2-40B4-BE49-F238E27FC236}">
                <a16:creationId xmlns:a16="http://schemas.microsoft.com/office/drawing/2014/main" xmlns="" id="{E3239BF9-2981-4495-9D5F-FDE55DDCE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623" y="2492895"/>
            <a:ext cx="3816424" cy="1828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xmlns="" id="{E5A129EA-D55D-4B3C-A550-05471C420227}"/>
              </a:ext>
            </a:extLst>
          </p:cNvPr>
          <p:cNvSpPr/>
          <p:nvPr/>
        </p:nvSpPr>
        <p:spPr>
          <a:xfrm>
            <a:off x="72008" y="1556792"/>
            <a:ext cx="5796136" cy="648072"/>
          </a:xfrm>
          <a:prstGeom prst="flowChartAlternate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2.1 ĐIỀU KIỆN TỰ NHIÊN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F27B9238-54A4-4639-A405-5AFBAC2011DC}"/>
              </a:ext>
            </a:extLst>
          </p:cNvPr>
          <p:cNvSpPr/>
          <p:nvPr/>
        </p:nvSpPr>
        <p:spPr>
          <a:xfrm>
            <a:off x="72008" y="144394"/>
            <a:ext cx="9071992" cy="1340390"/>
          </a:xfrm>
          <a:prstGeom prst="roundRect">
            <a:avLst/>
          </a:pr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CÁC NHÂN TỐ ẢNH HƯỞNG ĐẾN PHÁT TRIỂN, PHÂN BỐ GTVT</a:t>
            </a:r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xmlns="" id="{7B154B6E-2320-45C5-9A83-23F4C868BB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F3FBF81B-52FA-4423-8335-86BF50FB8088}"/>
              </a:ext>
            </a:extLst>
          </p:cNvPr>
          <p:cNvGrpSpPr/>
          <p:nvPr/>
        </p:nvGrpSpPr>
        <p:grpSpPr>
          <a:xfrm>
            <a:off x="209293" y="2276872"/>
            <a:ext cx="8640960" cy="4389120"/>
            <a:chOff x="128458" y="2338954"/>
            <a:chExt cx="8640960" cy="4389120"/>
          </a:xfrm>
        </p:grpSpPr>
        <p:pic>
          <p:nvPicPr>
            <p:cNvPr id="13" name="Picture 2" descr="Image result for Ã¹n táº¯c giao thÃ´ng do lÅ©">
              <a:extLst>
                <a:ext uri="{FF2B5EF4-FFF2-40B4-BE49-F238E27FC236}">
                  <a16:creationId xmlns:a16="http://schemas.microsoft.com/office/drawing/2014/main" xmlns="" id="{8ECA7FE6-B82B-46F7-91B1-4ACE974477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211" b="11211"/>
            <a:stretch>
              <a:fillRect/>
            </a:stretch>
          </p:blipFill>
          <p:spPr bwMode="auto">
            <a:xfrm>
              <a:off x="128458" y="2338954"/>
              <a:ext cx="8640960" cy="4389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D7DB52F6-26E9-4251-B99E-97EF8438AC54}"/>
                </a:ext>
              </a:extLst>
            </p:cNvPr>
            <p:cNvSpPr txBox="1"/>
            <p:nvPr/>
          </p:nvSpPr>
          <p:spPr>
            <a:xfrm>
              <a:off x="196892" y="6059552"/>
              <a:ext cx="3497984" cy="52322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NGẬP Ở TP.HCM 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E64C83C-BD53-4C69-969F-2BEA85BC4321}"/>
              </a:ext>
            </a:extLst>
          </p:cNvPr>
          <p:cNvGrpSpPr/>
          <p:nvPr/>
        </p:nvGrpSpPr>
        <p:grpSpPr>
          <a:xfrm>
            <a:off x="506413" y="2276872"/>
            <a:ext cx="7987249" cy="4389120"/>
            <a:chOff x="473182" y="2405602"/>
            <a:chExt cx="7987249" cy="4389120"/>
          </a:xfrm>
        </p:grpSpPr>
        <p:pic>
          <p:nvPicPr>
            <p:cNvPr id="17" name="Picture 6" descr="Image result for Äá»ng Äáº¥t">
              <a:extLst>
                <a:ext uri="{FF2B5EF4-FFF2-40B4-BE49-F238E27FC236}">
                  <a16:creationId xmlns:a16="http://schemas.microsoft.com/office/drawing/2014/main" xmlns="" id="{CB9202FF-99DB-487C-9144-662A135A07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201" b="14201"/>
            <a:stretch>
              <a:fillRect/>
            </a:stretch>
          </p:blipFill>
          <p:spPr bwMode="auto">
            <a:xfrm>
              <a:off x="473182" y="2405602"/>
              <a:ext cx="7987249" cy="4389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085E0CC9-EEFE-445D-A53C-527015DB69E3}"/>
                </a:ext>
              </a:extLst>
            </p:cNvPr>
            <p:cNvSpPr txBox="1"/>
            <p:nvPr/>
          </p:nvSpPr>
          <p:spPr>
            <a:xfrm>
              <a:off x="550555" y="6265116"/>
              <a:ext cx="2952328" cy="40011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SÓNG THẦN Ở NHẬT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1CF3FEC2-86E3-49FA-BF77-60BF9BAAA4D4}"/>
              </a:ext>
            </a:extLst>
          </p:cNvPr>
          <p:cNvGrpSpPr/>
          <p:nvPr/>
        </p:nvGrpSpPr>
        <p:grpSpPr>
          <a:xfrm>
            <a:off x="1856450" y="2324486"/>
            <a:ext cx="5173283" cy="4389120"/>
            <a:chOff x="1619684" y="-1320160"/>
            <a:chExt cx="5173283" cy="4389120"/>
          </a:xfrm>
        </p:grpSpPr>
        <p:pic>
          <p:nvPicPr>
            <p:cNvPr id="18" name="Picture 17" descr="A group of people riding on the back of a car&#10;&#10;Description generated with high confidence">
              <a:extLst>
                <a:ext uri="{FF2B5EF4-FFF2-40B4-BE49-F238E27FC236}">
                  <a16:creationId xmlns:a16="http://schemas.microsoft.com/office/drawing/2014/main" xmlns="" id="{A01A546F-693C-4217-975A-6CAA7C329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84" y="-1320160"/>
              <a:ext cx="5173283" cy="4389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5EECB45D-6177-4B6F-AE93-7F9B643F0B8F}"/>
                </a:ext>
              </a:extLst>
            </p:cNvPr>
            <p:cNvSpPr txBox="1"/>
            <p:nvPr/>
          </p:nvSpPr>
          <p:spPr>
            <a:xfrm>
              <a:off x="1763393" y="2533218"/>
              <a:ext cx="3846796" cy="369332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vi-VN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ƠNG MÙ Ở Đ</a:t>
              </a:r>
              <a:r>
                <a:rPr lang="vi-VN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ỜNG LÊN SAPA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BF7222ED-B1F6-4E97-8FB8-08D61801AC21}"/>
              </a:ext>
            </a:extLst>
          </p:cNvPr>
          <p:cNvGrpSpPr/>
          <p:nvPr/>
        </p:nvGrpSpPr>
        <p:grpSpPr>
          <a:xfrm>
            <a:off x="1782088" y="2324486"/>
            <a:ext cx="6666040" cy="4389120"/>
            <a:chOff x="7706440" y="-1379971"/>
            <a:chExt cx="6666040" cy="4389120"/>
          </a:xfrm>
        </p:grpSpPr>
        <p:pic>
          <p:nvPicPr>
            <p:cNvPr id="19" name="Picture 4" descr="Related image">
              <a:extLst>
                <a:ext uri="{FF2B5EF4-FFF2-40B4-BE49-F238E27FC236}">
                  <a16:creationId xmlns:a16="http://schemas.microsoft.com/office/drawing/2014/main" xmlns="" id="{C47A2D2F-DD90-4DC9-AC3B-C73276A9B5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58" b="7758"/>
            <a:stretch>
              <a:fillRect/>
            </a:stretch>
          </p:blipFill>
          <p:spPr bwMode="auto">
            <a:xfrm>
              <a:off x="7706440" y="-1379971"/>
              <a:ext cx="6666040" cy="4389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82AB499C-D17C-4DEB-A20A-761AC7F5942E}"/>
                </a:ext>
              </a:extLst>
            </p:cNvPr>
            <p:cNvSpPr txBox="1"/>
            <p:nvPr/>
          </p:nvSpPr>
          <p:spPr>
            <a:xfrm>
              <a:off x="8536858" y="2491155"/>
              <a:ext cx="5615529" cy="369332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TUYẾT PHỦ DÀY GÂY CẢN TRỞ GIAO THÔNG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xmlns="" id="{FF06D9DE-A404-41DB-AA67-F439B3D43F71}"/>
              </a:ext>
            </a:extLst>
          </p:cNvPr>
          <p:cNvSpPr/>
          <p:nvPr/>
        </p:nvSpPr>
        <p:spPr>
          <a:xfrm>
            <a:off x="72008" y="1556792"/>
            <a:ext cx="5796136" cy="648072"/>
          </a:xfrm>
          <a:prstGeom prst="flowChartAlternate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2.1 ĐIỀU KIỆN TỰ NHIÊN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5433AF50-86DC-40B5-AA18-C310884F1469}"/>
              </a:ext>
            </a:extLst>
          </p:cNvPr>
          <p:cNvSpPr/>
          <p:nvPr/>
        </p:nvSpPr>
        <p:spPr>
          <a:xfrm>
            <a:off x="72008" y="144394"/>
            <a:ext cx="9071992" cy="1340390"/>
          </a:xfrm>
          <a:prstGeom prst="roundRect">
            <a:avLst/>
          </a:pr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CÁC NHÂN TỐ ẢNH HƯỞNG ĐẾN PHÁT TRIỂN, PHÂN BỐ GTVT</a:t>
            </a:r>
          </a:p>
        </p:txBody>
      </p:sp>
      <p:graphicFrame>
        <p:nvGraphicFramePr>
          <p:cNvPr id="10" name="Content Placeholder 3">
            <a:extLst>
              <a:ext uri="{FF2B5EF4-FFF2-40B4-BE49-F238E27FC236}">
                <a16:creationId xmlns:a16="http://schemas.microsoft.com/office/drawing/2014/main" xmlns="" id="{CC2F14E9-667C-44CF-A2A1-F542966A92B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3889094"/>
              </p:ext>
            </p:extLst>
          </p:nvPr>
        </p:nvGraphicFramePr>
        <p:xfrm>
          <a:off x="71438" y="2205038"/>
          <a:ext cx="8893175" cy="46529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22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200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68088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01543">
                <a:tc rowSpan="5">
                  <a:txBody>
                    <a:bodyPr/>
                    <a:lstStyle/>
                    <a:p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 TỐ TỰ NHIÊN</a:t>
                      </a:r>
                    </a:p>
                  </a:txBody>
                  <a:tcPr marL="68585" marR="68585" marT="34288" marB="34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 TỐ</a:t>
                      </a:r>
                    </a:p>
                  </a:txBody>
                  <a:tcPr marL="68585" marR="68585" marT="34288" marB="34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 H</a:t>
                      </a:r>
                      <a:r>
                        <a:rPr lang="vi-VN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ỞNG</a:t>
                      </a:r>
                    </a:p>
                  </a:txBody>
                  <a:tcPr marL="68585" marR="68585" marT="34288" marB="34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7110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lý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5" marR="68585" marT="34288" marB="34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endParaRPr lang="en-US" sz="2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34288" marB="3428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33811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hậu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34288" marB="34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7110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34288" marB="34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7110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ngòi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5" marR="68585" marT="34288" marB="34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31773" name="TextBox 4">
            <a:extLst>
              <a:ext uri="{FF2B5EF4-FFF2-40B4-BE49-F238E27FC236}">
                <a16:creationId xmlns:a16="http://schemas.microsoft.com/office/drawing/2014/main" xmlns="" id="{FC55C781-BE91-43ED-85C3-5932AC097D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5300" y="3192463"/>
            <a:ext cx="4684713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Điều kiện tự nhiên quy định sự có mặt và vai trò của các loại hình vận tải.</a:t>
            </a:r>
            <a:endParaRPr lang="en-US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774" name="TextBox 6">
            <a:extLst>
              <a:ext uri="{FF2B5EF4-FFF2-40B4-BE49-F238E27FC236}">
                <a16:creationId xmlns:a16="http://schemas.microsoft.com/office/drawing/2014/main" xmlns="" id="{C23DC378-EA48-4B7C-94B0-18F015DB6B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4497388"/>
            <a:ext cx="4646612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ĐKTN ảnh hưởng đến thiết kế và khai thác giao thông</a:t>
            </a:r>
            <a:endParaRPr lang="en-US" altLang="en-US" sz="28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8BDC929-D790-48ED-8164-1092AB946D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8313" y="5372100"/>
            <a:ext cx="4646612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Khí hậu và thời tiết ảnh h</a:t>
            </a:r>
            <a:r>
              <a:rPr lang="vi-VN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ởng sâu sắc đến hoạt động giao thông vận tải</a:t>
            </a:r>
            <a:endParaRPr lang="en-US" altLang="en-US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xmlns="" id="{94709CC0-65A4-474D-83C5-4E229EECA667}"/>
              </a:ext>
            </a:extLst>
          </p:cNvPr>
          <p:cNvSpPr/>
          <p:nvPr/>
        </p:nvSpPr>
        <p:spPr>
          <a:xfrm>
            <a:off x="42690" y="1470353"/>
            <a:ext cx="7880935" cy="648072"/>
          </a:xfrm>
          <a:prstGeom prst="flowChartAlternate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2.2 ĐIỀU KIỆN KINH TẾ XÃ HỘI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B4E92666-1ECD-4236-9077-B499F951D727}"/>
              </a:ext>
            </a:extLst>
          </p:cNvPr>
          <p:cNvSpPr/>
          <p:nvPr/>
        </p:nvSpPr>
        <p:spPr>
          <a:xfrm>
            <a:off x="72008" y="144394"/>
            <a:ext cx="9071992" cy="1340390"/>
          </a:xfrm>
          <a:prstGeom prst="roundRect">
            <a:avLst/>
          </a:pr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CÁC NHÂN TỐ ẢNH HƯỞNG ĐẾN PHÁT TRIỂN, PHÂN BỐ GTVT</a:t>
            </a:r>
          </a:p>
        </p:txBody>
      </p:sp>
      <p:graphicFrame>
        <p:nvGraphicFramePr>
          <p:cNvPr id="12" name="Content Placeholder 3">
            <a:extLst>
              <a:ext uri="{FF2B5EF4-FFF2-40B4-BE49-F238E27FC236}">
                <a16:creationId xmlns:a16="http://schemas.microsoft.com/office/drawing/2014/main" xmlns="" id="{C8E09931-FFC1-4B4F-935A-487A44AA041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123717"/>
              </p:ext>
            </p:extLst>
          </p:nvPr>
        </p:nvGraphicFramePr>
        <p:xfrm>
          <a:off x="71438" y="2117725"/>
          <a:ext cx="9072562" cy="47402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638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15880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18737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16349">
                <a:tc rowSpan="2">
                  <a:txBody>
                    <a:bodyPr/>
                    <a:lstStyle/>
                    <a:p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 TỐ KT-XH</a:t>
                      </a:r>
                    </a:p>
                  </a:txBody>
                  <a:tcPr marL="68585" marR="68585" marT="34294" marB="342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 TỐ</a:t>
                      </a:r>
                    </a:p>
                  </a:txBody>
                  <a:tcPr marL="68585" marR="68585" marT="34294" marB="3429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 H</a:t>
                      </a:r>
                      <a:r>
                        <a:rPr lang="vi-VN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ỞNG</a:t>
                      </a:r>
                    </a:p>
                  </a:txBody>
                  <a:tcPr marL="68585" marR="68585" marT="34294" marB="3429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023926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ngành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5" marR="68585" marT="34294" marB="3429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vi-VN" sz="3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 ý nghĩa quyết định đối với sự phát triển và phân bố cũng như sự hoạt động của GTVT</a:t>
                      </a:r>
                    </a:p>
                  </a:txBody>
                  <a:tcPr marL="68585" marR="68585" marT="34294" marB="3429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xmlns="" id="{A0BB1A2A-D31C-4C40-ADDC-C210720E9EC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8185511"/>
              </p:ext>
            </p:extLst>
          </p:nvPr>
        </p:nvGraphicFramePr>
        <p:xfrm>
          <a:off x="162940" y="2345601"/>
          <a:ext cx="8548090" cy="43388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Arrow: Down 9">
            <a:extLst>
              <a:ext uri="{FF2B5EF4-FFF2-40B4-BE49-F238E27FC236}">
                <a16:creationId xmlns:a16="http://schemas.microsoft.com/office/drawing/2014/main" xmlns="" id="{A322C218-86C1-41CD-A308-91B7287CCD84}"/>
              </a:ext>
            </a:extLst>
          </p:cNvPr>
          <p:cNvSpPr/>
          <p:nvPr/>
        </p:nvSpPr>
        <p:spPr>
          <a:xfrm>
            <a:off x="4436985" y="4437113"/>
            <a:ext cx="279031" cy="576064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600"/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xmlns="" id="{A86C4354-BAEB-42EC-AB07-F2E6D78E19D1}"/>
              </a:ext>
            </a:extLst>
          </p:cNvPr>
          <p:cNvSpPr/>
          <p:nvPr/>
        </p:nvSpPr>
        <p:spPr>
          <a:xfrm>
            <a:off x="72007" y="1556792"/>
            <a:ext cx="7880935" cy="648072"/>
          </a:xfrm>
          <a:prstGeom prst="flowChartAlternate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2.2 ĐIỀU KIỆN KINH TẾ XÃ HỘI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200A7867-CAA2-4C20-BA02-62A02CB52440}"/>
              </a:ext>
            </a:extLst>
          </p:cNvPr>
          <p:cNvSpPr/>
          <p:nvPr/>
        </p:nvSpPr>
        <p:spPr>
          <a:xfrm>
            <a:off x="72008" y="144394"/>
            <a:ext cx="9071992" cy="1340390"/>
          </a:xfrm>
          <a:prstGeom prst="roundRect">
            <a:avLst/>
          </a:pr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CÁC NHÂN TỐ ẢNH HƯỞNG ĐẾN PHÁT TRIỂN, PHÂN BỐ GTVT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260E157-7DDF-4DD1-AB04-7ED202BF3D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C260E157-7DDF-4DD1-AB04-7ED202BF3D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1BCAE4E-8558-47F0-86BF-19FAC6007A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graphicEl>
                                              <a:dgm id="{11BCAE4E-8558-47F0-86BF-19FAC6007A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one"/>
        </p:bldSub>
      </p:bldGraphic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BEFB974B-FF69-44CD-92C3-1C7B52A39B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0724" y="2465452"/>
            <a:ext cx="2211700" cy="89154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auto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Đường sắt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0E5F5CF3-8A47-4E8F-9F64-29E58BBCFB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4248" y="3546147"/>
            <a:ext cx="2211700" cy="89154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auto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ôtô</a:t>
            </a:r>
            <a:endParaRPr lang="en-US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xmlns="" id="{93434007-6DE4-47BA-9819-2F06A0299C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4248" y="4730661"/>
            <a:ext cx="2211700" cy="89154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auto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endParaRPr lang="en-US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xmlns="" id="{2A3A7AEE-6821-417F-A8ED-F9C02151F3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0724" y="5915176"/>
            <a:ext cx="2211700" cy="89154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auto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e)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fontAlgn="auto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lang="en-US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ine 11">
            <a:extLst>
              <a:ext uri="{FF2B5EF4-FFF2-40B4-BE49-F238E27FC236}">
                <a16:creationId xmlns:a16="http://schemas.microsoft.com/office/drawing/2014/main" xmlns="" id="{6F8AC106-006B-418B-ABF5-6EC0203635D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43600" y="2911475"/>
            <a:ext cx="857250" cy="50800"/>
          </a:xfrm>
          <a:prstGeom prst="line">
            <a:avLst/>
          </a:prstGeom>
          <a:ln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ine 12">
            <a:extLst>
              <a:ext uri="{FF2B5EF4-FFF2-40B4-BE49-F238E27FC236}">
                <a16:creationId xmlns:a16="http://schemas.microsoft.com/office/drawing/2014/main" xmlns="" id="{120E8300-2035-4B06-A0CE-184556104999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3600" y="4081463"/>
            <a:ext cx="857250" cy="2417762"/>
          </a:xfrm>
          <a:prstGeom prst="line">
            <a:avLst/>
          </a:prstGeom>
          <a:ln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ine 13">
            <a:extLst>
              <a:ext uri="{FF2B5EF4-FFF2-40B4-BE49-F238E27FC236}">
                <a16:creationId xmlns:a16="http://schemas.microsoft.com/office/drawing/2014/main" xmlns="" id="{987B8545-FC5F-4AD4-99B9-57AF6716BE3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46775" y="5241925"/>
            <a:ext cx="854075" cy="995363"/>
          </a:xfrm>
          <a:prstGeom prst="line">
            <a:avLst/>
          </a:prstGeom>
          <a:ln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ine 14">
            <a:extLst>
              <a:ext uri="{FF2B5EF4-FFF2-40B4-BE49-F238E27FC236}">
                <a16:creationId xmlns:a16="http://schemas.microsoft.com/office/drawing/2014/main" xmlns="" id="{B54BA8F3-9D1F-4674-8FF8-4B4A7C7D96A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46775" y="3941763"/>
            <a:ext cx="879475" cy="1144587"/>
          </a:xfrm>
          <a:prstGeom prst="line">
            <a:avLst/>
          </a:prstGeom>
          <a:ln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15">
            <a:extLst>
              <a:ext uri="{FF2B5EF4-FFF2-40B4-BE49-F238E27FC236}">
                <a16:creationId xmlns:a16="http://schemas.microsoft.com/office/drawing/2014/main" xmlns="" id="{9E2647C4-2C8C-412B-A139-1B9A6B3F6C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07" y="2305208"/>
            <a:ext cx="5871592" cy="1200329"/>
          </a:xfrm>
          <a:prstGeom prst="rect">
            <a:avLst/>
          </a:prstGeom>
          <a:ln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than,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quặng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lớn,cồng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kềnh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rẻ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Text Box 16">
            <a:extLst>
              <a:ext uri="{FF2B5EF4-FFF2-40B4-BE49-F238E27FC236}">
                <a16:creationId xmlns:a16="http://schemas.microsoft.com/office/drawing/2014/main" xmlns="" id="{F11F8F5B-4670-4D51-A947-4CF1F25660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07" y="3643326"/>
            <a:ext cx="5871592" cy="830997"/>
          </a:xfrm>
          <a:prstGeom prst="rect">
            <a:avLst/>
          </a:prstGeom>
          <a:ln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en-US"/>
            </a:defPPr>
            <a:lvl1pPr>
              <a:spcBef>
                <a:spcPct val="50000"/>
              </a:spcBef>
              <a:buFontTx/>
              <a:buNone/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Arial" panose="020B0604020202020204" pitchFamily="34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altLang="en-US" b="1" dirty="0"/>
              <a:t>2. </a:t>
            </a:r>
            <a:r>
              <a:rPr lang="en-US" altLang="en-US" b="1" dirty="0" err="1"/>
              <a:t>Vận</a:t>
            </a:r>
            <a:r>
              <a:rPr lang="en-US" altLang="en-US" b="1" dirty="0"/>
              <a:t> </a:t>
            </a:r>
            <a:r>
              <a:rPr lang="en-US" altLang="en-US" b="1" dirty="0" err="1"/>
              <a:t>chuyển</a:t>
            </a:r>
            <a:r>
              <a:rPr lang="en-US" altLang="en-US" b="1" dirty="0"/>
              <a:t> </a:t>
            </a:r>
            <a:r>
              <a:rPr lang="en-US" altLang="en-US" b="1" dirty="0" err="1"/>
              <a:t>hoa</a:t>
            </a:r>
            <a:r>
              <a:rPr lang="en-US" altLang="en-US" b="1" dirty="0"/>
              <a:t> </a:t>
            </a:r>
            <a:r>
              <a:rPr lang="en-US" altLang="en-US" b="1" dirty="0" err="1"/>
              <a:t>tươi</a:t>
            </a:r>
            <a:r>
              <a:rPr lang="en-US" altLang="en-US" b="1" dirty="0"/>
              <a:t> </a:t>
            </a:r>
            <a:r>
              <a:rPr lang="en-US" altLang="en-US" b="1" dirty="0" err="1"/>
              <a:t>khối</a:t>
            </a:r>
            <a:r>
              <a:rPr lang="en-US" altLang="en-US" b="1" dirty="0"/>
              <a:t> </a:t>
            </a:r>
            <a:r>
              <a:rPr lang="en-US" altLang="en-US" b="1" dirty="0" err="1"/>
              <a:t>lượng</a:t>
            </a:r>
            <a:r>
              <a:rPr lang="en-US" altLang="en-US" b="1" dirty="0"/>
              <a:t> </a:t>
            </a:r>
            <a:r>
              <a:rPr lang="en-US" altLang="en-US" b="1" dirty="0" err="1"/>
              <a:t>ít</a:t>
            </a:r>
            <a:r>
              <a:rPr lang="en-US" altLang="en-US" b="1" dirty="0"/>
              <a:t>, </a:t>
            </a:r>
            <a:r>
              <a:rPr lang="en-US" altLang="en-US" b="1" dirty="0" err="1"/>
              <a:t>cần</a:t>
            </a:r>
            <a:r>
              <a:rPr lang="en-US" altLang="en-US" b="1" dirty="0"/>
              <a:t> </a:t>
            </a:r>
            <a:r>
              <a:rPr lang="en-US" altLang="en-US" b="1" dirty="0" err="1"/>
              <a:t>vận</a:t>
            </a:r>
            <a:r>
              <a:rPr lang="en-US" altLang="en-US" b="1" dirty="0"/>
              <a:t> </a:t>
            </a:r>
            <a:r>
              <a:rPr lang="en-US" altLang="en-US" b="1" dirty="0" err="1"/>
              <a:t>chuyển</a:t>
            </a:r>
            <a:r>
              <a:rPr lang="en-US" altLang="en-US" b="1" dirty="0"/>
              <a:t> </a:t>
            </a:r>
            <a:r>
              <a:rPr lang="en-US" altLang="en-US" b="1" dirty="0" err="1"/>
              <a:t>nhanh</a:t>
            </a:r>
            <a:endParaRPr lang="en-US" altLang="en-US" b="1" dirty="0"/>
          </a:p>
        </p:txBody>
      </p:sp>
      <p:sp>
        <p:nvSpPr>
          <p:cNvPr id="18" name="Text Box 17">
            <a:extLst>
              <a:ext uri="{FF2B5EF4-FFF2-40B4-BE49-F238E27FC236}">
                <a16:creationId xmlns:a16="http://schemas.microsoft.com/office/drawing/2014/main" xmlns="" id="{B21B5DA2-0947-41FB-BB1C-E2BB7F05B9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07" y="4612112"/>
            <a:ext cx="5871592" cy="830997"/>
          </a:xfrm>
          <a:prstGeom prst="rect">
            <a:avLst/>
          </a:prstGeom>
          <a:ln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en-US"/>
            </a:defPPr>
            <a:lvl1pPr>
              <a:spcBef>
                <a:spcPct val="50000"/>
              </a:spcBef>
              <a:buFontTx/>
              <a:buNone/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Arial" panose="020B0604020202020204" pitchFamily="34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altLang="en-US" b="1" dirty="0"/>
              <a:t>3. </a:t>
            </a:r>
            <a:r>
              <a:rPr lang="en-US" altLang="en-US" b="1" dirty="0" err="1"/>
              <a:t>Vận</a:t>
            </a:r>
            <a:r>
              <a:rPr lang="en-US" altLang="en-US" b="1" dirty="0"/>
              <a:t> </a:t>
            </a:r>
            <a:r>
              <a:rPr lang="en-US" altLang="en-US" b="1" dirty="0" err="1"/>
              <a:t>chuyển</a:t>
            </a:r>
            <a:r>
              <a:rPr lang="en-US" altLang="en-US" b="1" dirty="0"/>
              <a:t> </a:t>
            </a:r>
            <a:r>
              <a:rPr lang="en-US" altLang="en-US" b="1" dirty="0" err="1"/>
              <a:t>hàng</a:t>
            </a:r>
            <a:r>
              <a:rPr lang="en-US" altLang="en-US" b="1" dirty="0"/>
              <a:t> </a:t>
            </a:r>
            <a:r>
              <a:rPr lang="en-US" altLang="en-US" b="1" dirty="0" err="1"/>
              <a:t>tiêu</a:t>
            </a:r>
            <a:r>
              <a:rPr lang="en-US" altLang="en-US" b="1" dirty="0"/>
              <a:t> </a:t>
            </a:r>
            <a:r>
              <a:rPr lang="en-US" altLang="en-US" b="1" dirty="0" err="1"/>
              <a:t>dùng</a:t>
            </a:r>
            <a:r>
              <a:rPr lang="en-US" altLang="en-US" b="1" dirty="0"/>
              <a:t> </a:t>
            </a:r>
            <a:r>
              <a:rPr lang="en-US" altLang="en-US" b="1" dirty="0" err="1"/>
              <a:t>lên</a:t>
            </a:r>
            <a:r>
              <a:rPr lang="en-US" altLang="en-US" b="1" dirty="0"/>
              <a:t> </a:t>
            </a:r>
            <a:r>
              <a:rPr lang="en-US" altLang="en-US" b="1" dirty="0" err="1"/>
              <a:t>vùng</a:t>
            </a:r>
            <a:r>
              <a:rPr lang="en-US" altLang="en-US" b="1" dirty="0"/>
              <a:t> </a:t>
            </a:r>
            <a:r>
              <a:rPr lang="en-US" altLang="en-US" b="1" dirty="0" err="1"/>
              <a:t>núi</a:t>
            </a:r>
            <a:r>
              <a:rPr lang="en-US" altLang="en-US" b="1" dirty="0"/>
              <a:t> </a:t>
            </a:r>
            <a:r>
              <a:rPr lang="en-US" altLang="en-US" b="1" dirty="0" err="1"/>
              <a:t>trên</a:t>
            </a:r>
            <a:r>
              <a:rPr lang="en-US" altLang="en-US" b="1" dirty="0"/>
              <a:t> </a:t>
            </a:r>
            <a:r>
              <a:rPr lang="en-US" altLang="en-US" b="1" dirty="0" err="1"/>
              <a:t>quãng</a:t>
            </a:r>
            <a:r>
              <a:rPr lang="en-US" altLang="en-US" b="1" dirty="0"/>
              <a:t> </a:t>
            </a:r>
            <a:r>
              <a:rPr lang="en-US" altLang="en-US" b="1" dirty="0" err="1"/>
              <a:t>đường</a:t>
            </a:r>
            <a:r>
              <a:rPr lang="en-US" altLang="en-US" b="1" dirty="0"/>
              <a:t> </a:t>
            </a:r>
            <a:r>
              <a:rPr lang="en-US" altLang="en-US" b="1" dirty="0" err="1"/>
              <a:t>ngắn</a:t>
            </a:r>
            <a:r>
              <a:rPr lang="en-US" altLang="en-US" b="1" dirty="0"/>
              <a:t>, </a:t>
            </a:r>
            <a:r>
              <a:rPr lang="en-US" altLang="en-US" b="1" dirty="0" err="1"/>
              <a:t>trung</a:t>
            </a:r>
            <a:r>
              <a:rPr lang="en-US" altLang="en-US" b="1" dirty="0"/>
              <a:t> </a:t>
            </a:r>
            <a:r>
              <a:rPr lang="en-US" altLang="en-US" b="1" dirty="0" err="1"/>
              <a:t>bình</a:t>
            </a:r>
            <a:r>
              <a:rPr lang="en-US" altLang="en-US" b="1" dirty="0"/>
              <a:t> </a:t>
            </a:r>
            <a:r>
              <a:rPr lang="en-US" altLang="en-US" b="1" dirty="0" err="1"/>
              <a:t>giá</a:t>
            </a:r>
            <a:r>
              <a:rPr lang="en-US" altLang="en-US" b="1" dirty="0"/>
              <a:t> </a:t>
            </a:r>
            <a:r>
              <a:rPr lang="en-US" altLang="en-US" b="1" dirty="0" err="1"/>
              <a:t>rẻ</a:t>
            </a:r>
            <a:endParaRPr lang="en-US" altLang="en-US" b="1" dirty="0"/>
          </a:p>
        </p:txBody>
      </p:sp>
      <p:sp>
        <p:nvSpPr>
          <p:cNvPr id="19" name="Text Box 18">
            <a:extLst>
              <a:ext uri="{FF2B5EF4-FFF2-40B4-BE49-F238E27FC236}">
                <a16:creationId xmlns:a16="http://schemas.microsoft.com/office/drawing/2014/main" xmlns="" id="{A2E15A6D-D6AB-4703-A805-91812C9988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07" y="5580899"/>
            <a:ext cx="5871592" cy="1200329"/>
          </a:xfrm>
          <a:prstGeom prst="rect">
            <a:avLst/>
          </a:prstGeom>
          <a:ln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en-US"/>
            </a:defPPr>
            <a:lvl1pPr>
              <a:spcBef>
                <a:spcPct val="50000"/>
              </a:spcBef>
              <a:buFontTx/>
              <a:buNone/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Arial" panose="020B0604020202020204" pitchFamily="34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altLang="en-US" b="1" dirty="0"/>
              <a:t>4. </a:t>
            </a:r>
            <a:r>
              <a:rPr lang="en-US" altLang="en-US" b="1" dirty="0" err="1"/>
              <a:t>Vận</a:t>
            </a:r>
            <a:r>
              <a:rPr lang="en-US" altLang="en-US" b="1" dirty="0"/>
              <a:t> </a:t>
            </a:r>
            <a:r>
              <a:rPr lang="en-US" altLang="en-US" b="1" dirty="0" err="1"/>
              <a:t>chuyển</a:t>
            </a:r>
            <a:r>
              <a:rPr lang="en-US" altLang="en-US" b="1" dirty="0"/>
              <a:t> </a:t>
            </a:r>
            <a:r>
              <a:rPr lang="en-US" altLang="en-US" b="1" dirty="0" err="1"/>
              <a:t>dầu</a:t>
            </a:r>
            <a:r>
              <a:rPr lang="en-US" altLang="en-US" b="1" dirty="0"/>
              <a:t> </a:t>
            </a:r>
            <a:r>
              <a:rPr lang="en-US" altLang="en-US" b="1" dirty="0" err="1"/>
              <a:t>thô</a:t>
            </a:r>
            <a:r>
              <a:rPr lang="en-US" altLang="en-US" b="1" dirty="0"/>
              <a:t> </a:t>
            </a:r>
            <a:r>
              <a:rPr lang="en-US" altLang="en-US" b="1" dirty="0" err="1"/>
              <a:t>trên</a:t>
            </a:r>
            <a:r>
              <a:rPr lang="en-US" altLang="en-US" b="1" dirty="0"/>
              <a:t> </a:t>
            </a:r>
            <a:r>
              <a:rPr lang="en-US" altLang="en-US" b="1" dirty="0" err="1"/>
              <a:t>tuyến</a:t>
            </a:r>
            <a:r>
              <a:rPr lang="en-US" altLang="en-US" b="1" dirty="0"/>
              <a:t> </a:t>
            </a:r>
            <a:r>
              <a:rPr lang="en-US" altLang="en-US" b="1" dirty="0" err="1"/>
              <a:t>đường</a:t>
            </a:r>
            <a:r>
              <a:rPr lang="en-US" altLang="en-US" b="1" dirty="0"/>
              <a:t> </a:t>
            </a:r>
            <a:r>
              <a:rPr lang="en-US" altLang="en-US" b="1" dirty="0" err="1"/>
              <a:t>quốc</a:t>
            </a:r>
            <a:r>
              <a:rPr lang="en-US" altLang="en-US" b="1" dirty="0"/>
              <a:t> </a:t>
            </a:r>
            <a:r>
              <a:rPr lang="en-US" altLang="en-US" b="1" dirty="0" err="1"/>
              <a:t>tế</a:t>
            </a:r>
            <a:r>
              <a:rPr lang="en-US" altLang="en-US" b="1" dirty="0"/>
              <a:t>, </a:t>
            </a:r>
            <a:r>
              <a:rPr lang="en-US" altLang="en-US" b="1" dirty="0" err="1"/>
              <a:t>không</a:t>
            </a:r>
            <a:r>
              <a:rPr lang="en-US" altLang="en-US" b="1" dirty="0"/>
              <a:t> </a:t>
            </a:r>
            <a:r>
              <a:rPr lang="en-US" altLang="en-US" b="1" dirty="0" err="1"/>
              <a:t>cần</a:t>
            </a:r>
            <a:r>
              <a:rPr lang="en-US" altLang="en-US" b="1" dirty="0"/>
              <a:t> </a:t>
            </a:r>
            <a:r>
              <a:rPr lang="en-US" altLang="en-US" b="1" dirty="0" err="1"/>
              <a:t>nhanh</a:t>
            </a:r>
            <a:r>
              <a:rPr lang="en-US" altLang="en-US" b="1" dirty="0"/>
              <a:t>, </a:t>
            </a:r>
            <a:r>
              <a:rPr lang="en-US" altLang="en-US" b="1" dirty="0" err="1"/>
              <a:t>khối</a:t>
            </a:r>
            <a:r>
              <a:rPr lang="en-US" altLang="en-US" b="1" dirty="0"/>
              <a:t> </a:t>
            </a:r>
            <a:r>
              <a:rPr lang="en-US" altLang="en-US" b="1" dirty="0" err="1"/>
              <a:t>lượng</a:t>
            </a:r>
            <a:r>
              <a:rPr lang="en-US" altLang="en-US" b="1" dirty="0"/>
              <a:t> </a:t>
            </a:r>
            <a:r>
              <a:rPr lang="en-US" altLang="en-US" b="1" dirty="0" err="1"/>
              <a:t>hàng</a:t>
            </a:r>
            <a:r>
              <a:rPr lang="en-US" altLang="en-US" b="1" dirty="0"/>
              <a:t> </a:t>
            </a:r>
            <a:r>
              <a:rPr lang="en-US" altLang="en-US" b="1" dirty="0" err="1"/>
              <a:t>lớn</a:t>
            </a:r>
            <a:r>
              <a:rPr lang="en-US" altLang="en-US" b="1" dirty="0"/>
              <a:t> </a:t>
            </a:r>
            <a:r>
              <a:rPr lang="en-US" altLang="en-US" b="1" dirty="0" err="1"/>
              <a:t>giá</a:t>
            </a:r>
            <a:r>
              <a:rPr lang="en-US" altLang="en-US" b="1" dirty="0"/>
              <a:t> </a:t>
            </a:r>
            <a:r>
              <a:rPr lang="en-US" altLang="en-US" b="1" dirty="0" err="1"/>
              <a:t>rẻ</a:t>
            </a:r>
            <a:r>
              <a:rPr lang="en-US" altLang="en-US" b="1" dirty="0"/>
              <a:t>.</a:t>
            </a:r>
          </a:p>
        </p:txBody>
      </p:sp>
      <p:sp>
        <p:nvSpPr>
          <p:cNvPr id="20" name="Flowchart: Alternate Process 19">
            <a:extLst>
              <a:ext uri="{FF2B5EF4-FFF2-40B4-BE49-F238E27FC236}">
                <a16:creationId xmlns:a16="http://schemas.microsoft.com/office/drawing/2014/main" xmlns="" id="{72F1BF70-1857-4493-B5C3-C8713C2DD4D9}"/>
              </a:ext>
            </a:extLst>
          </p:cNvPr>
          <p:cNvSpPr/>
          <p:nvPr/>
        </p:nvSpPr>
        <p:spPr>
          <a:xfrm>
            <a:off x="72007" y="1556792"/>
            <a:ext cx="7880935" cy="648072"/>
          </a:xfrm>
          <a:prstGeom prst="flowChartAlternate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2.2 ĐIỀU KIỆN KINH TẾ XÃ HỘI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D07A44A3-4729-4EE6-BC5C-0C3DF614C55A}"/>
              </a:ext>
            </a:extLst>
          </p:cNvPr>
          <p:cNvSpPr/>
          <p:nvPr/>
        </p:nvSpPr>
        <p:spPr>
          <a:xfrm>
            <a:off x="72008" y="144394"/>
            <a:ext cx="9071992" cy="1340390"/>
          </a:xfrm>
          <a:prstGeom prst="roundRect">
            <a:avLst/>
          </a:pr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CÁC NHÂN TỐ ẢNH HƯỞNG ĐẾN PHÁT TRIỂN, PHÂN BỐ GTVT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xmlns="" id="{6844CAAE-3172-444B-9013-584F7B8EF66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62940" y="2345601"/>
          <a:ext cx="8548090" cy="33876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4991162E-39A8-4C7A-BF56-162B6776A9C1}"/>
              </a:ext>
            </a:extLst>
          </p:cNvPr>
          <p:cNvCxnSpPr>
            <a:cxnSpLocks/>
          </p:cNvCxnSpPr>
          <p:nvPr/>
        </p:nvCxnSpPr>
        <p:spPr>
          <a:xfrm flipH="1">
            <a:off x="1306513" y="4003675"/>
            <a:ext cx="3027362" cy="15716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xmlns="" id="{A5C16272-1AA1-4571-ADCA-DA0686EBD493}"/>
              </a:ext>
            </a:extLst>
          </p:cNvPr>
          <p:cNvCxnSpPr>
            <a:cxnSpLocks/>
          </p:cNvCxnSpPr>
          <p:nvPr/>
        </p:nvCxnSpPr>
        <p:spPr>
          <a:xfrm flipH="1">
            <a:off x="4183063" y="4003675"/>
            <a:ext cx="150812" cy="15716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xmlns="" id="{62F08113-6CA1-4CF7-A86E-090A0CA66938}"/>
              </a:ext>
            </a:extLst>
          </p:cNvPr>
          <p:cNvCxnSpPr>
            <a:cxnSpLocks/>
          </p:cNvCxnSpPr>
          <p:nvPr/>
        </p:nvCxnSpPr>
        <p:spPr>
          <a:xfrm>
            <a:off x="4333875" y="4003675"/>
            <a:ext cx="2792413" cy="15716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Arrow: Down 9">
            <a:extLst>
              <a:ext uri="{FF2B5EF4-FFF2-40B4-BE49-F238E27FC236}">
                <a16:creationId xmlns:a16="http://schemas.microsoft.com/office/drawing/2014/main" xmlns="" id="{C95E86E4-6AF5-40AA-A1D3-050C98223ABB}"/>
              </a:ext>
            </a:extLst>
          </p:cNvPr>
          <p:cNvSpPr/>
          <p:nvPr/>
        </p:nvSpPr>
        <p:spPr>
          <a:xfrm>
            <a:off x="4333875" y="3068638"/>
            <a:ext cx="269875" cy="211137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600"/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xmlns="" id="{8FA74CEF-BB61-4CDB-B2CA-8D3AD0529007}"/>
              </a:ext>
            </a:extLst>
          </p:cNvPr>
          <p:cNvSpPr/>
          <p:nvPr/>
        </p:nvSpPr>
        <p:spPr>
          <a:xfrm>
            <a:off x="72007" y="1556792"/>
            <a:ext cx="7880935" cy="648072"/>
          </a:xfrm>
          <a:prstGeom prst="flowChartAlternate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2.2 ĐIỀU KIỆN KINH TẾ XÃ HỘI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F2A78A9B-C968-419A-92FB-C18972415DDB}"/>
              </a:ext>
            </a:extLst>
          </p:cNvPr>
          <p:cNvSpPr/>
          <p:nvPr/>
        </p:nvSpPr>
        <p:spPr>
          <a:xfrm>
            <a:off x="72008" y="144394"/>
            <a:ext cx="9071992" cy="1340390"/>
          </a:xfrm>
          <a:prstGeom prst="roundRect">
            <a:avLst/>
          </a:pr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CÁC NHÂN TỐ ẢNH HƯỞNG ĐẾN PHÁT TRIỂN, PHÂN BỐ GTVT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0B3F555-5567-4DAF-BC1A-CACFD84BAC71}"/>
              </a:ext>
            </a:extLst>
          </p:cNvPr>
          <p:cNvSpPr txBox="1"/>
          <p:nvPr/>
        </p:nvSpPr>
        <p:spPr>
          <a:xfrm>
            <a:off x="329486" y="5877272"/>
            <a:ext cx="8278060" cy="836334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57150" tIns="57150" rIns="57150" bIns="57150" spcCol="1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Lựa chọn loại hình vận tải phù hợp,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hướng và cường độ vận chuyển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xmlns="" id="{45B651B6-7EE7-4FC7-A3CD-C677A4D40DEB}"/>
              </a:ext>
            </a:extLst>
          </p:cNvPr>
          <p:cNvCxnSpPr>
            <a:cxnSpLocks/>
          </p:cNvCxnSpPr>
          <p:nvPr/>
        </p:nvCxnSpPr>
        <p:spPr>
          <a:xfrm>
            <a:off x="1547813" y="5737225"/>
            <a:ext cx="2921000" cy="1397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xmlns="" id="{C79077D2-C269-4CCD-900C-E5202004655D}"/>
              </a:ext>
            </a:extLst>
          </p:cNvPr>
          <p:cNvCxnSpPr>
            <a:cxnSpLocks/>
          </p:cNvCxnSpPr>
          <p:nvPr/>
        </p:nvCxnSpPr>
        <p:spPr>
          <a:xfrm flipH="1">
            <a:off x="4468813" y="5734050"/>
            <a:ext cx="2911475" cy="14287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xmlns="" id="{52238D86-B6A2-40AC-B155-E90E9AA10AF8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4437063" y="5732463"/>
            <a:ext cx="31750" cy="14446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260E157-7DDF-4DD1-AB04-7ED202BF3D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C260E157-7DDF-4DD1-AB04-7ED202BF3D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1BCAE4E-8558-47F0-86BF-19FAC6007A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graphicEl>
                                              <a:dgm id="{11BCAE4E-8558-47F0-86BF-19FAC6007A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270499B-AAA7-41F3-B144-5E882C2B5E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graphicEl>
                                              <a:dgm id="{6270499B-AAA7-41F3-B144-5E882C2B5EB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361D4FA-007F-43B9-9406-CF6A7C1A37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graphicEl>
                                              <a:dgm id="{8361D4FA-007F-43B9-9406-CF6A7C1A37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C72FAEA-B9EC-47C7-901B-37F61F4720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>
                                            <p:graphicEl>
                                              <a:dgm id="{AC72FAEA-B9EC-47C7-901B-37F61F47204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one"/>
        </p:bldSub>
      </p:bldGraphic>
      <p:bldP spid="10" grpId="0" animBg="1"/>
      <p:bldP spid="2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xmlns="" id="{2A4896C3-BCA9-4650-BEAD-50B0C645E2B3}"/>
              </a:ext>
            </a:extLst>
          </p:cNvPr>
          <p:cNvSpPr/>
          <p:nvPr/>
        </p:nvSpPr>
        <p:spPr>
          <a:xfrm>
            <a:off x="72007" y="1556792"/>
            <a:ext cx="7880935" cy="648072"/>
          </a:xfrm>
          <a:prstGeom prst="flowChartAlternate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2.2 ĐIỀU KIỆN KINH TẾ XÃ HỘI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126E5151-DCEF-4111-BF45-4F05ED7AECDA}"/>
              </a:ext>
            </a:extLst>
          </p:cNvPr>
          <p:cNvSpPr/>
          <p:nvPr/>
        </p:nvSpPr>
        <p:spPr>
          <a:xfrm>
            <a:off x="72008" y="144394"/>
            <a:ext cx="9071992" cy="1340390"/>
          </a:xfrm>
          <a:prstGeom prst="roundRect">
            <a:avLst/>
          </a:pr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CÁC NHÂN TỐ ẢNH HƯỞNG ĐẾN PHÁT TRIỂN, PHÂN BỐ GTVT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19B6B145-1CC8-4F3A-BA63-B52FDF490A2D}"/>
              </a:ext>
            </a:extLst>
          </p:cNvPr>
          <p:cNvGrpSpPr/>
          <p:nvPr/>
        </p:nvGrpSpPr>
        <p:grpSpPr>
          <a:xfrm>
            <a:off x="323528" y="2204864"/>
            <a:ext cx="8316416" cy="1008112"/>
            <a:chOff x="6027" y="0"/>
            <a:chExt cx="6166172" cy="1510717"/>
          </a:xfrm>
          <a:scene3d>
            <a:camera prst="orthographicFront"/>
            <a:lightRig rig="flat" dir="t"/>
          </a:scene3d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xmlns="" id="{4EE9FB31-7A93-4458-93BC-DEE55890CB4C}"/>
                </a:ext>
              </a:extLst>
            </p:cNvPr>
            <p:cNvSpPr/>
            <p:nvPr/>
          </p:nvSpPr>
          <p:spPr>
            <a:xfrm>
              <a:off x="6027" y="0"/>
              <a:ext cx="6166172" cy="1510717"/>
            </a:xfrm>
            <a:prstGeom prst="roundRect">
              <a:avLst>
                <a:gd name="adj" fmla="val 10000"/>
              </a:avLst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ounded Rectangle 4">
              <a:extLst>
                <a:ext uri="{FF2B5EF4-FFF2-40B4-BE49-F238E27FC236}">
                  <a16:creationId xmlns:a16="http://schemas.microsoft.com/office/drawing/2014/main" xmlns="" id="{06A0B795-710D-4131-A08D-10CE891D3514}"/>
                </a:ext>
              </a:extLst>
            </p:cNvPr>
            <p:cNvSpPr/>
            <p:nvPr/>
          </p:nvSpPr>
          <p:spPr>
            <a:xfrm>
              <a:off x="50274" y="44247"/>
              <a:ext cx="6077678" cy="1422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137160" rIns="137160" bIns="137160" spcCol="1270" anchor="ctr"/>
            <a:lstStyle/>
            <a:p>
              <a:pPr algn="ctr" defTabSz="16002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ngành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KT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GTVT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D51D6219-E8FE-442E-AD9F-5B74CA9C8786}"/>
              </a:ext>
            </a:extLst>
          </p:cNvPr>
          <p:cNvGrpSpPr/>
          <p:nvPr/>
        </p:nvGrpSpPr>
        <p:grpSpPr>
          <a:xfrm>
            <a:off x="3709175" y="3546525"/>
            <a:ext cx="4958307" cy="674563"/>
            <a:chOff x="0" y="0"/>
            <a:chExt cx="6172199" cy="3186353"/>
          </a:xfrm>
          <a:scene3d>
            <a:camera prst="orthographicFront"/>
            <a:lightRig rig="flat" dir="t"/>
          </a:scene3d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xmlns="" id="{3BECE08B-1244-494D-8E7F-D39BB1028D50}"/>
                </a:ext>
              </a:extLst>
            </p:cNvPr>
            <p:cNvSpPr/>
            <p:nvPr/>
          </p:nvSpPr>
          <p:spPr>
            <a:xfrm>
              <a:off x="0" y="0"/>
              <a:ext cx="6172199" cy="3186353"/>
            </a:xfrm>
            <a:prstGeom prst="roundRect">
              <a:avLst>
                <a:gd name="adj" fmla="val 10000"/>
              </a:avLst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13" name="Rounded Rectangle 4">
              <a:extLst>
                <a:ext uri="{FF2B5EF4-FFF2-40B4-BE49-F238E27FC236}">
                  <a16:creationId xmlns:a16="http://schemas.microsoft.com/office/drawing/2014/main" xmlns="" id="{86ADB9E9-BF95-4CB7-8BC3-5CFAB7D88046}"/>
                </a:ext>
              </a:extLst>
            </p:cNvPr>
            <p:cNvSpPr/>
            <p:nvPr/>
          </p:nvSpPr>
          <p:spPr>
            <a:xfrm>
              <a:off x="93325" y="93325"/>
              <a:ext cx="5985549" cy="29997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137160" rIns="137160" bIns="137160" spcCol="1270" anchor="ctr"/>
            <a:lstStyle/>
            <a:p>
              <a:pPr algn="ctr" defTabSz="16002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cơ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sở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endPara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xmlns="" id="{2C07393D-B2DE-497C-ABEE-3C72FC79D7A5}"/>
              </a:ext>
            </a:extLst>
          </p:cNvPr>
          <p:cNvCxnSpPr>
            <a:cxnSpLocks/>
            <a:stCxn id="7" idx="2"/>
            <a:endCxn id="12" idx="0"/>
          </p:cNvCxnSpPr>
          <p:nvPr/>
        </p:nvCxnSpPr>
        <p:spPr>
          <a:xfrm>
            <a:off x="4481736" y="3212976"/>
            <a:ext cx="1706593" cy="33354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E119C358-CBAB-419B-924E-D9682CAEDAAA}"/>
              </a:ext>
            </a:extLst>
          </p:cNvPr>
          <p:cNvGrpSpPr/>
          <p:nvPr/>
        </p:nvGrpSpPr>
        <p:grpSpPr>
          <a:xfrm>
            <a:off x="12204" y="0"/>
            <a:ext cx="9096400" cy="6784100"/>
            <a:chOff x="12204" y="0"/>
            <a:chExt cx="9096400" cy="6784100"/>
          </a:xfrm>
        </p:grpSpPr>
        <p:pic>
          <p:nvPicPr>
            <p:cNvPr id="7" name="Picture 6" descr="A picture containing indoor, building&#10;&#10;Description generated with high confidence">
              <a:extLst>
                <a:ext uri="{FF2B5EF4-FFF2-40B4-BE49-F238E27FC236}">
                  <a16:creationId xmlns:a16="http://schemas.microsoft.com/office/drawing/2014/main" xmlns="" id="{508E5371-571C-43BC-8B84-7756386473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307516" y="3395316"/>
              <a:ext cx="5801088" cy="338878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8" name="Picture 7" descr="A large ship in the water&#10;&#10;Description generated with very high confidence">
              <a:extLst>
                <a:ext uri="{FF2B5EF4-FFF2-40B4-BE49-F238E27FC236}">
                  <a16:creationId xmlns:a16="http://schemas.microsoft.com/office/drawing/2014/main" xmlns="" id="{27E9CFD7-88C9-49C7-A75A-D3CC82343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2204" y="0"/>
              <a:ext cx="5801088" cy="324960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FB64F294-7A3C-4970-A4A9-3BC173518279}"/>
              </a:ext>
            </a:extLst>
          </p:cNvPr>
          <p:cNvGrpSpPr>
            <a:grpSpLocks/>
          </p:cNvGrpSpPr>
          <p:nvPr/>
        </p:nvGrpSpPr>
        <p:grpSpPr bwMode="auto">
          <a:xfrm>
            <a:off x="14004" y="219610"/>
            <a:ext cx="9073208" cy="6777568"/>
            <a:chOff x="2160971" y="244472"/>
            <a:chExt cx="13876355" cy="6592496"/>
          </a:xfrm>
        </p:grpSpPr>
        <p:pic>
          <p:nvPicPr>
            <p:cNvPr id="5" name="Picture 4" descr="A large bridge lit up at night&#10;&#10;Description generated with high confidence">
              <a:extLst>
                <a:ext uri="{FF2B5EF4-FFF2-40B4-BE49-F238E27FC236}">
                  <a16:creationId xmlns:a16="http://schemas.microsoft.com/office/drawing/2014/main" xmlns="" id="{FD3051CA-1FA5-4403-8237-36031AB6C5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0971" y="3524248"/>
              <a:ext cx="7396128" cy="331272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6" name="Picture 5" descr="A view of a city street&#10;&#10;Description generated with very high confidence">
              <a:extLst>
                <a:ext uri="{FF2B5EF4-FFF2-40B4-BE49-F238E27FC236}">
                  <a16:creationId xmlns:a16="http://schemas.microsoft.com/office/drawing/2014/main" xmlns="" id="{4E588178-8540-4C7D-A737-86177B9134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3359" y="244472"/>
              <a:ext cx="8423967" cy="316087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073E9716-CF19-46A1-957F-5B9319ECA990}"/>
              </a:ext>
            </a:extLst>
          </p:cNvPr>
          <p:cNvSpPr/>
          <p:nvPr/>
        </p:nvSpPr>
        <p:spPr>
          <a:xfrm>
            <a:off x="936210" y="188245"/>
            <a:ext cx="7434883" cy="1177791"/>
          </a:xfrm>
          <a:custGeom>
            <a:avLst/>
            <a:gdLst>
              <a:gd name="connsiteX0" fmla="*/ 0 w 8221900"/>
              <a:gd name="connsiteY0" fmla="*/ 105664 h 1056636"/>
              <a:gd name="connsiteX1" fmla="*/ 105664 w 8221900"/>
              <a:gd name="connsiteY1" fmla="*/ 0 h 1056636"/>
              <a:gd name="connsiteX2" fmla="*/ 8116236 w 8221900"/>
              <a:gd name="connsiteY2" fmla="*/ 0 h 1056636"/>
              <a:gd name="connsiteX3" fmla="*/ 8221900 w 8221900"/>
              <a:gd name="connsiteY3" fmla="*/ 105664 h 1056636"/>
              <a:gd name="connsiteX4" fmla="*/ 8221900 w 8221900"/>
              <a:gd name="connsiteY4" fmla="*/ 950972 h 1056636"/>
              <a:gd name="connsiteX5" fmla="*/ 8116236 w 8221900"/>
              <a:gd name="connsiteY5" fmla="*/ 1056636 h 1056636"/>
              <a:gd name="connsiteX6" fmla="*/ 105664 w 8221900"/>
              <a:gd name="connsiteY6" fmla="*/ 1056636 h 1056636"/>
              <a:gd name="connsiteX7" fmla="*/ 0 w 8221900"/>
              <a:gd name="connsiteY7" fmla="*/ 950972 h 1056636"/>
              <a:gd name="connsiteX8" fmla="*/ 0 w 8221900"/>
              <a:gd name="connsiteY8" fmla="*/ 105664 h 1056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1900" h="1056636">
                <a:moveTo>
                  <a:pt x="0" y="105664"/>
                </a:moveTo>
                <a:cubicBezTo>
                  <a:pt x="0" y="47307"/>
                  <a:pt x="47307" y="0"/>
                  <a:pt x="105664" y="0"/>
                </a:cubicBezTo>
                <a:lnTo>
                  <a:pt x="8116236" y="0"/>
                </a:lnTo>
                <a:cubicBezTo>
                  <a:pt x="8174593" y="0"/>
                  <a:pt x="8221900" y="47307"/>
                  <a:pt x="8221900" y="105664"/>
                </a:cubicBezTo>
                <a:lnTo>
                  <a:pt x="8221900" y="950972"/>
                </a:lnTo>
                <a:cubicBezTo>
                  <a:pt x="8221900" y="1009329"/>
                  <a:pt x="8174593" y="1056636"/>
                  <a:pt x="8116236" y="1056636"/>
                </a:cubicBezTo>
                <a:lnTo>
                  <a:pt x="105664" y="1056636"/>
                </a:lnTo>
                <a:cubicBezTo>
                  <a:pt x="47307" y="1056636"/>
                  <a:pt x="0" y="1009329"/>
                  <a:pt x="0" y="950972"/>
                </a:cubicBezTo>
                <a:lnTo>
                  <a:pt x="0" y="105664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34654" tIns="134654" rIns="134654" bIns="134654" spcCol="1270" anchor="ctr"/>
          <a:lstStyle/>
          <a:p>
            <a:pPr algn="ctr" defTabSz="1300163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GTVT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B5807DD-0682-49E9-B6A1-E9F82C234816}"/>
              </a:ext>
            </a:extLst>
          </p:cNvPr>
          <p:cNvSpPr txBox="1"/>
          <p:nvPr/>
        </p:nvSpPr>
        <p:spPr>
          <a:xfrm>
            <a:off x="4295774" y="4941168"/>
            <a:ext cx="4812730" cy="1916832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57150" tIns="57150" rIns="57150" bIns="57150" spcCol="1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phân bố và hoạt động 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loại hình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GTVT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8920" name="Group 1">
            <a:extLst>
              <a:ext uri="{FF2B5EF4-FFF2-40B4-BE49-F238E27FC236}">
                <a16:creationId xmlns:a16="http://schemas.microsoft.com/office/drawing/2014/main" xmlns="" id="{92DD79C1-4BA0-4FBF-8E98-729D79A6B38B}"/>
              </a:ext>
            </a:extLst>
          </p:cNvPr>
          <p:cNvGrpSpPr>
            <a:grpSpLocks/>
          </p:cNvGrpSpPr>
          <p:nvPr/>
        </p:nvGrpSpPr>
        <p:grpSpPr bwMode="auto">
          <a:xfrm>
            <a:off x="4295775" y="1341438"/>
            <a:ext cx="4740275" cy="1582737"/>
            <a:chOff x="3933863" y="2526595"/>
            <a:chExt cx="5995826" cy="1144226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xmlns="" id="{AEB5592B-1F21-4BA0-94E0-50A0BD0B4078}"/>
                </a:ext>
              </a:extLst>
            </p:cNvPr>
            <p:cNvSpPr/>
            <p:nvPr/>
          </p:nvSpPr>
          <p:spPr>
            <a:xfrm>
              <a:off x="3933863" y="2970894"/>
              <a:ext cx="5995826" cy="699927"/>
            </a:xfrm>
            <a:custGeom>
              <a:avLst/>
              <a:gdLst>
                <a:gd name="connsiteX0" fmla="*/ 0 w 8221900"/>
                <a:gd name="connsiteY0" fmla="*/ 105664 h 1056636"/>
                <a:gd name="connsiteX1" fmla="*/ 105664 w 8221900"/>
                <a:gd name="connsiteY1" fmla="*/ 0 h 1056636"/>
                <a:gd name="connsiteX2" fmla="*/ 8116236 w 8221900"/>
                <a:gd name="connsiteY2" fmla="*/ 0 h 1056636"/>
                <a:gd name="connsiteX3" fmla="*/ 8221900 w 8221900"/>
                <a:gd name="connsiteY3" fmla="*/ 105664 h 1056636"/>
                <a:gd name="connsiteX4" fmla="*/ 8221900 w 8221900"/>
                <a:gd name="connsiteY4" fmla="*/ 950972 h 1056636"/>
                <a:gd name="connsiteX5" fmla="*/ 8116236 w 8221900"/>
                <a:gd name="connsiteY5" fmla="*/ 1056636 h 1056636"/>
                <a:gd name="connsiteX6" fmla="*/ 105664 w 8221900"/>
                <a:gd name="connsiteY6" fmla="*/ 1056636 h 1056636"/>
                <a:gd name="connsiteX7" fmla="*/ 0 w 8221900"/>
                <a:gd name="connsiteY7" fmla="*/ 950972 h 1056636"/>
                <a:gd name="connsiteX8" fmla="*/ 0 w 8221900"/>
                <a:gd name="connsiteY8" fmla="*/ 105664 h 1056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21900" h="1056636">
                  <a:moveTo>
                    <a:pt x="0" y="105664"/>
                  </a:moveTo>
                  <a:cubicBezTo>
                    <a:pt x="0" y="47307"/>
                    <a:pt x="47307" y="0"/>
                    <a:pt x="105664" y="0"/>
                  </a:cubicBezTo>
                  <a:lnTo>
                    <a:pt x="8116236" y="0"/>
                  </a:lnTo>
                  <a:cubicBezTo>
                    <a:pt x="8174593" y="0"/>
                    <a:pt x="8221900" y="47307"/>
                    <a:pt x="8221900" y="105664"/>
                  </a:cubicBezTo>
                  <a:lnTo>
                    <a:pt x="8221900" y="950972"/>
                  </a:lnTo>
                  <a:cubicBezTo>
                    <a:pt x="8221900" y="1009329"/>
                    <a:pt x="8174593" y="1056636"/>
                    <a:pt x="8116236" y="1056636"/>
                  </a:cubicBezTo>
                  <a:lnTo>
                    <a:pt x="105664" y="1056636"/>
                  </a:lnTo>
                  <a:cubicBezTo>
                    <a:pt x="47307" y="1056636"/>
                    <a:pt x="0" y="1009329"/>
                    <a:pt x="0" y="950972"/>
                  </a:cubicBezTo>
                  <a:lnTo>
                    <a:pt x="0" y="105664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lIns="134654" tIns="134654" rIns="134654" bIns="134654" spcCol="1270" anchor="ctr"/>
            <a:lstStyle/>
            <a:p>
              <a:pPr algn="ctr" defTabSz="1300163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cơ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sở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endPara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Arrow: Down 21">
              <a:extLst>
                <a:ext uri="{FF2B5EF4-FFF2-40B4-BE49-F238E27FC236}">
                  <a16:creationId xmlns:a16="http://schemas.microsoft.com/office/drawing/2014/main" xmlns="" id="{4B297E78-0644-4115-A07F-0129DD3A6480}"/>
                </a:ext>
              </a:extLst>
            </p:cNvPr>
            <p:cNvSpPr/>
            <p:nvPr/>
          </p:nvSpPr>
          <p:spPr>
            <a:xfrm>
              <a:off x="4524209" y="2526595"/>
              <a:ext cx="407620" cy="444148"/>
            </a:xfrm>
            <a:prstGeom prst="downArrow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7ABF6F93-DCC9-4B64-B9C3-CF3A047C0610}"/>
              </a:ext>
            </a:extLst>
          </p:cNvPr>
          <p:cNvSpPr/>
          <p:nvPr/>
        </p:nvSpPr>
        <p:spPr>
          <a:xfrm>
            <a:off x="4295774" y="3219550"/>
            <a:ext cx="2796506" cy="1463424"/>
          </a:xfrm>
          <a:custGeom>
            <a:avLst/>
            <a:gdLst>
              <a:gd name="connsiteX0" fmla="*/ 0 w 4026396"/>
              <a:gd name="connsiteY0" fmla="*/ 105664 h 1056636"/>
              <a:gd name="connsiteX1" fmla="*/ 105664 w 4026396"/>
              <a:gd name="connsiteY1" fmla="*/ 0 h 1056636"/>
              <a:gd name="connsiteX2" fmla="*/ 3920732 w 4026396"/>
              <a:gd name="connsiteY2" fmla="*/ 0 h 1056636"/>
              <a:gd name="connsiteX3" fmla="*/ 4026396 w 4026396"/>
              <a:gd name="connsiteY3" fmla="*/ 105664 h 1056636"/>
              <a:gd name="connsiteX4" fmla="*/ 4026396 w 4026396"/>
              <a:gd name="connsiteY4" fmla="*/ 950972 h 1056636"/>
              <a:gd name="connsiteX5" fmla="*/ 3920732 w 4026396"/>
              <a:gd name="connsiteY5" fmla="*/ 1056636 h 1056636"/>
              <a:gd name="connsiteX6" fmla="*/ 105664 w 4026396"/>
              <a:gd name="connsiteY6" fmla="*/ 1056636 h 1056636"/>
              <a:gd name="connsiteX7" fmla="*/ 0 w 4026396"/>
              <a:gd name="connsiteY7" fmla="*/ 950972 h 1056636"/>
              <a:gd name="connsiteX8" fmla="*/ 0 w 4026396"/>
              <a:gd name="connsiteY8" fmla="*/ 105664 h 1056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26396" h="1056636">
                <a:moveTo>
                  <a:pt x="0" y="105664"/>
                </a:moveTo>
                <a:cubicBezTo>
                  <a:pt x="0" y="47307"/>
                  <a:pt x="47307" y="0"/>
                  <a:pt x="105664" y="0"/>
                </a:cubicBezTo>
                <a:lnTo>
                  <a:pt x="3920732" y="0"/>
                </a:lnTo>
                <a:cubicBezTo>
                  <a:pt x="3979089" y="0"/>
                  <a:pt x="4026396" y="47307"/>
                  <a:pt x="4026396" y="105664"/>
                </a:cubicBezTo>
                <a:lnTo>
                  <a:pt x="4026396" y="950972"/>
                </a:lnTo>
                <a:cubicBezTo>
                  <a:pt x="4026396" y="1009329"/>
                  <a:pt x="3979089" y="1056636"/>
                  <a:pt x="3920732" y="1056636"/>
                </a:cubicBezTo>
                <a:lnTo>
                  <a:pt x="105664" y="1056636"/>
                </a:lnTo>
                <a:cubicBezTo>
                  <a:pt x="47307" y="1056636"/>
                  <a:pt x="0" y="1009329"/>
                  <a:pt x="0" y="950972"/>
                </a:cubicBezTo>
                <a:lnTo>
                  <a:pt x="0" y="105664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23224" tIns="123224" rIns="123224" bIns="123224" spcCol="1270" anchor="ctr"/>
          <a:lstStyle/>
          <a:p>
            <a:pPr algn="ctr" defTabSz="1166813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cống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xmlns="" id="{0BBD3EBF-C164-4073-9BD0-383597200DF5}"/>
              </a:ext>
            </a:extLst>
          </p:cNvPr>
          <p:cNvSpPr/>
          <p:nvPr/>
        </p:nvSpPr>
        <p:spPr>
          <a:xfrm>
            <a:off x="7092280" y="3196406"/>
            <a:ext cx="2051720" cy="1463424"/>
          </a:xfrm>
          <a:custGeom>
            <a:avLst/>
            <a:gdLst>
              <a:gd name="connsiteX0" fmla="*/ 0 w 4026396"/>
              <a:gd name="connsiteY0" fmla="*/ 105664 h 1056636"/>
              <a:gd name="connsiteX1" fmla="*/ 105664 w 4026396"/>
              <a:gd name="connsiteY1" fmla="*/ 0 h 1056636"/>
              <a:gd name="connsiteX2" fmla="*/ 3920732 w 4026396"/>
              <a:gd name="connsiteY2" fmla="*/ 0 h 1056636"/>
              <a:gd name="connsiteX3" fmla="*/ 4026396 w 4026396"/>
              <a:gd name="connsiteY3" fmla="*/ 105664 h 1056636"/>
              <a:gd name="connsiteX4" fmla="*/ 4026396 w 4026396"/>
              <a:gd name="connsiteY4" fmla="*/ 950972 h 1056636"/>
              <a:gd name="connsiteX5" fmla="*/ 3920732 w 4026396"/>
              <a:gd name="connsiteY5" fmla="*/ 1056636 h 1056636"/>
              <a:gd name="connsiteX6" fmla="*/ 105664 w 4026396"/>
              <a:gd name="connsiteY6" fmla="*/ 1056636 h 1056636"/>
              <a:gd name="connsiteX7" fmla="*/ 0 w 4026396"/>
              <a:gd name="connsiteY7" fmla="*/ 950972 h 1056636"/>
              <a:gd name="connsiteX8" fmla="*/ 0 w 4026396"/>
              <a:gd name="connsiteY8" fmla="*/ 105664 h 1056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26396" h="1056636">
                <a:moveTo>
                  <a:pt x="0" y="105664"/>
                </a:moveTo>
                <a:cubicBezTo>
                  <a:pt x="0" y="47307"/>
                  <a:pt x="47307" y="0"/>
                  <a:pt x="105664" y="0"/>
                </a:cubicBezTo>
                <a:lnTo>
                  <a:pt x="3920732" y="0"/>
                </a:lnTo>
                <a:cubicBezTo>
                  <a:pt x="3979089" y="0"/>
                  <a:pt x="4026396" y="47307"/>
                  <a:pt x="4026396" y="105664"/>
                </a:cubicBezTo>
                <a:lnTo>
                  <a:pt x="4026396" y="950972"/>
                </a:lnTo>
                <a:cubicBezTo>
                  <a:pt x="4026396" y="1009329"/>
                  <a:pt x="3979089" y="1056636"/>
                  <a:pt x="3920732" y="1056636"/>
                </a:cubicBezTo>
                <a:lnTo>
                  <a:pt x="105664" y="1056636"/>
                </a:lnTo>
                <a:cubicBezTo>
                  <a:pt x="47307" y="1056636"/>
                  <a:pt x="0" y="1009329"/>
                  <a:pt x="0" y="950972"/>
                </a:cubicBezTo>
                <a:lnTo>
                  <a:pt x="0" y="105664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23224" tIns="123224" rIns="123224" bIns="123224" spcCol="1270" anchor="ctr"/>
          <a:lstStyle/>
          <a:p>
            <a:pPr algn="ctr" defTabSz="1166813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xmlns="" id="{C975B978-708D-49D6-A979-C9AEBDD5FD70}"/>
              </a:ext>
            </a:extLst>
          </p:cNvPr>
          <p:cNvCxnSpPr>
            <a:cxnSpLocks/>
          </p:cNvCxnSpPr>
          <p:nvPr/>
        </p:nvCxnSpPr>
        <p:spPr>
          <a:xfrm flipH="1">
            <a:off x="5580112" y="2924175"/>
            <a:ext cx="1224136" cy="29537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F02A3242-B425-4504-ADA1-2FCF966328B8}"/>
              </a:ext>
            </a:extLst>
          </p:cNvPr>
          <p:cNvCxnSpPr>
            <a:cxnSpLocks/>
          </p:cNvCxnSpPr>
          <p:nvPr/>
        </p:nvCxnSpPr>
        <p:spPr>
          <a:xfrm>
            <a:off x="6804248" y="2924175"/>
            <a:ext cx="1440160" cy="27223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0167035D-7ADE-4FFF-8B6E-29B44C6D0787}"/>
              </a:ext>
            </a:extLst>
          </p:cNvPr>
          <p:cNvCxnSpPr>
            <a:cxnSpLocks/>
            <a:endCxn id="7" idx="0"/>
          </p:cNvCxnSpPr>
          <p:nvPr/>
        </p:nvCxnSpPr>
        <p:spPr>
          <a:xfrm>
            <a:off x="5724128" y="4682974"/>
            <a:ext cx="978011" cy="25819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06CF3218-6659-4A72-8B63-D779EC712A3B}"/>
              </a:ext>
            </a:extLst>
          </p:cNvPr>
          <p:cNvCxnSpPr>
            <a:cxnSpLocks/>
            <a:endCxn id="7" idx="0"/>
          </p:cNvCxnSpPr>
          <p:nvPr/>
        </p:nvCxnSpPr>
        <p:spPr>
          <a:xfrm flipH="1">
            <a:off x="6702139" y="4659830"/>
            <a:ext cx="1470262" cy="28133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8" grpId="0" animBg="1"/>
      <p:bldP spid="1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xmlns="" id="{9AAA018A-F769-48D3-B8B7-7BE453DB1EF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1319510"/>
              </p:ext>
            </p:extLst>
          </p:nvPr>
        </p:nvGraphicFramePr>
        <p:xfrm>
          <a:off x="95250" y="2298700"/>
          <a:ext cx="8713788" cy="4559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839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3685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56853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27050">
                <a:tc rowSpan="3">
                  <a:txBody>
                    <a:bodyPr/>
                    <a:lstStyle/>
                    <a:p>
                      <a:pPr algn="l"/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 TỐ</a:t>
                      </a:r>
                    </a:p>
                    <a:p>
                      <a:pPr algn="l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KT-XH</a:t>
                      </a:r>
                    </a:p>
                  </a:txBody>
                  <a:tcPr marL="68586" marR="68586" marT="34279" marB="342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NHÂN TỐ</a:t>
                      </a:r>
                    </a:p>
                  </a:txBody>
                  <a:tcPr marL="68586" marR="68586" marT="34279" marB="342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 H</a:t>
                      </a:r>
                      <a:r>
                        <a:rPr 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ỞNG</a:t>
                      </a:r>
                    </a:p>
                  </a:txBody>
                  <a:tcPr marL="68586" marR="68586" marT="34279" marB="342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7235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ngành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34279" marB="342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quyết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cũng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</a:t>
                      </a:r>
                      <a:r>
                        <a:rPr lang="vi-VN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gtvt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34279" marB="342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59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dirty="0"/>
                    </a:p>
                  </a:txBody>
                  <a:tcPr marL="68586" marR="68586" marT="34279" marB="342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34279" marB="342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xmlns="" id="{8194ABEE-AAC4-4B60-9B8D-BC6E0C8B6B6E}"/>
              </a:ext>
            </a:extLst>
          </p:cNvPr>
          <p:cNvSpPr/>
          <p:nvPr/>
        </p:nvSpPr>
        <p:spPr>
          <a:xfrm>
            <a:off x="72007" y="1556792"/>
            <a:ext cx="7880935" cy="648072"/>
          </a:xfrm>
          <a:prstGeom prst="flowChartAlternate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2.2 ĐIỀU KIỆN KINH TẾ XÃ HỘI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58CBA9F1-DF14-4222-A1BA-F875BBE4CC1E}"/>
              </a:ext>
            </a:extLst>
          </p:cNvPr>
          <p:cNvSpPr/>
          <p:nvPr/>
        </p:nvSpPr>
        <p:spPr>
          <a:xfrm>
            <a:off x="72008" y="144394"/>
            <a:ext cx="9071992" cy="1340390"/>
          </a:xfrm>
          <a:prstGeom prst="roundRect">
            <a:avLst/>
          </a:pr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CÁC NHÂN TỐ ẢNH HƯỞNG ĐẾN PHÁT TRIỂN, PHÂN BỐ GTVT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28F3FED-CDF1-42F2-A72F-3D514C29827C}"/>
              </a:ext>
            </a:extLst>
          </p:cNvPr>
          <p:cNvSpPr/>
          <p:nvPr/>
        </p:nvSpPr>
        <p:spPr>
          <a:xfrm>
            <a:off x="1475656" y="4941168"/>
            <a:ext cx="273630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438400" y="152400"/>
            <a:ext cx="4343400" cy="99060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 DUNG BÀI HỌC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85800" y="1676400"/>
            <a:ext cx="3657600" cy="16002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I. VAI TRÒ VÀ ĐẶC ĐIỂM CỦA NGÀNH GTVT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876800" y="1676400"/>
            <a:ext cx="3657600" cy="16002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II. CÁC NHÂN TỐ ẢNH HƯỞNG ĐẾN SỰ PHÁT TRIỂN VÀ PHÂN BỐ NGÀNH GTVT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62000" y="3733800"/>
            <a:ext cx="1295400" cy="220980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971800" y="3733800"/>
            <a:ext cx="1295400" cy="220980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105400" y="3733800"/>
            <a:ext cx="1295400" cy="220980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086600" y="3733800"/>
            <a:ext cx="1295400" cy="220980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Straight Arrow Connector 11"/>
          <p:cNvCxnSpPr>
            <a:stCxn id="4" idx="2"/>
            <a:endCxn id="5" idx="0"/>
          </p:cNvCxnSpPr>
          <p:nvPr/>
        </p:nvCxnSpPr>
        <p:spPr>
          <a:xfrm rot="5400000">
            <a:off x="3295650" y="361950"/>
            <a:ext cx="533400" cy="2095500"/>
          </a:xfrm>
          <a:prstGeom prst="straightConnector1">
            <a:avLst/>
          </a:prstGeom>
          <a:ln w="2540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4" idx="2"/>
            <a:endCxn id="6" idx="0"/>
          </p:cNvCxnSpPr>
          <p:nvPr/>
        </p:nvCxnSpPr>
        <p:spPr>
          <a:xfrm rot="16200000" flipH="1">
            <a:off x="5391150" y="361950"/>
            <a:ext cx="533400" cy="2095500"/>
          </a:xfrm>
          <a:prstGeom prst="straightConnector1">
            <a:avLst/>
          </a:prstGeom>
          <a:ln w="2540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5" idx="2"/>
            <a:endCxn id="7" idx="0"/>
          </p:cNvCxnSpPr>
          <p:nvPr/>
        </p:nvCxnSpPr>
        <p:spPr>
          <a:xfrm rot="5400000">
            <a:off x="1733550" y="2952750"/>
            <a:ext cx="457200" cy="1104900"/>
          </a:xfrm>
          <a:prstGeom prst="straightConnector1">
            <a:avLst/>
          </a:prstGeom>
          <a:ln w="2540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5" idx="2"/>
            <a:endCxn id="8" idx="0"/>
          </p:cNvCxnSpPr>
          <p:nvPr/>
        </p:nvCxnSpPr>
        <p:spPr>
          <a:xfrm rot="16200000" flipH="1">
            <a:off x="2838450" y="2952750"/>
            <a:ext cx="457200" cy="1104900"/>
          </a:xfrm>
          <a:prstGeom prst="straightConnector1">
            <a:avLst/>
          </a:prstGeom>
          <a:ln w="2540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6" idx="2"/>
            <a:endCxn id="10" idx="0"/>
          </p:cNvCxnSpPr>
          <p:nvPr/>
        </p:nvCxnSpPr>
        <p:spPr>
          <a:xfrm rot="16200000" flipH="1">
            <a:off x="6991350" y="2990850"/>
            <a:ext cx="457200" cy="1028700"/>
          </a:xfrm>
          <a:prstGeom prst="straightConnector1">
            <a:avLst/>
          </a:prstGeom>
          <a:ln w="2540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6" idx="2"/>
            <a:endCxn id="9" idx="0"/>
          </p:cNvCxnSpPr>
          <p:nvPr/>
        </p:nvCxnSpPr>
        <p:spPr>
          <a:xfrm rot="5400000">
            <a:off x="6000750" y="3028950"/>
            <a:ext cx="457200" cy="952500"/>
          </a:xfrm>
          <a:prstGeom prst="straightConnector1">
            <a:avLst/>
          </a:prstGeom>
          <a:ln w="2540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1737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rowded city street&#10;&#10;Description generated with very high confidence">
            <a:extLst>
              <a:ext uri="{FF2B5EF4-FFF2-40B4-BE49-F238E27FC236}">
                <a16:creationId xmlns:a16="http://schemas.microsoft.com/office/drawing/2014/main" xmlns="" id="{5127746B-6DB4-4760-8638-BF7D22A4A2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67055"/>
            <a:ext cx="7601961" cy="484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0B67A9C3-76C5-48A5-BFC3-E04494A6E155}"/>
              </a:ext>
            </a:extLst>
          </p:cNvPr>
          <p:cNvSpPr/>
          <p:nvPr/>
        </p:nvSpPr>
        <p:spPr>
          <a:xfrm>
            <a:off x="183088" y="0"/>
            <a:ext cx="8781399" cy="1052736"/>
          </a:xfrm>
          <a:prstGeom prst="roundRect">
            <a:avLst/>
          </a:pr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vi-VN" sz="27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NHÂN TỐ ẢNH HƯỞNG ĐẾN PHÁT TRIỂN, PHÂN BỐ</a:t>
            </a:r>
            <a:r>
              <a:rPr lang="en-US" sz="27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GTVT</a:t>
            </a:r>
            <a:endParaRPr lang="en-US" sz="2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xmlns="" id="{446EDA78-2AFB-4B91-B7A9-C13B68D2A89E}"/>
              </a:ext>
            </a:extLst>
          </p:cNvPr>
          <p:cNvSpPr/>
          <p:nvPr/>
        </p:nvSpPr>
        <p:spPr>
          <a:xfrm>
            <a:off x="243855" y="1187129"/>
            <a:ext cx="5778642" cy="648072"/>
          </a:xfrm>
          <a:prstGeom prst="flowChartAlternate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2.2 ĐIỀU KIỆN KINH TẾ - XÃ HỘI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FDD7FB9F-1D47-4432-BB6F-5690C6210F91}"/>
              </a:ext>
            </a:extLst>
          </p:cNvPr>
          <p:cNvGrpSpPr/>
          <p:nvPr/>
        </p:nvGrpSpPr>
        <p:grpSpPr>
          <a:xfrm>
            <a:off x="1002487" y="1967055"/>
            <a:ext cx="7085474" cy="4727340"/>
            <a:chOff x="1002487" y="1967055"/>
            <a:chExt cx="7085474" cy="4727340"/>
          </a:xfrm>
        </p:grpSpPr>
        <p:pic>
          <p:nvPicPr>
            <p:cNvPr id="8" name="Picture 7" descr="A group of people sitting at a train station&#10;&#10;Description generated with very high confidence">
              <a:extLst>
                <a:ext uri="{FF2B5EF4-FFF2-40B4-BE49-F238E27FC236}">
                  <a16:creationId xmlns:a16="http://schemas.microsoft.com/office/drawing/2014/main" xmlns="" id="{C02563EF-8FBF-4E1F-AD39-D33AD5502F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2487" y="1967055"/>
              <a:ext cx="7085474" cy="472734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14E16C8A-1EE8-4B1C-94CD-BBCD51EE310A}"/>
                </a:ext>
              </a:extLst>
            </p:cNvPr>
            <p:cNvSpPr txBox="1"/>
            <p:nvPr/>
          </p:nvSpPr>
          <p:spPr>
            <a:xfrm>
              <a:off x="5220071" y="5877272"/>
              <a:ext cx="2867889" cy="461665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TÀU ĐIỆN NGẦM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xmlns="" id="{35D742D1-1DE9-4D60-8210-B048B36CD99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31159012"/>
              </p:ext>
            </p:extLst>
          </p:nvPr>
        </p:nvGraphicFramePr>
        <p:xfrm>
          <a:off x="95250" y="2298700"/>
          <a:ext cx="8713788" cy="45450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839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3685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56853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67927">
                <a:tc rowSpan="3">
                  <a:txBody>
                    <a:bodyPr/>
                    <a:lstStyle/>
                    <a:p>
                      <a:pPr algn="l"/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 TỐ</a:t>
                      </a:r>
                    </a:p>
                    <a:p>
                      <a:pPr algn="l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KT-XH</a:t>
                      </a:r>
                    </a:p>
                  </a:txBody>
                  <a:tcPr marL="68586" marR="68586" marT="34277" marB="34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NHÂN TỐ</a:t>
                      </a:r>
                    </a:p>
                  </a:txBody>
                  <a:tcPr marL="68586" marR="68586" marT="34277" marB="34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 H</a:t>
                      </a:r>
                      <a:r>
                        <a:rPr 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ỞNG</a:t>
                      </a:r>
                    </a:p>
                  </a:txBody>
                  <a:tcPr marL="68586" marR="68586" marT="34277" marB="34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017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34277" marB="34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34277" marB="34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7753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dirty="0"/>
                    </a:p>
                  </a:txBody>
                  <a:tcPr marL="68586" marR="68586" marT="34277" marB="34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34277" marB="3427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xmlns="" id="{E20B2524-0339-45D9-AE30-A93287CE13B8}"/>
              </a:ext>
            </a:extLst>
          </p:cNvPr>
          <p:cNvSpPr/>
          <p:nvPr/>
        </p:nvSpPr>
        <p:spPr>
          <a:xfrm>
            <a:off x="72007" y="1556792"/>
            <a:ext cx="7880935" cy="648072"/>
          </a:xfrm>
          <a:prstGeom prst="flowChartAlternate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2.2 ĐIỀU KIỆN KINH TẾ XÃ HỘI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732BECEC-7168-4AB8-856E-1A40F382BD8F}"/>
              </a:ext>
            </a:extLst>
          </p:cNvPr>
          <p:cNvSpPr/>
          <p:nvPr/>
        </p:nvSpPr>
        <p:spPr>
          <a:xfrm>
            <a:off x="72008" y="144394"/>
            <a:ext cx="9071992" cy="1340390"/>
          </a:xfrm>
          <a:prstGeom prst="roundRect">
            <a:avLst/>
          </a:pr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CÁC NHÂN TỐ ẢNH HƯỞNG ĐẾN PHÁT TRIỂN, PHÂN BỐ GTVT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B89A350-6B20-462E-A325-985F05C5FE6E}"/>
              </a:ext>
            </a:extLst>
          </p:cNvPr>
          <p:cNvSpPr/>
          <p:nvPr/>
        </p:nvSpPr>
        <p:spPr>
          <a:xfrm>
            <a:off x="1403648" y="2924944"/>
            <a:ext cx="273630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D038868-03CE-4ECF-A9C5-4CE9B0D33BAA}"/>
              </a:ext>
            </a:extLst>
          </p:cNvPr>
          <p:cNvSpPr/>
          <p:nvPr/>
        </p:nvSpPr>
        <p:spPr>
          <a:xfrm>
            <a:off x="4350259" y="2924944"/>
            <a:ext cx="42484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hoạt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gtvt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3A5B45F-C9EB-43B0-8C0A-4A53B0EBBDBA}"/>
              </a:ext>
            </a:extLst>
          </p:cNvPr>
          <p:cNvSpPr/>
          <p:nvPr/>
        </p:nvSpPr>
        <p:spPr>
          <a:xfrm>
            <a:off x="1403648" y="5054233"/>
            <a:ext cx="273630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sz="28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F2A96EA-9D49-47EB-9747-CCD51D0873F4}"/>
              </a:ext>
            </a:extLst>
          </p:cNvPr>
          <p:cNvSpPr/>
          <p:nvPr/>
        </p:nvSpPr>
        <p:spPr>
          <a:xfrm>
            <a:off x="4285581" y="5054233"/>
            <a:ext cx="431315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thànhgiao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2FC6A3BB-684E-4DA9-8244-C66FDA37E18E}"/>
              </a:ext>
            </a:extLst>
          </p:cNvPr>
          <p:cNvCxnSpPr>
            <a:cxnSpLocks/>
            <a:stCxn id="54" idx="2"/>
          </p:cNvCxnSpPr>
          <p:nvPr/>
        </p:nvCxnSpPr>
        <p:spPr>
          <a:xfrm>
            <a:off x="6723063" y="2068513"/>
            <a:ext cx="754062" cy="30162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xmlns="" id="{405D2C94-7362-47C3-A3FA-1B863171491B}"/>
              </a:ext>
            </a:extLst>
          </p:cNvPr>
          <p:cNvCxnSpPr>
            <a:cxnSpLocks/>
            <a:stCxn id="23" idx="2"/>
            <a:endCxn id="25" idx="0"/>
          </p:cNvCxnSpPr>
          <p:nvPr/>
        </p:nvCxnSpPr>
        <p:spPr>
          <a:xfrm>
            <a:off x="4670425" y="3570288"/>
            <a:ext cx="198438" cy="20478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xmlns="" id="{941F0171-E58D-4598-BE44-FD0C9802D1BB}"/>
              </a:ext>
            </a:extLst>
          </p:cNvPr>
          <p:cNvCxnSpPr>
            <a:cxnSpLocks/>
            <a:stCxn id="54" idx="2"/>
          </p:cNvCxnSpPr>
          <p:nvPr/>
        </p:nvCxnSpPr>
        <p:spPr>
          <a:xfrm flipH="1">
            <a:off x="4379913" y="2068513"/>
            <a:ext cx="2343150" cy="29527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xmlns="" id="{E1E92CB1-2238-4DE6-A07E-0FAE12E337CD}"/>
              </a:ext>
            </a:extLst>
          </p:cNvPr>
          <p:cNvCxnSpPr>
            <a:cxnSpLocks/>
            <a:stCxn id="55" idx="2"/>
          </p:cNvCxnSpPr>
          <p:nvPr/>
        </p:nvCxnSpPr>
        <p:spPr>
          <a:xfrm>
            <a:off x="1757363" y="2073275"/>
            <a:ext cx="6350" cy="29686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Right Brace 1">
            <a:extLst>
              <a:ext uri="{FF2B5EF4-FFF2-40B4-BE49-F238E27FC236}">
                <a16:creationId xmlns:a16="http://schemas.microsoft.com/office/drawing/2014/main" xmlns="" id="{7E4DEA97-C30F-454A-B6A4-78A0E4A76F3D}"/>
              </a:ext>
            </a:extLst>
          </p:cNvPr>
          <p:cNvSpPr/>
          <p:nvPr/>
        </p:nvSpPr>
        <p:spPr bwMode="auto">
          <a:xfrm rot="16200000">
            <a:off x="4113213" y="-1223962"/>
            <a:ext cx="341312" cy="5040312"/>
          </a:xfrm>
          <a:prstGeom prst="rightBrace">
            <a:avLst>
              <a:gd name="adj1" fmla="val 166814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54" name="Rectangle 10">
            <a:extLst>
              <a:ext uri="{FF2B5EF4-FFF2-40B4-BE49-F238E27FC236}">
                <a16:creationId xmlns:a16="http://schemas.microsoft.com/office/drawing/2014/main" xmlns="" id="{0048CFAD-DCE6-4BB2-8158-9EFE79977D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0063" y="1466850"/>
            <a:ext cx="2286000" cy="6016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auto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 11">
            <a:extLst>
              <a:ext uri="{FF2B5EF4-FFF2-40B4-BE49-F238E27FC236}">
                <a16:creationId xmlns:a16="http://schemas.microsoft.com/office/drawing/2014/main" xmlns="" id="{43C04AC9-F471-4D9B-A27C-83938CD24F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513" y="1466850"/>
            <a:ext cx="2171700" cy="6064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auto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xmlns="" id="{AA8298A0-EF56-472F-B32C-2CA23DCCD28F}"/>
              </a:ext>
            </a:extLst>
          </p:cNvPr>
          <p:cNvCxnSpPr>
            <a:cxnSpLocks/>
            <a:stCxn id="24" idx="2"/>
            <a:endCxn id="26" idx="0"/>
          </p:cNvCxnSpPr>
          <p:nvPr/>
        </p:nvCxnSpPr>
        <p:spPr>
          <a:xfrm>
            <a:off x="7548563" y="3563938"/>
            <a:ext cx="263525" cy="21113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BA8B1915-057D-409B-959D-3C6AADDECD17}"/>
              </a:ext>
            </a:extLst>
          </p:cNvPr>
          <p:cNvSpPr/>
          <p:nvPr/>
        </p:nvSpPr>
        <p:spPr>
          <a:xfrm>
            <a:off x="-36512" y="-27384"/>
            <a:ext cx="8989386" cy="1179839"/>
          </a:xfrm>
          <a:prstGeom prst="roundRect">
            <a:avLst/>
          </a:pr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vi-VN" sz="3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NHÂN TỐ ẢNH HƯỞNG ĐẾN PHÁT TRIỂN, PHÂN BỐ</a:t>
            </a:r>
            <a:r>
              <a:rPr lang="en-US" sz="3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GTVT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AF1D9FAF-CA1B-43E7-8422-EBFCAAB405CF}"/>
              </a:ext>
            </a:extLst>
          </p:cNvPr>
          <p:cNvSpPr/>
          <p:nvPr/>
        </p:nvSpPr>
        <p:spPr>
          <a:xfrm>
            <a:off x="50800" y="2370138"/>
            <a:ext cx="3152775" cy="41544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 fontAlgn="auto">
              <a:spcAft>
                <a:spcPts val="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fontAlgn="auto">
              <a:spcAft>
                <a:spcPts val="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ĐKTN ảnh hưởng đến thiết kế và khai thác giao thông</a:t>
            </a:r>
          </a:p>
          <a:p>
            <a:pPr algn="just" fontAlgn="auto">
              <a:spcAft>
                <a:spcPts val="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 hậu và thời tiết ảnh hưởng sâu sắc đến hoạt động giao thông vận tải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CD6110D7-5D43-4F1A-82BC-B83DA523D691}"/>
              </a:ext>
            </a:extLst>
          </p:cNvPr>
          <p:cNvSpPr/>
          <p:nvPr/>
        </p:nvSpPr>
        <p:spPr>
          <a:xfrm>
            <a:off x="3367088" y="2370138"/>
            <a:ext cx="2608262" cy="12001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87A4A0AE-F0E3-4CDA-A682-E2E3670AFCB8}"/>
              </a:ext>
            </a:extLst>
          </p:cNvPr>
          <p:cNvSpPr/>
          <p:nvPr/>
        </p:nvSpPr>
        <p:spPr>
          <a:xfrm>
            <a:off x="6080125" y="2363788"/>
            <a:ext cx="2935288" cy="12001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C530AB00-5DCA-49C4-A77D-97FE9F8EFE59}"/>
              </a:ext>
            </a:extLst>
          </p:cNvPr>
          <p:cNvSpPr/>
          <p:nvPr/>
        </p:nvSpPr>
        <p:spPr>
          <a:xfrm>
            <a:off x="3367088" y="3775075"/>
            <a:ext cx="3005137" cy="23082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 fontAlgn="auto">
              <a:spcAft>
                <a:spcPts val="0"/>
              </a:spcAft>
              <a:buFontTx/>
              <a:buChar char="-"/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hoạt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GTVT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9E4200C4-6630-4837-A843-84A8FA1B13CE}"/>
              </a:ext>
            </a:extLst>
          </p:cNvPr>
          <p:cNvSpPr/>
          <p:nvPr/>
        </p:nvSpPr>
        <p:spPr>
          <a:xfrm>
            <a:off x="6516688" y="3775075"/>
            <a:ext cx="2592387" cy="19399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 fontAlgn="auto">
              <a:spcAft>
                <a:spcPts val="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4" name="Group 4">
            <a:extLst>
              <a:ext uri="{FF2B5EF4-FFF2-40B4-BE49-F238E27FC236}">
                <a16:creationId xmlns:a16="http://schemas.microsoft.com/office/drawing/2014/main" xmlns="" id="{6BACBC71-B5CB-4F40-91A2-6A1F56BC6FE8}"/>
              </a:ext>
            </a:extLst>
          </p:cNvPr>
          <p:cNvGrpSpPr>
            <a:grpSpLocks/>
          </p:cNvGrpSpPr>
          <p:nvPr/>
        </p:nvGrpSpPr>
        <p:grpSpPr bwMode="auto">
          <a:xfrm>
            <a:off x="4097338" y="3105150"/>
            <a:ext cx="1714500" cy="342900"/>
            <a:chOff x="1784" y="1824"/>
            <a:chExt cx="1440" cy="288"/>
          </a:xfrm>
        </p:grpSpPr>
        <p:sp>
          <p:nvSpPr>
            <p:cNvPr id="142341" name="AutoShape 5">
              <a:extLst>
                <a:ext uri="{FF2B5EF4-FFF2-40B4-BE49-F238E27FC236}">
                  <a16:creationId xmlns:a16="http://schemas.microsoft.com/office/drawing/2014/main" xmlns="" id="{7AC9D04E-F61C-40E3-9629-C2F539A8B3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4" y="1824"/>
              <a:ext cx="288" cy="288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500" b="1">
                <a:solidFill>
                  <a:schemeClr val="bg1"/>
                </a:solidFill>
                <a:latin typeface="+mj-lt"/>
                <a:cs typeface="Arial" charset="0"/>
              </a:endParaRPr>
            </a:p>
          </p:txBody>
        </p:sp>
        <p:sp>
          <p:nvSpPr>
            <p:cNvPr id="142342" name="AutoShape 6">
              <a:extLst>
                <a:ext uri="{FF2B5EF4-FFF2-40B4-BE49-F238E27FC236}">
                  <a16:creationId xmlns:a16="http://schemas.microsoft.com/office/drawing/2014/main" xmlns="" id="{A189F337-328C-4FED-B45B-687FBE7303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6" y="1824"/>
              <a:ext cx="288" cy="288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500" b="1">
                <a:solidFill>
                  <a:schemeClr val="bg1"/>
                </a:solidFill>
                <a:latin typeface="+mj-lt"/>
                <a:cs typeface="Arial" charset="0"/>
              </a:endParaRPr>
            </a:p>
          </p:txBody>
        </p:sp>
        <p:sp>
          <p:nvSpPr>
            <p:cNvPr id="142343" name="AutoShape 7">
              <a:extLst>
                <a:ext uri="{FF2B5EF4-FFF2-40B4-BE49-F238E27FC236}">
                  <a16:creationId xmlns:a16="http://schemas.microsoft.com/office/drawing/2014/main" xmlns="" id="{C58DB0A7-58B6-442F-B667-9A825B2EAC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0" y="1824"/>
              <a:ext cx="288" cy="288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500" b="1">
                <a:solidFill>
                  <a:schemeClr val="bg1"/>
                </a:solidFill>
                <a:latin typeface="+mj-lt"/>
                <a:cs typeface="Arial" charset="0"/>
              </a:endParaRPr>
            </a:p>
          </p:txBody>
        </p:sp>
        <p:sp>
          <p:nvSpPr>
            <p:cNvPr id="142344" name="AutoShape 8">
              <a:extLst>
                <a:ext uri="{FF2B5EF4-FFF2-40B4-BE49-F238E27FC236}">
                  <a16:creationId xmlns:a16="http://schemas.microsoft.com/office/drawing/2014/main" xmlns="" id="{A1960C35-0D79-4122-85A0-5DAB239651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2" y="1824"/>
              <a:ext cx="288" cy="288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500" b="1">
                <a:solidFill>
                  <a:schemeClr val="bg1"/>
                </a:solidFill>
                <a:latin typeface="+mj-lt"/>
                <a:cs typeface="Arial" charset="0"/>
              </a:endParaRPr>
            </a:p>
          </p:txBody>
        </p:sp>
        <p:sp>
          <p:nvSpPr>
            <p:cNvPr id="142345" name="AutoShape 9">
              <a:extLst>
                <a:ext uri="{FF2B5EF4-FFF2-40B4-BE49-F238E27FC236}">
                  <a16:creationId xmlns:a16="http://schemas.microsoft.com/office/drawing/2014/main" xmlns="" id="{77A25014-F090-4E40-A155-37605C5DD2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6" y="1824"/>
              <a:ext cx="288" cy="288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500" b="1">
                <a:solidFill>
                  <a:schemeClr val="bg1"/>
                </a:solidFill>
                <a:latin typeface="+mj-lt"/>
                <a:cs typeface="Arial" charset="0"/>
              </a:endParaRPr>
            </a:p>
          </p:txBody>
        </p:sp>
      </p:grpSp>
      <p:sp>
        <p:nvSpPr>
          <p:cNvPr id="142346" name="AutoShape 10">
            <a:extLst>
              <a:ext uri="{FF2B5EF4-FFF2-40B4-BE49-F238E27FC236}">
                <a16:creationId xmlns:a16="http://schemas.microsoft.com/office/drawing/2014/main" xmlns="" id="{1A6F4DA4-8BA9-419B-949D-F4072A6483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000250"/>
            <a:ext cx="571500" cy="542925"/>
          </a:xfrm>
          <a:prstGeom prst="star5">
            <a:avLst/>
          </a:prstGeom>
          <a:gradFill rotWithShape="1">
            <a:gsLst>
              <a:gs pos="0">
                <a:srgbClr val="FF66FF"/>
              </a:gs>
              <a:gs pos="100000">
                <a:srgbClr val="FF66FF">
                  <a:gamma/>
                  <a:shade val="22353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2">
              <a:schemeClr val="tx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chemeClr val="bg1"/>
                </a:solidFill>
                <a:latin typeface="+mj-lt"/>
                <a:cs typeface="Arial" charset="0"/>
              </a:rPr>
              <a:t>2</a:t>
            </a:r>
          </a:p>
        </p:txBody>
      </p:sp>
      <p:sp>
        <p:nvSpPr>
          <p:cNvPr id="142347" name="AutoShape 11">
            <a:extLst>
              <a:ext uri="{FF2B5EF4-FFF2-40B4-BE49-F238E27FC236}">
                <a16:creationId xmlns:a16="http://schemas.microsoft.com/office/drawing/2014/main" xmlns="" id="{7CB7F60F-4ED4-415D-8D23-A73EE25A04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00" y="2286000"/>
            <a:ext cx="571500" cy="542925"/>
          </a:xfrm>
          <a:prstGeom prst="star5">
            <a:avLst/>
          </a:prstGeom>
          <a:gradFill rotWithShape="1">
            <a:gsLst>
              <a:gs pos="0">
                <a:srgbClr val="FF66FF"/>
              </a:gs>
              <a:gs pos="100000">
                <a:srgbClr val="FF66FF">
                  <a:gamma/>
                  <a:shade val="22353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2">
              <a:schemeClr val="tx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>
                <a:solidFill>
                  <a:schemeClr val="bg1"/>
                </a:solidFill>
                <a:latin typeface="+mj-lt"/>
                <a:cs typeface="Arial" charset="0"/>
              </a:rPr>
              <a:t>3</a:t>
            </a:r>
          </a:p>
        </p:txBody>
      </p:sp>
      <p:sp>
        <p:nvSpPr>
          <p:cNvPr id="142348" name="AutoShape 12">
            <a:extLst>
              <a:ext uri="{FF2B5EF4-FFF2-40B4-BE49-F238E27FC236}">
                <a16:creationId xmlns:a16="http://schemas.microsoft.com/office/drawing/2014/main" xmlns="" id="{83AF4FDC-C834-4837-969D-29E22150FF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628900"/>
            <a:ext cx="571500" cy="542925"/>
          </a:xfrm>
          <a:prstGeom prst="star5">
            <a:avLst/>
          </a:prstGeom>
          <a:gradFill rotWithShape="1">
            <a:gsLst>
              <a:gs pos="0">
                <a:srgbClr val="FF66FF"/>
              </a:gs>
              <a:gs pos="100000">
                <a:srgbClr val="FF66FF">
                  <a:gamma/>
                  <a:shade val="22353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2">
              <a:schemeClr val="tx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>
                <a:solidFill>
                  <a:schemeClr val="bg1"/>
                </a:solidFill>
                <a:latin typeface="+mj-lt"/>
                <a:cs typeface="Arial" charset="0"/>
              </a:rPr>
              <a:t>4</a:t>
            </a:r>
          </a:p>
        </p:txBody>
      </p:sp>
      <p:sp>
        <p:nvSpPr>
          <p:cNvPr id="142349" name="AutoShape 13">
            <a:extLst>
              <a:ext uri="{FF2B5EF4-FFF2-40B4-BE49-F238E27FC236}">
                <a16:creationId xmlns:a16="http://schemas.microsoft.com/office/drawing/2014/main" xmlns="" id="{978D946E-57B7-4EE7-9AB1-9D65E83B5E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314700"/>
            <a:ext cx="571500" cy="542925"/>
          </a:xfrm>
          <a:prstGeom prst="star5">
            <a:avLst/>
          </a:prstGeom>
          <a:gradFill rotWithShape="1">
            <a:gsLst>
              <a:gs pos="0">
                <a:srgbClr val="FF66FF"/>
              </a:gs>
              <a:gs pos="100000">
                <a:srgbClr val="FF66FF">
                  <a:gamma/>
                  <a:shade val="22353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2">
              <a:schemeClr val="tx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>
                <a:solidFill>
                  <a:schemeClr val="bg1"/>
                </a:solidFill>
                <a:latin typeface="+mj-lt"/>
                <a:cs typeface="Arial" charset="0"/>
              </a:rPr>
              <a:t>6</a:t>
            </a:r>
          </a:p>
        </p:txBody>
      </p:sp>
      <p:sp>
        <p:nvSpPr>
          <p:cNvPr id="142350" name="AutoShape 14">
            <a:extLst>
              <a:ext uri="{FF2B5EF4-FFF2-40B4-BE49-F238E27FC236}">
                <a16:creationId xmlns:a16="http://schemas.microsoft.com/office/drawing/2014/main" xmlns="" id="{14791A07-A5DA-4BA3-A761-F10530CBAB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0350" y="2971800"/>
            <a:ext cx="571500" cy="542925"/>
          </a:xfrm>
          <a:prstGeom prst="star5">
            <a:avLst/>
          </a:prstGeom>
          <a:gradFill rotWithShape="1">
            <a:gsLst>
              <a:gs pos="0">
                <a:srgbClr val="FF66FF"/>
              </a:gs>
              <a:gs pos="100000">
                <a:srgbClr val="FF66FF">
                  <a:gamma/>
                  <a:shade val="22353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2">
              <a:schemeClr val="tx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>
                <a:solidFill>
                  <a:schemeClr val="bg1"/>
                </a:solidFill>
                <a:latin typeface="+mj-lt"/>
                <a:cs typeface="Arial" charset="0"/>
              </a:rPr>
              <a:t>5</a:t>
            </a:r>
          </a:p>
        </p:txBody>
      </p:sp>
      <p:sp>
        <p:nvSpPr>
          <p:cNvPr id="142351" name="Rectangle 15">
            <a:extLst>
              <a:ext uri="{FF2B5EF4-FFF2-40B4-BE49-F238E27FC236}">
                <a16:creationId xmlns:a16="http://schemas.microsoft.com/office/drawing/2014/main" xmlns="" id="{D2F0C833-8C6B-4E22-AB5B-C4FBFDE05E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6466" y="701953"/>
            <a:ext cx="3600450" cy="514350"/>
          </a:xfrm>
          <a:prstGeom prst="rect">
            <a:avLst/>
          </a:prstGeom>
          <a:solidFill>
            <a:schemeClr val="bg1">
              <a:alpha val="53999"/>
            </a:schemeClr>
          </a:solidFill>
          <a:ln w="2857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ĐỐ Ô CHỮ</a:t>
            </a:r>
          </a:p>
        </p:txBody>
      </p:sp>
      <p:sp>
        <p:nvSpPr>
          <p:cNvPr id="142352" name="AutoShape 16">
            <a:extLst>
              <a:ext uri="{FF2B5EF4-FFF2-40B4-BE49-F238E27FC236}">
                <a16:creationId xmlns:a16="http://schemas.microsoft.com/office/drawing/2014/main" xmlns="" id="{55D09D36-0ED4-4A4A-BEC4-C21F775EBE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0350" y="1714500"/>
            <a:ext cx="571500" cy="542925"/>
          </a:xfrm>
          <a:prstGeom prst="star5">
            <a:avLst/>
          </a:prstGeom>
          <a:gradFill rotWithShape="1">
            <a:gsLst>
              <a:gs pos="0">
                <a:srgbClr val="FF66FF"/>
              </a:gs>
              <a:gs pos="100000">
                <a:srgbClr val="FF66FF">
                  <a:gamma/>
                  <a:shade val="22353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2">
              <a:schemeClr val="tx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chemeClr val="bg1"/>
                </a:solidFill>
                <a:latin typeface="+mj-lt"/>
                <a:cs typeface="Arial" charset="0"/>
              </a:rPr>
              <a:t>1</a:t>
            </a:r>
          </a:p>
        </p:txBody>
      </p:sp>
      <p:sp>
        <p:nvSpPr>
          <p:cNvPr id="142353" name="AutoShape 17">
            <a:extLst>
              <a:ext uri="{FF2B5EF4-FFF2-40B4-BE49-F238E27FC236}">
                <a16:creationId xmlns:a16="http://schemas.microsoft.com/office/drawing/2014/main" xmlns="" id="{4E9F49A9-8888-4E28-B489-4691ABC4F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8113" y="782637"/>
            <a:ext cx="1495424" cy="1389063"/>
          </a:xfrm>
          <a:prstGeom prst="sun">
            <a:avLst>
              <a:gd name="adj" fmla="val 25000"/>
            </a:avLst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>
                <a:solidFill>
                  <a:srgbClr val="FF0000"/>
                </a:solidFill>
                <a:latin typeface="+mj-lt"/>
                <a:cs typeface="Arial" charset="0"/>
              </a:rPr>
              <a:t>Từ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>
                <a:solidFill>
                  <a:srgbClr val="FF0000"/>
                </a:solidFill>
                <a:latin typeface="+mj-lt"/>
                <a:cs typeface="Arial" charset="0"/>
              </a:rPr>
              <a:t>khoá</a:t>
            </a:r>
          </a:p>
        </p:txBody>
      </p:sp>
      <p:sp>
        <p:nvSpPr>
          <p:cNvPr id="142354" name="AutoShape 18" descr="Papyrus">
            <a:extLst>
              <a:ext uri="{FF2B5EF4-FFF2-40B4-BE49-F238E27FC236}">
                <a16:creationId xmlns:a16="http://schemas.microsoft.com/office/drawing/2014/main" xmlns="" id="{A530E4F9-5ED9-44FB-9692-C534A21208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0350" y="4832350"/>
            <a:ext cx="6286500" cy="1085850"/>
          </a:xfrm>
          <a:prstGeom prst="horizontalScroll">
            <a:avLst>
              <a:gd name="adj" fmla="val 12500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1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trong những nhân tố đóng vai trò quan trọng</a:t>
            </a:r>
          </a:p>
          <a:p>
            <a:pPr algn="ctr" eaLnBrk="1" hangingPunct="1"/>
            <a:r>
              <a:rPr lang="en-US" altLang="en-US" sz="21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sự phát triển và phân bố ngành GTVT?</a:t>
            </a:r>
          </a:p>
        </p:txBody>
      </p:sp>
      <p:grpSp>
        <p:nvGrpSpPr>
          <p:cNvPr id="44044" name="Group 19">
            <a:extLst>
              <a:ext uri="{FF2B5EF4-FFF2-40B4-BE49-F238E27FC236}">
                <a16:creationId xmlns:a16="http://schemas.microsoft.com/office/drawing/2014/main" xmlns="" id="{D3B2A112-DDB3-4909-B1A2-51596AEE7D8B}"/>
              </a:ext>
            </a:extLst>
          </p:cNvPr>
          <p:cNvGrpSpPr>
            <a:grpSpLocks/>
          </p:cNvGrpSpPr>
          <p:nvPr/>
        </p:nvGrpSpPr>
        <p:grpSpPr bwMode="auto">
          <a:xfrm>
            <a:off x="3419475" y="1739900"/>
            <a:ext cx="3071813" cy="342900"/>
            <a:chOff x="2525" y="119"/>
            <a:chExt cx="2580" cy="288"/>
          </a:xfrm>
        </p:grpSpPr>
        <p:sp>
          <p:nvSpPr>
            <p:cNvPr id="142356" name="AutoShape 20">
              <a:extLst>
                <a:ext uri="{FF2B5EF4-FFF2-40B4-BE49-F238E27FC236}">
                  <a16:creationId xmlns:a16="http://schemas.microsoft.com/office/drawing/2014/main" xmlns="" id="{E86C9ADA-624B-4F43-A7EF-ABEF55C8D5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25" y="119"/>
              <a:ext cx="288" cy="288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500" b="1">
                <a:solidFill>
                  <a:schemeClr val="bg1"/>
                </a:solidFill>
                <a:latin typeface="+mj-lt"/>
                <a:cs typeface="Arial" charset="0"/>
              </a:endParaRPr>
            </a:p>
          </p:txBody>
        </p:sp>
        <p:sp>
          <p:nvSpPr>
            <p:cNvPr id="142357" name="AutoShape 21">
              <a:extLst>
                <a:ext uri="{FF2B5EF4-FFF2-40B4-BE49-F238E27FC236}">
                  <a16:creationId xmlns:a16="http://schemas.microsoft.com/office/drawing/2014/main" xmlns="" id="{C52A5B34-AE40-4CF4-9AA3-B744561EEE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9" y="119"/>
              <a:ext cx="288" cy="288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500" b="1">
                <a:solidFill>
                  <a:schemeClr val="bg1"/>
                </a:solidFill>
                <a:latin typeface="+mj-lt"/>
                <a:cs typeface="Arial" charset="0"/>
              </a:endParaRPr>
            </a:p>
          </p:txBody>
        </p:sp>
        <p:sp>
          <p:nvSpPr>
            <p:cNvPr id="142358" name="AutoShape 22">
              <a:extLst>
                <a:ext uri="{FF2B5EF4-FFF2-40B4-BE49-F238E27FC236}">
                  <a16:creationId xmlns:a16="http://schemas.microsoft.com/office/drawing/2014/main" xmlns="" id="{098E61E3-B9CC-4F56-866F-367D7201E6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1" y="119"/>
              <a:ext cx="288" cy="288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500" b="1">
                <a:solidFill>
                  <a:schemeClr val="bg1"/>
                </a:solidFill>
                <a:latin typeface="+mj-lt"/>
                <a:cs typeface="Arial" charset="0"/>
              </a:endParaRPr>
            </a:p>
          </p:txBody>
        </p:sp>
        <p:sp>
          <p:nvSpPr>
            <p:cNvPr id="142359" name="AutoShape 23">
              <a:extLst>
                <a:ext uri="{FF2B5EF4-FFF2-40B4-BE49-F238E27FC236}">
                  <a16:creationId xmlns:a16="http://schemas.microsoft.com/office/drawing/2014/main" xmlns="" id="{21969278-BD68-486B-8F66-F4B472E504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5" y="119"/>
              <a:ext cx="288" cy="288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500" b="1">
                <a:solidFill>
                  <a:schemeClr val="bg1"/>
                </a:solidFill>
                <a:latin typeface="+mj-lt"/>
                <a:cs typeface="Arial" charset="0"/>
              </a:endParaRPr>
            </a:p>
          </p:txBody>
        </p:sp>
        <p:sp>
          <p:nvSpPr>
            <p:cNvPr id="142360" name="AutoShape 24">
              <a:extLst>
                <a:ext uri="{FF2B5EF4-FFF2-40B4-BE49-F238E27FC236}">
                  <a16:creationId xmlns:a16="http://schemas.microsoft.com/office/drawing/2014/main" xmlns="" id="{54000500-57AE-4C65-BF51-D84B6E1157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6" y="119"/>
              <a:ext cx="288" cy="288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500" b="1">
                <a:solidFill>
                  <a:schemeClr val="bg1"/>
                </a:solidFill>
                <a:latin typeface="+mj-lt"/>
                <a:cs typeface="Arial" charset="0"/>
              </a:endParaRPr>
            </a:p>
          </p:txBody>
        </p:sp>
        <p:sp>
          <p:nvSpPr>
            <p:cNvPr id="142361" name="AutoShape 25">
              <a:extLst>
                <a:ext uri="{FF2B5EF4-FFF2-40B4-BE49-F238E27FC236}">
                  <a16:creationId xmlns:a16="http://schemas.microsoft.com/office/drawing/2014/main" xmlns="" id="{751F3682-DA4A-487F-96AD-0DE7660737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0" y="119"/>
              <a:ext cx="288" cy="288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500" b="1">
                <a:solidFill>
                  <a:schemeClr val="bg1"/>
                </a:solidFill>
                <a:latin typeface="+mj-lt"/>
                <a:cs typeface="Arial" charset="0"/>
              </a:endParaRPr>
            </a:p>
          </p:txBody>
        </p:sp>
        <p:sp>
          <p:nvSpPr>
            <p:cNvPr id="142362" name="AutoShape 26">
              <a:extLst>
                <a:ext uri="{FF2B5EF4-FFF2-40B4-BE49-F238E27FC236}">
                  <a16:creationId xmlns:a16="http://schemas.microsoft.com/office/drawing/2014/main" xmlns="" id="{B5CC1758-6482-4072-9EB0-DDF24D49F8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44" y="119"/>
              <a:ext cx="288" cy="288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500" b="1">
                <a:solidFill>
                  <a:schemeClr val="bg1"/>
                </a:solidFill>
                <a:latin typeface="+mj-lt"/>
                <a:cs typeface="Arial" charset="0"/>
              </a:endParaRPr>
            </a:p>
          </p:txBody>
        </p:sp>
        <p:sp>
          <p:nvSpPr>
            <p:cNvPr id="142363" name="AutoShape 27">
              <a:extLst>
                <a:ext uri="{FF2B5EF4-FFF2-40B4-BE49-F238E27FC236}">
                  <a16:creationId xmlns:a16="http://schemas.microsoft.com/office/drawing/2014/main" xmlns="" id="{4ACE4FD4-84DA-407F-A648-DBCA2D6FA9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6" y="119"/>
              <a:ext cx="288" cy="288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500" b="1">
                <a:solidFill>
                  <a:schemeClr val="bg1"/>
                </a:solidFill>
                <a:latin typeface="+mj-lt"/>
                <a:cs typeface="Arial" charset="0"/>
              </a:endParaRPr>
            </a:p>
          </p:txBody>
        </p:sp>
        <p:sp>
          <p:nvSpPr>
            <p:cNvPr id="142364" name="AutoShape 28">
              <a:extLst>
                <a:ext uri="{FF2B5EF4-FFF2-40B4-BE49-F238E27FC236}">
                  <a16:creationId xmlns:a16="http://schemas.microsoft.com/office/drawing/2014/main" xmlns="" id="{01DC88F9-62DD-4513-A3BA-10B6536D72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7" y="119"/>
              <a:ext cx="288" cy="288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500" b="1">
                <a:solidFill>
                  <a:schemeClr val="bg1"/>
                </a:solidFill>
                <a:latin typeface="+mj-lt"/>
                <a:cs typeface="Arial" charset="0"/>
              </a:endParaRPr>
            </a:p>
          </p:txBody>
        </p:sp>
      </p:grpSp>
      <p:grpSp>
        <p:nvGrpSpPr>
          <p:cNvPr id="4" name="Group 29">
            <a:extLst>
              <a:ext uri="{FF2B5EF4-FFF2-40B4-BE49-F238E27FC236}">
                <a16:creationId xmlns:a16="http://schemas.microsoft.com/office/drawing/2014/main" xmlns="" id="{A38A5890-6560-4E94-9F1A-4521BE58ED8B}"/>
              </a:ext>
            </a:extLst>
          </p:cNvPr>
          <p:cNvGrpSpPr>
            <a:grpSpLocks/>
          </p:cNvGrpSpPr>
          <p:nvPr/>
        </p:nvGrpSpPr>
        <p:grpSpPr bwMode="auto">
          <a:xfrm>
            <a:off x="3417888" y="1739900"/>
            <a:ext cx="3089275" cy="344488"/>
            <a:chOff x="2562" y="436"/>
            <a:chExt cx="2594" cy="289"/>
          </a:xfrm>
        </p:grpSpPr>
        <p:grpSp>
          <p:nvGrpSpPr>
            <p:cNvPr id="44454" name="Group 30">
              <a:extLst>
                <a:ext uri="{FF2B5EF4-FFF2-40B4-BE49-F238E27FC236}">
                  <a16:creationId xmlns:a16="http://schemas.microsoft.com/office/drawing/2014/main" xmlns="" id="{1C62A4F7-CD76-4CB9-9201-EFB9C4BDE82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62" y="436"/>
              <a:ext cx="1156" cy="288"/>
              <a:chOff x="2448" y="624"/>
              <a:chExt cx="1156" cy="288"/>
            </a:xfrm>
          </p:grpSpPr>
          <p:sp>
            <p:nvSpPr>
              <p:cNvPr id="142367" name="AutoShape 31">
                <a:extLst>
                  <a:ext uri="{FF2B5EF4-FFF2-40B4-BE49-F238E27FC236}">
                    <a16:creationId xmlns:a16="http://schemas.microsoft.com/office/drawing/2014/main" xmlns="" id="{6E7BD786-D5EC-4639-9A21-BDDDF6B1DD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8" y="624"/>
                <a:ext cx="288" cy="288"/>
              </a:xfrm>
              <a:prstGeom prst="bevel">
                <a:avLst>
                  <a:gd name="adj" fmla="val 12500"/>
                </a:avLst>
              </a:prstGeom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500" b="1">
                    <a:solidFill>
                      <a:schemeClr val="bg1"/>
                    </a:solidFill>
                    <a:latin typeface="+mj-lt"/>
                    <a:cs typeface="Arial" charset="0"/>
                  </a:rPr>
                  <a:t>1</a:t>
                </a:r>
              </a:p>
            </p:txBody>
          </p:sp>
          <p:sp>
            <p:nvSpPr>
              <p:cNvPr id="142368" name="AutoShape 32">
                <a:extLst>
                  <a:ext uri="{FF2B5EF4-FFF2-40B4-BE49-F238E27FC236}">
                    <a16:creationId xmlns:a16="http://schemas.microsoft.com/office/drawing/2014/main" xmlns="" id="{1A41CF1C-57F4-4D7C-B1B1-B6D1ABD241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0" y="624"/>
                <a:ext cx="288" cy="288"/>
              </a:xfrm>
              <a:prstGeom prst="bevel">
                <a:avLst>
                  <a:gd name="adj" fmla="val 12500"/>
                </a:avLst>
              </a:prstGeom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500" b="1">
                    <a:solidFill>
                      <a:schemeClr val="bg1"/>
                    </a:solidFill>
                    <a:latin typeface="+mj-lt"/>
                    <a:cs typeface="Arial" charset="0"/>
                  </a:rPr>
                  <a:t>2</a:t>
                </a:r>
              </a:p>
            </p:txBody>
          </p:sp>
          <p:sp>
            <p:nvSpPr>
              <p:cNvPr id="142369" name="AutoShape 33">
                <a:extLst>
                  <a:ext uri="{FF2B5EF4-FFF2-40B4-BE49-F238E27FC236}">
                    <a16:creationId xmlns:a16="http://schemas.microsoft.com/office/drawing/2014/main" xmlns="" id="{9B82C00C-0536-4D4F-90BA-4B825271D7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4" y="624"/>
                <a:ext cx="288" cy="288"/>
              </a:xfrm>
              <a:prstGeom prst="bevel">
                <a:avLst>
                  <a:gd name="adj" fmla="val 12500"/>
                </a:avLst>
              </a:prstGeom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500" b="1">
                    <a:solidFill>
                      <a:schemeClr val="bg1"/>
                    </a:solidFill>
                    <a:latin typeface="+mj-lt"/>
                    <a:cs typeface="Arial" charset="0"/>
                  </a:rPr>
                  <a:t>3</a:t>
                </a:r>
              </a:p>
            </p:txBody>
          </p:sp>
          <p:sp>
            <p:nvSpPr>
              <p:cNvPr id="142370" name="AutoShape 34">
                <a:extLst>
                  <a:ext uri="{FF2B5EF4-FFF2-40B4-BE49-F238E27FC236}">
                    <a16:creationId xmlns:a16="http://schemas.microsoft.com/office/drawing/2014/main" xmlns="" id="{50A6141B-BE01-42D0-8C64-5FC24D1173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16" y="624"/>
                <a:ext cx="288" cy="288"/>
              </a:xfrm>
              <a:prstGeom prst="bevel">
                <a:avLst>
                  <a:gd name="adj" fmla="val 12500"/>
                </a:avLst>
              </a:prstGeom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500" b="1">
                    <a:solidFill>
                      <a:schemeClr val="bg1"/>
                    </a:solidFill>
                    <a:latin typeface="+mj-lt"/>
                    <a:cs typeface="Arial" charset="0"/>
                  </a:rPr>
                  <a:t>4</a:t>
                </a:r>
              </a:p>
            </p:txBody>
          </p:sp>
        </p:grpSp>
        <p:sp>
          <p:nvSpPr>
            <p:cNvPr id="142371" name="AutoShape 35">
              <a:extLst>
                <a:ext uri="{FF2B5EF4-FFF2-40B4-BE49-F238E27FC236}">
                  <a16:creationId xmlns:a16="http://schemas.microsoft.com/office/drawing/2014/main" xmlns="" id="{AE081910-6BBE-404F-8B36-6D8A7F5A5A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2" y="436"/>
              <a:ext cx="288" cy="288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500" b="1">
                  <a:solidFill>
                    <a:schemeClr val="bg1"/>
                  </a:solidFill>
                  <a:latin typeface="+mj-lt"/>
                  <a:cs typeface="Arial" charset="0"/>
                </a:rPr>
                <a:t>5</a:t>
              </a:r>
            </a:p>
          </p:txBody>
        </p:sp>
        <p:sp>
          <p:nvSpPr>
            <p:cNvPr id="142372" name="AutoShape 36">
              <a:extLst>
                <a:ext uri="{FF2B5EF4-FFF2-40B4-BE49-F238E27FC236}">
                  <a16:creationId xmlns:a16="http://schemas.microsoft.com/office/drawing/2014/main" xmlns="" id="{6F69687D-1B50-46B3-B1AA-790EFF5621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4" y="436"/>
              <a:ext cx="288" cy="288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500" b="1">
                  <a:solidFill>
                    <a:schemeClr val="bg1"/>
                  </a:solidFill>
                  <a:latin typeface="+mj-lt"/>
                  <a:cs typeface="Arial" charset="0"/>
                </a:rPr>
                <a:t>6</a:t>
              </a:r>
            </a:p>
          </p:txBody>
        </p:sp>
        <p:sp>
          <p:nvSpPr>
            <p:cNvPr id="142373" name="AutoShape 37">
              <a:extLst>
                <a:ext uri="{FF2B5EF4-FFF2-40B4-BE49-F238E27FC236}">
                  <a16:creationId xmlns:a16="http://schemas.microsoft.com/office/drawing/2014/main" xmlns="" id="{B15F532A-AE98-4A2D-9ECC-96757FB119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8" y="436"/>
              <a:ext cx="288" cy="288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500" b="1">
                  <a:solidFill>
                    <a:schemeClr val="bg1"/>
                  </a:solidFill>
                  <a:latin typeface="+mj-lt"/>
                  <a:cs typeface="Arial" charset="0"/>
                </a:rPr>
                <a:t>7</a:t>
              </a:r>
            </a:p>
          </p:txBody>
        </p:sp>
        <p:sp>
          <p:nvSpPr>
            <p:cNvPr id="142374" name="AutoShape 38">
              <a:extLst>
                <a:ext uri="{FF2B5EF4-FFF2-40B4-BE49-F238E27FC236}">
                  <a16:creationId xmlns:a16="http://schemas.microsoft.com/office/drawing/2014/main" xmlns="" id="{ECC0000A-3F57-47F0-AB21-8858FC848A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0" y="436"/>
              <a:ext cx="288" cy="288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500" b="1">
                  <a:solidFill>
                    <a:schemeClr val="bg1"/>
                  </a:solidFill>
                  <a:latin typeface="+mj-lt"/>
                  <a:cs typeface="Arial" charset="0"/>
                </a:rPr>
                <a:t>8</a:t>
              </a:r>
            </a:p>
          </p:txBody>
        </p:sp>
        <p:sp>
          <p:nvSpPr>
            <p:cNvPr id="142375" name="AutoShape 39">
              <a:extLst>
                <a:ext uri="{FF2B5EF4-FFF2-40B4-BE49-F238E27FC236}">
                  <a16:creationId xmlns:a16="http://schemas.microsoft.com/office/drawing/2014/main" xmlns="" id="{2B416817-B62F-4980-8D09-D9F3E5D107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8" y="437"/>
              <a:ext cx="288" cy="288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500" b="1">
                  <a:solidFill>
                    <a:schemeClr val="bg1"/>
                  </a:solidFill>
                  <a:latin typeface="+mj-lt"/>
                  <a:cs typeface="Arial" charset="0"/>
                </a:rPr>
                <a:t>9</a:t>
              </a:r>
            </a:p>
          </p:txBody>
        </p:sp>
      </p:grpSp>
      <p:grpSp>
        <p:nvGrpSpPr>
          <p:cNvPr id="6" name="Group 40">
            <a:extLst>
              <a:ext uri="{FF2B5EF4-FFF2-40B4-BE49-F238E27FC236}">
                <a16:creationId xmlns:a16="http://schemas.microsoft.com/office/drawing/2014/main" xmlns="" id="{8B449686-B65E-418C-9D1B-5D02426127EA}"/>
              </a:ext>
            </a:extLst>
          </p:cNvPr>
          <p:cNvGrpSpPr>
            <a:grpSpLocks/>
          </p:cNvGrpSpPr>
          <p:nvPr/>
        </p:nvGrpSpPr>
        <p:grpSpPr bwMode="auto">
          <a:xfrm>
            <a:off x="3417888" y="1735138"/>
            <a:ext cx="3081337" cy="346075"/>
            <a:chOff x="1911" y="729"/>
            <a:chExt cx="2588" cy="291"/>
          </a:xfrm>
        </p:grpSpPr>
        <p:grpSp>
          <p:nvGrpSpPr>
            <p:cNvPr id="44426" name="Group 41">
              <a:extLst>
                <a:ext uri="{FF2B5EF4-FFF2-40B4-BE49-F238E27FC236}">
                  <a16:creationId xmlns:a16="http://schemas.microsoft.com/office/drawing/2014/main" xmlns="" id="{8129B8B0-69ED-423D-82C1-48F852606EE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11" y="730"/>
              <a:ext cx="1144" cy="288"/>
              <a:chOff x="2403" y="656"/>
              <a:chExt cx="1144" cy="288"/>
            </a:xfrm>
          </p:grpSpPr>
          <p:sp>
            <p:nvSpPr>
              <p:cNvPr id="142378" name="AutoShape 42">
                <a:extLst>
                  <a:ext uri="{FF2B5EF4-FFF2-40B4-BE49-F238E27FC236}">
                    <a16:creationId xmlns:a16="http://schemas.microsoft.com/office/drawing/2014/main" xmlns="" id="{7CD08EB4-6B8E-4275-BABB-F42314E676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9" y="656"/>
                <a:ext cx="288" cy="288"/>
              </a:xfrm>
              <a:prstGeom prst="bevel">
                <a:avLst>
                  <a:gd name="adj" fmla="val 12500"/>
                </a:avLst>
              </a:prstGeom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500" b="1">
                    <a:solidFill>
                      <a:schemeClr val="bg1"/>
                    </a:solidFill>
                    <a:latin typeface="+mj-lt"/>
                    <a:cs typeface="Arial" charset="0"/>
                  </a:rPr>
                  <a:t>C</a:t>
                </a:r>
              </a:p>
            </p:txBody>
          </p:sp>
          <p:sp>
            <p:nvSpPr>
              <p:cNvPr id="142379" name="AutoShape 43">
                <a:extLst>
                  <a:ext uri="{FF2B5EF4-FFF2-40B4-BE49-F238E27FC236}">
                    <a16:creationId xmlns:a16="http://schemas.microsoft.com/office/drawing/2014/main" xmlns="" id="{DBED72BF-07D4-481F-8AC4-E0FCC464BD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03" y="656"/>
                <a:ext cx="288" cy="288"/>
              </a:xfrm>
              <a:prstGeom prst="bevel">
                <a:avLst>
                  <a:gd name="adj" fmla="val 12500"/>
                </a:avLst>
              </a:prstGeom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500" b="1" dirty="0">
                    <a:solidFill>
                      <a:schemeClr val="bg1"/>
                    </a:solidFill>
                    <a:latin typeface="+mj-lt"/>
                    <a:cs typeface="Arial" charset="0"/>
                  </a:rPr>
                  <a:t>K</a:t>
                </a:r>
              </a:p>
            </p:txBody>
          </p:sp>
          <p:sp>
            <p:nvSpPr>
              <p:cNvPr id="142380" name="AutoShape 44">
                <a:extLst>
                  <a:ext uri="{FF2B5EF4-FFF2-40B4-BE49-F238E27FC236}">
                    <a16:creationId xmlns:a16="http://schemas.microsoft.com/office/drawing/2014/main" xmlns="" id="{CC1C0255-360E-49E1-8971-E62F120016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95" y="656"/>
                <a:ext cx="288" cy="288"/>
              </a:xfrm>
              <a:prstGeom prst="bevel">
                <a:avLst>
                  <a:gd name="adj" fmla="val 12500"/>
                </a:avLst>
              </a:prstGeom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500" b="1">
                    <a:solidFill>
                      <a:schemeClr val="bg1"/>
                    </a:solidFill>
                    <a:latin typeface="+mj-lt"/>
                    <a:cs typeface="Arial" charset="0"/>
                  </a:rPr>
                  <a:t>H</a:t>
                </a:r>
              </a:p>
            </p:txBody>
          </p:sp>
          <p:sp>
            <p:nvSpPr>
              <p:cNvPr id="142381" name="AutoShape 45">
                <a:extLst>
                  <a:ext uri="{FF2B5EF4-FFF2-40B4-BE49-F238E27FC236}">
                    <a16:creationId xmlns:a16="http://schemas.microsoft.com/office/drawing/2014/main" xmlns="" id="{AE403846-1DA7-4811-AA38-F9CD6CA305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9" y="656"/>
                <a:ext cx="288" cy="288"/>
              </a:xfrm>
              <a:prstGeom prst="bevel">
                <a:avLst>
                  <a:gd name="adj" fmla="val 12500"/>
                </a:avLst>
              </a:prstGeom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500" b="1">
                    <a:latin typeface="+mj-lt"/>
                  </a:rPr>
                  <a:t>Á</a:t>
                </a:r>
              </a:p>
            </p:txBody>
          </p:sp>
        </p:grpSp>
        <p:sp>
          <p:nvSpPr>
            <p:cNvPr id="142382" name="AutoShape 46">
              <a:extLst>
                <a:ext uri="{FF2B5EF4-FFF2-40B4-BE49-F238E27FC236}">
                  <a16:creationId xmlns:a16="http://schemas.microsoft.com/office/drawing/2014/main" xmlns="" id="{1B81D98A-A3A1-4A65-9EA9-A3A4C6B156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2" y="732"/>
              <a:ext cx="288" cy="288"/>
            </a:xfrm>
            <a:prstGeom prst="bevel">
              <a:avLst>
                <a:gd name="adj" fmla="val 12500"/>
              </a:avLst>
            </a:prstGeom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500" b="1">
                  <a:solidFill>
                    <a:schemeClr val="bg1"/>
                  </a:solidFill>
                  <a:latin typeface="+mj-lt"/>
                  <a:cs typeface="Arial" charset="0"/>
                </a:rPr>
                <a:t>N</a:t>
              </a:r>
            </a:p>
          </p:txBody>
        </p:sp>
        <p:sp>
          <p:nvSpPr>
            <p:cNvPr id="142383" name="AutoShape 47">
              <a:extLst>
                <a:ext uri="{FF2B5EF4-FFF2-40B4-BE49-F238E27FC236}">
                  <a16:creationId xmlns:a16="http://schemas.microsoft.com/office/drawing/2014/main" xmlns="" id="{A406A36E-201F-47E4-AE8A-5F46724A49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58" y="732"/>
              <a:ext cx="288" cy="288"/>
            </a:xfrm>
            <a:prstGeom prst="bevel">
              <a:avLst>
                <a:gd name="adj" fmla="val 12500"/>
              </a:avLst>
            </a:prstGeom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500" b="1">
                  <a:solidFill>
                    <a:schemeClr val="bg1"/>
                  </a:solidFill>
                  <a:latin typeface="+mj-lt"/>
                  <a:cs typeface="Arial" charset="0"/>
                </a:rPr>
                <a:t>H</a:t>
              </a:r>
            </a:p>
          </p:txBody>
        </p:sp>
        <p:sp>
          <p:nvSpPr>
            <p:cNvPr id="142384" name="AutoShape 48">
              <a:extLst>
                <a:ext uri="{FF2B5EF4-FFF2-40B4-BE49-F238E27FC236}">
                  <a16:creationId xmlns:a16="http://schemas.microsoft.com/office/drawing/2014/main" xmlns="" id="{02C8BB81-1041-4392-AC4C-9A5108E046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0" y="732"/>
              <a:ext cx="288" cy="288"/>
            </a:xfrm>
            <a:prstGeom prst="bevel">
              <a:avLst>
                <a:gd name="adj" fmla="val 12500"/>
              </a:avLst>
            </a:prstGeom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500" b="1">
                  <a:solidFill>
                    <a:schemeClr val="bg1"/>
                  </a:solidFill>
                  <a:latin typeface="+mj-lt"/>
                  <a:cs typeface="Arial" charset="0"/>
                </a:rPr>
                <a:t>H</a:t>
              </a:r>
            </a:p>
          </p:txBody>
        </p:sp>
        <p:sp>
          <p:nvSpPr>
            <p:cNvPr id="142385" name="AutoShape 49">
              <a:extLst>
                <a:ext uri="{FF2B5EF4-FFF2-40B4-BE49-F238E27FC236}">
                  <a16:creationId xmlns:a16="http://schemas.microsoft.com/office/drawing/2014/main" xmlns="" id="{3130802E-DE9C-4447-88A7-C643C3ADEE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34" y="732"/>
              <a:ext cx="288" cy="288"/>
            </a:xfrm>
            <a:prstGeom prst="bevel">
              <a:avLst>
                <a:gd name="adj" fmla="val 12500"/>
              </a:avLst>
            </a:prstGeom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500" b="1">
                  <a:latin typeface="+mj-lt"/>
                </a:rPr>
                <a:t>À</a:t>
              </a:r>
            </a:p>
          </p:txBody>
        </p:sp>
        <p:sp>
          <p:nvSpPr>
            <p:cNvPr id="142386" name="AutoShape 50">
              <a:extLst>
                <a:ext uri="{FF2B5EF4-FFF2-40B4-BE49-F238E27FC236}">
                  <a16:creationId xmlns:a16="http://schemas.microsoft.com/office/drawing/2014/main" xmlns="" id="{02F07668-F438-4D4F-B695-E1B59F6612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1" y="729"/>
              <a:ext cx="288" cy="288"/>
            </a:xfrm>
            <a:prstGeom prst="bevel">
              <a:avLst>
                <a:gd name="adj" fmla="val 12500"/>
              </a:avLst>
            </a:prstGeom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500" b="1" dirty="0">
                  <a:solidFill>
                    <a:schemeClr val="bg1"/>
                  </a:solidFill>
                  <a:latin typeface="+mj-lt"/>
                  <a:cs typeface="Arial" charset="0"/>
                </a:rPr>
                <a:t>G</a:t>
              </a:r>
            </a:p>
          </p:txBody>
        </p:sp>
      </p:grpSp>
      <p:grpSp>
        <p:nvGrpSpPr>
          <p:cNvPr id="8" name="Group 51">
            <a:extLst>
              <a:ext uri="{FF2B5EF4-FFF2-40B4-BE49-F238E27FC236}">
                <a16:creationId xmlns:a16="http://schemas.microsoft.com/office/drawing/2014/main" xmlns="" id="{534AE7BE-CBAE-4061-8901-FC60363070B9}"/>
              </a:ext>
            </a:extLst>
          </p:cNvPr>
          <p:cNvGrpSpPr>
            <a:grpSpLocks/>
          </p:cNvGrpSpPr>
          <p:nvPr/>
        </p:nvGrpSpPr>
        <p:grpSpPr bwMode="auto">
          <a:xfrm>
            <a:off x="4097338" y="3105150"/>
            <a:ext cx="1714500" cy="342900"/>
            <a:chOff x="1784" y="1824"/>
            <a:chExt cx="1440" cy="288"/>
          </a:xfrm>
        </p:grpSpPr>
        <p:sp>
          <p:nvSpPr>
            <p:cNvPr id="142388" name="AutoShape 52">
              <a:extLst>
                <a:ext uri="{FF2B5EF4-FFF2-40B4-BE49-F238E27FC236}">
                  <a16:creationId xmlns:a16="http://schemas.microsoft.com/office/drawing/2014/main" xmlns="" id="{B2766C19-E7A3-4FBA-9F3B-1830AC0543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4" y="1824"/>
              <a:ext cx="288" cy="288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500" b="1">
                  <a:solidFill>
                    <a:schemeClr val="bg1"/>
                  </a:solidFill>
                  <a:latin typeface="+mj-lt"/>
                  <a:cs typeface="Arial" charset="0"/>
                </a:rPr>
                <a:t>1</a:t>
              </a:r>
            </a:p>
          </p:txBody>
        </p:sp>
        <p:sp>
          <p:nvSpPr>
            <p:cNvPr id="142389" name="AutoShape 53">
              <a:extLst>
                <a:ext uri="{FF2B5EF4-FFF2-40B4-BE49-F238E27FC236}">
                  <a16:creationId xmlns:a16="http://schemas.microsoft.com/office/drawing/2014/main" xmlns="" id="{30B851BB-F0AC-4355-804E-995FE0DE32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6" y="1824"/>
              <a:ext cx="288" cy="288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500" b="1">
                  <a:solidFill>
                    <a:schemeClr val="bg1"/>
                  </a:solidFill>
                  <a:latin typeface="+mj-lt"/>
                  <a:cs typeface="Arial" charset="0"/>
                </a:rPr>
                <a:t>2</a:t>
              </a:r>
            </a:p>
          </p:txBody>
        </p:sp>
        <p:sp>
          <p:nvSpPr>
            <p:cNvPr id="142390" name="AutoShape 54">
              <a:extLst>
                <a:ext uri="{FF2B5EF4-FFF2-40B4-BE49-F238E27FC236}">
                  <a16:creationId xmlns:a16="http://schemas.microsoft.com/office/drawing/2014/main" xmlns="" id="{D999687C-BE00-4D06-8C6C-06B4ACE9C9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0" y="1824"/>
              <a:ext cx="288" cy="288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500" b="1">
                  <a:solidFill>
                    <a:schemeClr val="bg1"/>
                  </a:solidFill>
                  <a:latin typeface="+mj-lt"/>
                  <a:cs typeface="Arial" charset="0"/>
                </a:rPr>
                <a:t>3</a:t>
              </a:r>
            </a:p>
          </p:txBody>
        </p:sp>
        <p:sp>
          <p:nvSpPr>
            <p:cNvPr id="142391" name="AutoShape 55">
              <a:extLst>
                <a:ext uri="{FF2B5EF4-FFF2-40B4-BE49-F238E27FC236}">
                  <a16:creationId xmlns:a16="http://schemas.microsoft.com/office/drawing/2014/main" xmlns="" id="{85203B59-7453-49EE-8417-FB3EF7EA7D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2" y="1824"/>
              <a:ext cx="288" cy="288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500" b="1">
                  <a:solidFill>
                    <a:schemeClr val="bg1"/>
                  </a:solidFill>
                  <a:latin typeface="+mj-lt"/>
                  <a:cs typeface="Arial" charset="0"/>
                </a:rPr>
                <a:t>4</a:t>
              </a:r>
            </a:p>
          </p:txBody>
        </p:sp>
        <p:sp>
          <p:nvSpPr>
            <p:cNvPr id="142392" name="AutoShape 56">
              <a:extLst>
                <a:ext uri="{FF2B5EF4-FFF2-40B4-BE49-F238E27FC236}">
                  <a16:creationId xmlns:a16="http://schemas.microsoft.com/office/drawing/2014/main" xmlns="" id="{07E92CAC-C0DF-4137-9ECF-5CACCC4231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6" y="1824"/>
              <a:ext cx="288" cy="288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500" b="1">
                  <a:solidFill>
                    <a:schemeClr val="bg1"/>
                  </a:solidFill>
                  <a:latin typeface="+mj-lt"/>
                  <a:cs typeface="Arial" charset="0"/>
                </a:rPr>
                <a:t>5</a:t>
              </a:r>
            </a:p>
          </p:txBody>
        </p:sp>
      </p:grpSp>
      <p:grpSp>
        <p:nvGrpSpPr>
          <p:cNvPr id="44048" name="Group 57">
            <a:extLst>
              <a:ext uri="{FF2B5EF4-FFF2-40B4-BE49-F238E27FC236}">
                <a16:creationId xmlns:a16="http://schemas.microsoft.com/office/drawing/2014/main" xmlns="" id="{38F66612-F4AD-446B-9F28-06D544935E45}"/>
              </a:ext>
            </a:extLst>
          </p:cNvPr>
          <p:cNvGrpSpPr>
            <a:grpSpLocks/>
          </p:cNvGrpSpPr>
          <p:nvPr/>
        </p:nvGrpSpPr>
        <p:grpSpPr bwMode="auto">
          <a:xfrm>
            <a:off x="3759200" y="2082800"/>
            <a:ext cx="2400300" cy="342900"/>
            <a:chOff x="2773" y="1029"/>
            <a:chExt cx="2016" cy="288"/>
          </a:xfrm>
        </p:grpSpPr>
        <p:grpSp>
          <p:nvGrpSpPr>
            <p:cNvPr id="44412" name="Group 58">
              <a:extLst>
                <a:ext uri="{FF2B5EF4-FFF2-40B4-BE49-F238E27FC236}">
                  <a16:creationId xmlns:a16="http://schemas.microsoft.com/office/drawing/2014/main" xmlns="" id="{402F21E2-AE38-4E8C-A269-C9143072185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73" y="1029"/>
              <a:ext cx="864" cy="288"/>
              <a:chOff x="2592" y="2024"/>
              <a:chExt cx="864" cy="288"/>
            </a:xfrm>
          </p:grpSpPr>
          <p:sp>
            <p:nvSpPr>
              <p:cNvPr id="142395" name="AutoShape 59">
                <a:extLst>
                  <a:ext uri="{FF2B5EF4-FFF2-40B4-BE49-F238E27FC236}">
                    <a16:creationId xmlns:a16="http://schemas.microsoft.com/office/drawing/2014/main" xmlns="" id="{886AD7BB-440F-4ECA-9957-1F39B0BD13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2024"/>
                <a:ext cx="288" cy="288"/>
              </a:xfrm>
              <a:prstGeom prst="bevel">
                <a:avLst>
                  <a:gd name="adj" fmla="val 12500"/>
                </a:avLst>
              </a:prstGeom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sz="1500" b="1">
                  <a:solidFill>
                    <a:schemeClr val="bg1"/>
                  </a:solidFill>
                  <a:latin typeface="+mj-lt"/>
                  <a:cs typeface="Arial" charset="0"/>
                </a:endParaRPr>
              </a:p>
            </p:txBody>
          </p:sp>
          <p:sp>
            <p:nvSpPr>
              <p:cNvPr id="142396" name="AutoShape 60">
                <a:extLst>
                  <a:ext uri="{FF2B5EF4-FFF2-40B4-BE49-F238E27FC236}">
                    <a16:creationId xmlns:a16="http://schemas.microsoft.com/office/drawing/2014/main" xmlns="" id="{DA0597E8-06D4-4614-B704-D669E83CC2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2024"/>
                <a:ext cx="288" cy="288"/>
              </a:xfrm>
              <a:prstGeom prst="bevel">
                <a:avLst>
                  <a:gd name="adj" fmla="val 12500"/>
                </a:avLst>
              </a:prstGeom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sz="1500" b="1">
                  <a:solidFill>
                    <a:schemeClr val="bg1"/>
                  </a:solidFill>
                  <a:latin typeface="+mj-lt"/>
                  <a:cs typeface="Arial" charset="0"/>
                </a:endParaRPr>
              </a:p>
            </p:txBody>
          </p:sp>
          <p:sp>
            <p:nvSpPr>
              <p:cNvPr id="142397" name="AutoShape 61">
                <a:extLst>
                  <a:ext uri="{FF2B5EF4-FFF2-40B4-BE49-F238E27FC236}">
                    <a16:creationId xmlns:a16="http://schemas.microsoft.com/office/drawing/2014/main" xmlns="" id="{ACAD7B36-F517-4D80-8BDF-1A28B71E34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2024"/>
                <a:ext cx="288" cy="288"/>
              </a:xfrm>
              <a:prstGeom prst="bevel">
                <a:avLst>
                  <a:gd name="adj" fmla="val 12500"/>
                </a:avLst>
              </a:prstGeom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sz="1500" b="1">
                  <a:solidFill>
                    <a:schemeClr val="bg1"/>
                  </a:solidFill>
                  <a:latin typeface="+mj-lt"/>
                  <a:cs typeface="Arial" charset="0"/>
                </a:endParaRPr>
              </a:p>
            </p:txBody>
          </p:sp>
        </p:grpSp>
        <p:grpSp>
          <p:nvGrpSpPr>
            <p:cNvPr id="44413" name="Group 62">
              <a:extLst>
                <a:ext uri="{FF2B5EF4-FFF2-40B4-BE49-F238E27FC236}">
                  <a16:creationId xmlns:a16="http://schemas.microsoft.com/office/drawing/2014/main" xmlns="" id="{4EDADBD1-3BFA-4E55-9A51-1421BB528BF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37" y="1029"/>
              <a:ext cx="864" cy="288"/>
              <a:chOff x="2592" y="2024"/>
              <a:chExt cx="864" cy="288"/>
            </a:xfrm>
          </p:grpSpPr>
          <p:sp>
            <p:nvSpPr>
              <p:cNvPr id="142399" name="AutoShape 63">
                <a:extLst>
                  <a:ext uri="{FF2B5EF4-FFF2-40B4-BE49-F238E27FC236}">
                    <a16:creationId xmlns:a16="http://schemas.microsoft.com/office/drawing/2014/main" xmlns="" id="{F44407DA-E9F8-4461-AAC9-549692FF19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2024"/>
                <a:ext cx="288" cy="288"/>
              </a:xfrm>
              <a:prstGeom prst="bevel">
                <a:avLst>
                  <a:gd name="adj" fmla="val 12500"/>
                </a:avLst>
              </a:prstGeom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sz="1500" b="1">
                  <a:solidFill>
                    <a:schemeClr val="bg1"/>
                  </a:solidFill>
                  <a:latin typeface="+mj-lt"/>
                  <a:cs typeface="Arial" charset="0"/>
                </a:endParaRPr>
              </a:p>
            </p:txBody>
          </p:sp>
          <p:sp>
            <p:nvSpPr>
              <p:cNvPr id="142400" name="AutoShape 64">
                <a:extLst>
                  <a:ext uri="{FF2B5EF4-FFF2-40B4-BE49-F238E27FC236}">
                    <a16:creationId xmlns:a16="http://schemas.microsoft.com/office/drawing/2014/main" xmlns="" id="{4F949B17-E228-4B5A-A551-4AE496621A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2024"/>
                <a:ext cx="288" cy="288"/>
              </a:xfrm>
              <a:prstGeom prst="bevel">
                <a:avLst>
                  <a:gd name="adj" fmla="val 12500"/>
                </a:avLst>
              </a:prstGeom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sz="1500" b="1">
                  <a:solidFill>
                    <a:schemeClr val="bg1"/>
                  </a:solidFill>
                  <a:latin typeface="+mj-lt"/>
                  <a:cs typeface="Arial" charset="0"/>
                </a:endParaRPr>
              </a:p>
            </p:txBody>
          </p:sp>
          <p:sp>
            <p:nvSpPr>
              <p:cNvPr id="142401" name="AutoShape 65">
                <a:extLst>
                  <a:ext uri="{FF2B5EF4-FFF2-40B4-BE49-F238E27FC236}">
                    <a16:creationId xmlns:a16="http://schemas.microsoft.com/office/drawing/2014/main" xmlns="" id="{C0426DC4-3F51-4FE5-826E-DFD9495485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2024"/>
                <a:ext cx="288" cy="288"/>
              </a:xfrm>
              <a:prstGeom prst="bevel">
                <a:avLst>
                  <a:gd name="adj" fmla="val 12500"/>
                </a:avLst>
              </a:prstGeom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sz="1500" b="1">
                  <a:solidFill>
                    <a:schemeClr val="bg1"/>
                  </a:solidFill>
                  <a:latin typeface="+mj-lt"/>
                  <a:cs typeface="Arial" charset="0"/>
                </a:endParaRPr>
              </a:p>
            </p:txBody>
          </p:sp>
        </p:grpSp>
        <p:sp>
          <p:nvSpPr>
            <p:cNvPr id="142402" name="AutoShape 66">
              <a:extLst>
                <a:ext uri="{FF2B5EF4-FFF2-40B4-BE49-F238E27FC236}">
                  <a16:creationId xmlns:a16="http://schemas.microsoft.com/office/drawing/2014/main" xmlns="" id="{A3B5CCB6-075D-40B7-AE12-D3B1AAFE9E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1" y="1029"/>
              <a:ext cx="288" cy="288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500" b="1">
                <a:solidFill>
                  <a:schemeClr val="bg1"/>
                </a:solidFill>
                <a:latin typeface="+mj-lt"/>
                <a:cs typeface="Arial" charset="0"/>
              </a:endParaRPr>
            </a:p>
          </p:txBody>
        </p:sp>
      </p:grpSp>
      <p:grpSp>
        <p:nvGrpSpPr>
          <p:cNvPr id="12" name="Group 67">
            <a:extLst>
              <a:ext uri="{FF2B5EF4-FFF2-40B4-BE49-F238E27FC236}">
                <a16:creationId xmlns:a16="http://schemas.microsoft.com/office/drawing/2014/main" xmlns="" id="{251ED5DD-8CF3-47AE-9B45-8B21E52AC330}"/>
              </a:ext>
            </a:extLst>
          </p:cNvPr>
          <p:cNvGrpSpPr>
            <a:grpSpLocks/>
          </p:cNvGrpSpPr>
          <p:nvPr/>
        </p:nvGrpSpPr>
        <p:grpSpPr bwMode="auto">
          <a:xfrm>
            <a:off x="3759200" y="2082800"/>
            <a:ext cx="2400300" cy="342900"/>
            <a:chOff x="2773" y="1029"/>
            <a:chExt cx="2016" cy="288"/>
          </a:xfrm>
        </p:grpSpPr>
        <p:grpSp>
          <p:nvGrpSpPr>
            <p:cNvPr id="44403" name="Group 68">
              <a:extLst>
                <a:ext uri="{FF2B5EF4-FFF2-40B4-BE49-F238E27FC236}">
                  <a16:creationId xmlns:a16="http://schemas.microsoft.com/office/drawing/2014/main" xmlns="" id="{F5512D36-2788-4A2A-B99C-FFEA5B28559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73" y="1029"/>
              <a:ext cx="864" cy="288"/>
              <a:chOff x="2592" y="2024"/>
              <a:chExt cx="864" cy="288"/>
            </a:xfrm>
          </p:grpSpPr>
          <p:sp>
            <p:nvSpPr>
              <p:cNvPr id="142405" name="AutoShape 69">
                <a:extLst>
                  <a:ext uri="{FF2B5EF4-FFF2-40B4-BE49-F238E27FC236}">
                    <a16:creationId xmlns:a16="http://schemas.microsoft.com/office/drawing/2014/main" xmlns="" id="{EBF30C68-8EE3-409A-87F3-502F51E180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2024"/>
                <a:ext cx="288" cy="288"/>
              </a:xfrm>
              <a:prstGeom prst="bevel">
                <a:avLst>
                  <a:gd name="adj" fmla="val 12500"/>
                </a:avLst>
              </a:prstGeom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500" b="1">
                    <a:solidFill>
                      <a:schemeClr val="bg1"/>
                    </a:solidFill>
                    <a:latin typeface="+mj-lt"/>
                    <a:cs typeface="Arial" charset="0"/>
                  </a:rPr>
                  <a:t>1</a:t>
                </a:r>
              </a:p>
            </p:txBody>
          </p:sp>
          <p:sp>
            <p:nvSpPr>
              <p:cNvPr id="142406" name="AutoShape 70">
                <a:extLst>
                  <a:ext uri="{FF2B5EF4-FFF2-40B4-BE49-F238E27FC236}">
                    <a16:creationId xmlns:a16="http://schemas.microsoft.com/office/drawing/2014/main" xmlns="" id="{B0091572-B5CE-4705-8D32-08DF85B443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2024"/>
                <a:ext cx="288" cy="288"/>
              </a:xfrm>
              <a:prstGeom prst="bevel">
                <a:avLst>
                  <a:gd name="adj" fmla="val 12500"/>
                </a:avLst>
              </a:prstGeom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500" b="1">
                    <a:solidFill>
                      <a:schemeClr val="bg1"/>
                    </a:solidFill>
                    <a:latin typeface="+mj-lt"/>
                    <a:cs typeface="Arial" charset="0"/>
                  </a:rPr>
                  <a:t>2</a:t>
                </a:r>
              </a:p>
            </p:txBody>
          </p:sp>
          <p:sp>
            <p:nvSpPr>
              <p:cNvPr id="142407" name="AutoShape 71">
                <a:extLst>
                  <a:ext uri="{FF2B5EF4-FFF2-40B4-BE49-F238E27FC236}">
                    <a16:creationId xmlns:a16="http://schemas.microsoft.com/office/drawing/2014/main" xmlns="" id="{421CC5C8-4E8E-453C-BC0D-F5FE0157FA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2024"/>
                <a:ext cx="288" cy="288"/>
              </a:xfrm>
              <a:prstGeom prst="bevel">
                <a:avLst>
                  <a:gd name="adj" fmla="val 12500"/>
                </a:avLst>
              </a:prstGeom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500" b="1">
                    <a:solidFill>
                      <a:schemeClr val="bg1"/>
                    </a:solidFill>
                    <a:latin typeface="+mj-lt"/>
                    <a:cs typeface="Arial" charset="0"/>
                  </a:rPr>
                  <a:t>3</a:t>
                </a:r>
              </a:p>
            </p:txBody>
          </p:sp>
        </p:grpSp>
        <p:grpSp>
          <p:nvGrpSpPr>
            <p:cNvPr id="44404" name="Group 72">
              <a:extLst>
                <a:ext uri="{FF2B5EF4-FFF2-40B4-BE49-F238E27FC236}">
                  <a16:creationId xmlns:a16="http://schemas.microsoft.com/office/drawing/2014/main" xmlns="" id="{D4F0F77B-88A7-4615-A934-FC7A20D5F7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37" y="1029"/>
              <a:ext cx="864" cy="288"/>
              <a:chOff x="2592" y="2024"/>
              <a:chExt cx="864" cy="288"/>
            </a:xfrm>
          </p:grpSpPr>
          <p:sp>
            <p:nvSpPr>
              <p:cNvPr id="142409" name="AutoShape 73">
                <a:extLst>
                  <a:ext uri="{FF2B5EF4-FFF2-40B4-BE49-F238E27FC236}">
                    <a16:creationId xmlns:a16="http://schemas.microsoft.com/office/drawing/2014/main" xmlns="" id="{79D883A0-DC22-4F41-8A18-CC04A76696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2024"/>
                <a:ext cx="288" cy="288"/>
              </a:xfrm>
              <a:prstGeom prst="bevel">
                <a:avLst>
                  <a:gd name="adj" fmla="val 12500"/>
                </a:avLst>
              </a:prstGeom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500" b="1">
                    <a:solidFill>
                      <a:schemeClr val="bg1"/>
                    </a:solidFill>
                    <a:latin typeface="+mj-lt"/>
                    <a:cs typeface="Arial" charset="0"/>
                  </a:rPr>
                  <a:t>4</a:t>
                </a:r>
              </a:p>
            </p:txBody>
          </p:sp>
          <p:sp>
            <p:nvSpPr>
              <p:cNvPr id="142410" name="AutoShape 74">
                <a:extLst>
                  <a:ext uri="{FF2B5EF4-FFF2-40B4-BE49-F238E27FC236}">
                    <a16:creationId xmlns:a16="http://schemas.microsoft.com/office/drawing/2014/main" xmlns="" id="{4BDAA722-51DE-49D8-9B9F-7E219B06DF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2024"/>
                <a:ext cx="288" cy="288"/>
              </a:xfrm>
              <a:prstGeom prst="bevel">
                <a:avLst>
                  <a:gd name="adj" fmla="val 12500"/>
                </a:avLst>
              </a:prstGeom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500" b="1">
                    <a:solidFill>
                      <a:schemeClr val="bg1"/>
                    </a:solidFill>
                    <a:latin typeface="+mj-lt"/>
                    <a:cs typeface="Arial" charset="0"/>
                  </a:rPr>
                  <a:t>5</a:t>
                </a:r>
              </a:p>
            </p:txBody>
          </p:sp>
          <p:sp>
            <p:nvSpPr>
              <p:cNvPr id="142411" name="AutoShape 75">
                <a:extLst>
                  <a:ext uri="{FF2B5EF4-FFF2-40B4-BE49-F238E27FC236}">
                    <a16:creationId xmlns:a16="http://schemas.microsoft.com/office/drawing/2014/main" xmlns="" id="{22D0FEA2-4B58-476D-AFA2-7E31B0A65E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2024"/>
                <a:ext cx="288" cy="288"/>
              </a:xfrm>
              <a:prstGeom prst="bevel">
                <a:avLst>
                  <a:gd name="adj" fmla="val 12500"/>
                </a:avLst>
              </a:prstGeom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500" b="1">
                    <a:solidFill>
                      <a:schemeClr val="bg1"/>
                    </a:solidFill>
                    <a:latin typeface="+mj-lt"/>
                    <a:cs typeface="Arial" charset="0"/>
                  </a:rPr>
                  <a:t>6</a:t>
                </a:r>
              </a:p>
            </p:txBody>
          </p:sp>
        </p:grpSp>
        <p:sp>
          <p:nvSpPr>
            <p:cNvPr id="142412" name="AutoShape 76">
              <a:extLst>
                <a:ext uri="{FF2B5EF4-FFF2-40B4-BE49-F238E27FC236}">
                  <a16:creationId xmlns:a16="http://schemas.microsoft.com/office/drawing/2014/main" xmlns="" id="{3CA5ED06-C9F9-4558-A26E-CF1588A699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1" y="1029"/>
              <a:ext cx="288" cy="288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500" b="1">
                  <a:solidFill>
                    <a:schemeClr val="bg1"/>
                  </a:solidFill>
                  <a:latin typeface="+mj-lt"/>
                  <a:cs typeface="Arial" charset="0"/>
                </a:rPr>
                <a:t>7</a:t>
              </a:r>
            </a:p>
          </p:txBody>
        </p:sp>
      </p:grpSp>
      <p:grpSp>
        <p:nvGrpSpPr>
          <p:cNvPr id="15" name="Group 77">
            <a:extLst>
              <a:ext uri="{FF2B5EF4-FFF2-40B4-BE49-F238E27FC236}">
                <a16:creationId xmlns:a16="http://schemas.microsoft.com/office/drawing/2014/main" xmlns="" id="{4C4142AF-7476-4196-B7F4-D1DC79211F1F}"/>
              </a:ext>
            </a:extLst>
          </p:cNvPr>
          <p:cNvGrpSpPr>
            <a:grpSpLocks/>
          </p:cNvGrpSpPr>
          <p:nvPr/>
        </p:nvGrpSpPr>
        <p:grpSpPr bwMode="auto">
          <a:xfrm>
            <a:off x="3759200" y="2082800"/>
            <a:ext cx="2400300" cy="342900"/>
            <a:chOff x="2773" y="1029"/>
            <a:chExt cx="2016" cy="288"/>
          </a:xfrm>
        </p:grpSpPr>
        <p:grpSp>
          <p:nvGrpSpPr>
            <p:cNvPr id="44380" name="Group 78">
              <a:extLst>
                <a:ext uri="{FF2B5EF4-FFF2-40B4-BE49-F238E27FC236}">
                  <a16:creationId xmlns:a16="http://schemas.microsoft.com/office/drawing/2014/main" xmlns="" id="{9ECE52E5-2543-460B-BA6C-0E0473F8C8B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73" y="1029"/>
              <a:ext cx="864" cy="288"/>
              <a:chOff x="2592" y="2024"/>
              <a:chExt cx="864" cy="288"/>
            </a:xfrm>
          </p:grpSpPr>
          <p:sp>
            <p:nvSpPr>
              <p:cNvPr id="142415" name="AutoShape 79">
                <a:extLst>
                  <a:ext uri="{FF2B5EF4-FFF2-40B4-BE49-F238E27FC236}">
                    <a16:creationId xmlns:a16="http://schemas.microsoft.com/office/drawing/2014/main" xmlns="" id="{50216380-1830-43EE-949C-92917CEFCB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2024"/>
                <a:ext cx="288" cy="288"/>
              </a:xfrm>
              <a:prstGeom prst="bevel">
                <a:avLst>
                  <a:gd name="adj" fmla="val 12500"/>
                </a:avLst>
              </a:prstGeom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500" b="1">
                    <a:solidFill>
                      <a:schemeClr val="bg1"/>
                    </a:solidFill>
                    <a:latin typeface="+mj-lt"/>
                    <a:cs typeface="Arial" charset="0"/>
                  </a:rPr>
                  <a:t>S</a:t>
                </a:r>
              </a:p>
            </p:txBody>
          </p:sp>
          <p:sp>
            <p:nvSpPr>
              <p:cNvPr id="142416" name="AutoShape 80">
                <a:extLst>
                  <a:ext uri="{FF2B5EF4-FFF2-40B4-BE49-F238E27FC236}">
                    <a16:creationId xmlns:a16="http://schemas.microsoft.com/office/drawing/2014/main" xmlns="" id="{0750ED88-ACB5-4F09-B4DC-9B167896FD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2024"/>
                <a:ext cx="288" cy="288"/>
              </a:xfrm>
              <a:prstGeom prst="bevel">
                <a:avLst>
                  <a:gd name="adj" fmla="val 12500"/>
                </a:avLst>
              </a:prstGeom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500" b="1">
                    <a:solidFill>
                      <a:schemeClr val="bg1"/>
                    </a:solidFill>
                    <a:latin typeface="+mj-lt"/>
                  </a:rPr>
                  <a:t>Ư</a:t>
                </a:r>
              </a:p>
            </p:txBody>
          </p:sp>
          <p:sp>
            <p:nvSpPr>
              <p:cNvPr id="142417" name="AutoShape 81">
                <a:extLst>
                  <a:ext uri="{FF2B5EF4-FFF2-40B4-BE49-F238E27FC236}">
                    <a16:creationId xmlns:a16="http://schemas.microsoft.com/office/drawing/2014/main" xmlns="" id="{DD67D6F6-0287-4D29-95AF-60257B125C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2024"/>
                <a:ext cx="288" cy="288"/>
              </a:xfrm>
              <a:prstGeom prst="bevel">
                <a:avLst>
                  <a:gd name="adj" fmla="val 12500"/>
                </a:avLst>
              </a:prstGeom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500" b="1">
                    <a:solidFill>
                      <a:schemeClr val="bg1"/>
                    </a:solidFill>
                    <a:latin typeface="+mj-lt"/>
                  </a:rPr>
                  <a:t>Ơ</a:t>
                </a:r>
              </a:p>
            </p:txBody>
          </p:sp>
        </p:grpSp>
        <p:grpSp>
          <p:nvGrpSpPr>
            <p:cNvPr id="44381" name="Group 82">
              <a:extLst>
                <a:ext uri="{FF2B5EF4-FFF2-40B4-BE49-F238E27FC236}">
                  <a16:creationId xmlns:a16="http://schemas.microsoft.com/office/drawing/2014/main" xmlns="" id="{BCCD7663-DA61-422C-8C6B-9D3B74E3A01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37" y="1029"/>
              <a:ext cx="864" cy="288"/>
              <a:chOff x="2592" y="2024"/>
              <a:chExt cx="864" cy="288"/>
            </a:xfrm>
          </p:grpSpPr>
          <p:sp>
            <p:nvSpPr>
              <p:cNvPr id="142419" name="AutoShape 83">
                <a:extLst>
                  <a:ext uri="{FF2B5EF4-FFF2-40B4-BE49-F238E27FC236}">
                    <a16:creationId xmlns:a16="http://schemas.microsoft.com/office/drawing/2014/main" xmlns="" id="{B726D9BD-15A9-4861-8A3F-691F21AF88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2024"/>
                <a:ext cx="288" cy="288"/>
              </a:xfrm>
              <a:prstGeom prst="bevel">
                <a:avLst>
                  <a:gd name="adj" fmla="val 12500"/>
                </a:avLst>
              </a:prstGeom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500" b="1">
                    <a:latin typeface="+mj-lt"/>
                    <a:cs typeface="Arial" charset="0"/>
                  </a:rPr>
                  <a:t>N</a:t>
                </a:r>
              </a:p>
            </p:txBody>
          </p:sp>
          <p:sp>
            <p:nvSpPr>
              <p:cNvPr id="142420" name="AutoShape 84">
                <a:extLst>
                  <a:ext uri="{FF2B5EF4-FFF2-40B4-BE49-F238E27FC236}">
                    <a16:creationId xmlns:a16="http://schemas.microsoft.com/office/drawing/2014/main" xmlns="" id="{36F0AE7D-D99E-4A1B-8614-1C8106DEB8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2024"/>
                <a:ext cx="288" cy="288"/>
              </a:xfrm>
              <a:prstGeom prst="bevel">
                <a:avLst>
                  <a:gd name="adj" fmla="val 12500"/>
                </a:avLst>
              </a:prstGeom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500" b="1">
                    <a:solidFill>
                      <a:schemeClr val="bg1"/>
                    </a:solidFill>
                    <a:latin typeface="+mj-lt"/>
                    <a:cs typeface="Arial" charset="0"/>
                  </a:rPr>
                  <a:t>G</a:t>
                </a:r>
              </a:p>
            </p:txBody>
          </p:sp>
          <p:sp>
            <p:nvSpPr>
              <p:cNvPr id="142421" name="AutoShape 85">
                <a:extLst>
                  <a:ext uri="{FF2B5EF4-FFF2-40B4-BE49-F238E27FC236}">
                    <a16:creationId xmlns:a16="http://schemas.microsoft.com/office/drawing/2014/main" xmlns="" id="{1D529AAB-ED14-4616-A82C-484B6613B5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2024"/>
                <a:ext cx="288" cy="288"/>
              </a:xfrm>
              <a:prstGeom prst="bevel">
                <a:avLst>
                  <a:gd name="adj" fmla="val 12500"/>
                </a:avLst>
              </a:prstGeom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500" b="1">
                    <a:solidFill>
                      <a:schemeClr val="bg1"/>
                    </a:solidFill>
                    <a:latin typeface="+mj-lt"/>
                    <a:cs typeface="Arial" charset="0"/>
                  </a:rPr>
                  <a:t>M</a:t>
                </a:r>
              </a:p>
            </p:txBody>
          </p:sp>
        </p:grpSp>
        <p:sp>
          <p:nvSpPr>
            <p:cNvPr id="142422" name="AutoShape 86">
              <a:extLst>
                <a:ext uri="{FF2B5EF4-FFF2-40B4-BE49-F238E27FC236}">
                  <a16:creationId xmlns:a16="http://schemas.microsoft.com/office/drawing/2014/main" xmlns="" id="{03CDAD67-4D84-4336-B8EA-D870B352DE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1" y="1029"/>
              <a:ext cx="288" cy="288"/>
            </a:xfrm>
            <a:prstGeom prst="bevel">
              <a:avLst>
                <a:gd name="adj" fmla="val 12500"/>
              </a:avLst>
            </a:prstGeom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500" b="1">
                  <a:solidFill>
                    <a:schemeClr val="bg1"/>
                  </a:solidFill>
                  <a:latin typeface="+mj-lt"/>
                </a:rPr>
                <a:t>Ù</a:t>
              </a:r>
            </a:p>
          </p:txBody>
        </p:sp>
      </p:grpSp>
      <p:sp>
        <p:nvSpPr>
          <p:cNvPr id="142423" name="AutoShape 87" descr="Papyrus">
            <a:extLst>
              <a:ext uri="{FF2B5EF4-FFF2-40B4-BE49-F238E27FC236}">
                <a16:creationId xmlns:a16="http://schemas.microsoft.com/office/drawing/2014/main" xmlns="" id="{3BA2FF0A-7947-4430-B5C8-9107EC4518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8925" y="4989513"/>
            <a:ext cx="6286500" cy="1085850"/>
          </a:xfrm>
          <a:prstGeom prst="horizontalScroll">
            <a:avLst>
              <a:gd name="adj" fmla="val 12500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1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trong những trong những nguyên nhân làm cản</a:t>
            </a:r>
          </a:p>
          <a:p>
            <a:pPr algn="ctr" eaLnBrk="1" hangingPunct="1"/>
            <a:r>
              <a:rPr lang="en-US" altLang="en-US" sz="21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 sự hoạt đông của ngành hàng không?</a:t>
            </a:r>
          </a:p>
        </p:txBody>
      </p:sp>
      <p:grpSp>
        <p:nvGrpSpPr>
          <p:cNvPr id="44052" name="Group 88">
            <a:extLst>
              <a:ext uri="{FF2B5EF4-FFF2-40B4-BE49-F238E27FC236}">
                <a16:creationId xmlns:a16="http://schemas.microsoft.com/office/drawing/2014/main" xmlns="" id="{035E330A-3C10-45AF-B92B-AAADA8CFC466}"/>
              </a:ext>
            </a:extLst>
          </p:cNvPr>
          <p:cNvGrpSpPr>
            <a:grpSpLocks/>
          </p:cNvGrpSpPr>
          <p:nvPr/>
        </p:nvGrpSpPr>
        <p:grpSpPr bwMode="auto">
          <a:xfrm>
            <a:off x="3767138" y="2427288"/>
            <a:ext cx="2738437" cy="342900"/>
            <a:chOff x="2204" y="1319"/>
            <a:chExt cx="2300" cy="288"/>
          </a:xfrm>
        </p:grpSpPr>
        <p:grpSp>
          <p:nvGrpSpPr>
            <p:cNvPr id="44370" name="Group 89">
              <a:extLst>
                <a:ext uri="{FF2B5EF4-FFF2-40B4-BE49-F238E27FC236}">
                  <a16:creationId xmlns:a16="http://schemas.microsoft.com/office/drawing/2014/main" xmlns="" id="{4F7EB156-5806-4A73-87DF-2F97E6347EB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04" y="1319"/>
              <a:ext cx="1724" cy="288"/>
              <a:chOff x="2204" y="1351"/>
              <a:chExt cx="1724" cy="288"/>
            </a:xfrm>
          </p:grpSpPr>
          <p:sp>
            <p:nvSpPr>
              <p:cNvPr id="142426" name="AutoShape 90">
                <a:extLst>
                  <a:ext uri="{FF2B5EF4-FFF2-40B4-BE49-F238E27FC236}">
                    <a16:creationId xmlns:a16="http://schemas.microsoft.com/office/drawing/2014/main" xmlns="" id="{4DEC369B-8985-414C-BABA-EC5B365C6F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4" y="1351"/>
                <a:ext cx="288" cy="288"/>
              </a:xfrm>
              <a:prstGeom prst="bevel">
                <a:avLst>
                  <a:gd name="adj" fmla="val 12500"/>
                </a:avLst>
              </a:prstGeom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sz="1500" b="1">
                  <a:solidFill>
                    <a:schemeClr val="bg1"/>
                  </a:solidFill>
                  <a:latin typeface="+mj-lt"/>
                  <a:cs typeface="Arial" charset="0"/>
                </a:endParaRPr>
              </a:p>
            </p:txBody>
          </p:sp>
          <p:sp>
            <p:nvSpPr>
              <p:cNvPr id="142427" name="AutoShape 91">
                <a:extLst>
                  <a:ext uri="{FF2B5EF4-FFF2-40B4-BE49-F238E27FC236}">
                    <a16:creationId xmlns:a16="http://schemas.microsoft.com/office/drawing/2014/main" xmlns="" id="{3E160E28-604E-4C34-9B0C-F6DEEABC03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88" y="1351"/>
                <a:ext cx="288" cy="288"/>
              </a:xfrm>
              <a:prstGeom prst="bevel">
                <a:avLst>
                  <a:gd name="adj" fmla="val 12500"/>
                </a:avLst>
              </a:prstGeom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sz="1500" b="1">
                  <a:solidFill>
                    <a:schemeClr val="bg1"/>
                  </a:solidFill>
                  <a:latin typeface="+mj-lt"/>
                  <a:cs typeface="Arial" charset="0"/>
                </a:endParaRPr>
              </a:p>
            </p:txBody>
          </p:sp>
          <p:sp>
            <p:nvSpPr>
              <p:cNvPr id="142428" name="AutoShape 92">
                <a:extLst>
                  <a:ext uri="{FF2B5EF4-FFF2-40B4-BE49-F238E27FC236}">
                    <a16:creationId xmlns:a16="http://schemas.microsoft.com/office/drawing/2014/main" xmlns="" id="{8728327E-ED0B-41ED-B2ED-92931C9D64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0" y="1351"/>
                <a:ext cx="288" cy="288"/>
              </a:xfrm>
              <a:prstGeom prst="bevel">
                <a:avLst>
                  <a:gd name="adj" fmla="val 12500"/>
                </a:avLst>
              </a:prstGeom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sz="1500" b="1">
                  <a:solidFill>
                    <a:schemeClr val="bg1"/>
                  </a:solidFill>
                  <a:latin typeface="+mj-lt"/>
                  <a:cs typeface="Arial" charset="0"/>
                </a:endParaRPr>
              </a:p>
            </p:txBody>
          </p:sp>
          <p:sp>
            <p:nvSpPr>
              <p:cNvPr id="142429" name="AutoShape 93">
                <a:extLst>
                  <a:ext uri="{FF2B5EF4-FFF2-40B4-BE49-F238E27FC236}">
                    <a16:creationId xmlns:a16="http://schemas.microsoft.com/office/drawing/2014/main" xmlns="" id="{C00CD5E4-9A90-4DAE-B362-FC60E1F0DA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64" y="1351"/>
                <a:ext cx="288" cy="288"/>
              </a:xfrm>
              <a:prstGeom prst="bevel">
                <a:avLst>
                  <a:gd name="adj" fmla="val 12500"/>
                </a:avLst>
              </a:prstGeom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sz="1500" b="1">
                  <a:solidFill>
                    <a:schemeClr val="bg1"/>
                  </a:solidFill>
                  <a:latin typeface="+mj-lt"/>
                  <a:cs typeface="Arial" charset="0"/>
                </a:endParaRPr>
              </a:p>
            </p:txBody>
          </p:sp>
          <p:sp>
            <p:nvSpPr>
              <p:cNvPr id="142430" name="AutoShape 94">
                <a:extLst>
                  <a:ext uri="{FF2B5EF4-FFF2-40B4-BE49-F238E27FC236}">
                    <a16:creationId xmlns:a16="http://schemas.microsoft.com/office/drawing/2014/main" xmlns="" id="{041747A1-F8D6-486D-8E65-D6648134B3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56" y="1351"/>
                <a:ext cx="288" cy="288"/>
              </a:xfrm>
              <a:prstGeom prst="bevel">
                <a:avLst>
                  <a:gd name="adj" fmla="val 12500"/>
                </a:avLst>
              </a:prstGeom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sz="1500" b="1">
                  <a:solidFill>
                    <a:schemeClr val="bg1"/>
                  </a:solidFill>
                  <a:latin typeface="+mj-lt"/>
                  <a:cs typeface="Arial" charset="0"/>
                </a:endParaRPr>
              </a:p>
            </p:txBody>
          </p:sp>
          <p:sp>
            <p:nvSpPr>
              <p:cNvPr id="142431" name="AutoShape 95">
                <a:extLst>
                  <a:ext uri="{FF2B5EF4-FFF2-40B4-BE49-F238E27FC236}">
                    <a16:creationId xmlns:a16="http://schemas.microsoft.com/office/drawing/2014/main" xmlns="" id="{3A97C895-5D8C-4119-B487-890A06FEDA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40" y="1351"/>
                <a:ext cx="288" cy="288"/>
              </a:xfrm>
              <a:prstGeom prst="bevel">
                <a:avLst>
                  <a:gd name="adj" fmla="val 12500"/>
                </a:avLst>
              </a:prstGeom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sz="1500" b="1">
                  <a:solidFill>
                    <a:schemeClr val="bg1"/>
                  </a:solidFill>
                  <a:latin typeface="+mj-lt"/>
                  <a:cs typeface="Arial" charset="0"/>
                </a:endParaRPr>
              </a:p>
            </p:txBody>
          </p:sp>
        </p:grpSp>
        <p:grpSp>
          <p:nvGrpSpPr>
            <p:cNvPr id="44371" name="Group 96">
              <a:extLst>
                <a:ext uri="{FF2B5EF4-FFF2-40B4-BE49-F238E27FC236}">
                  <a16:creationId xmlns:a16="http://schemas.microsoft.com/office/drawing/2014/main" xmlns="" id="{A57E5FDF-962A-4FC7-8CD7-63A63506719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32" y="1319"/>
              <a:ext cx="572" cy="288"/>
              <a:chOff x="3036" y="375"/>
              <a:chExt cx="572" cy="288"/>
            </a:xfrm>
          </p:grpSpPr>
          <p:sp>
            <p:nvSpPr>
              <p:cNvPr id="142433" name="AutoShape 97">
                <a:extLst>
                  <a:ext uri="{FF2B5EF4-FFF2-40B4-BE49-F238E27FC236}">
                    <a16:creationId xmlns:a16="http://schemas.microsoft.com/office/drawing/2014/main" xmlns="" id="{2BF9FCFA-64F6-49C1-BEE7-4EC276F749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36" y="375"/>
                <a:ext cx="288" cy="288"/>
              </a:xfrm>
              <a:prstGeom prst="bevel">
                <a:avLst>
                  <a:gd name="adj" fmla="val 12500"/>
                </a:avLst>
              </a:prstGeom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sz="1500" b="1">
                  <a:solidFill>
                    <a:schemeClr val="bg1"/>
                  </a:solidFill>
                  <a:latin typeface="+mj-lt"/>
                  <a:cs typeface="Arial" charset="0"/>
                </a:endParaRPr>
              </a:p>
            </p:txBody>
          </p:sp>
          <p:sp>
            <p:nvSpPr>
              <p:cNvPr id="142434" name="AutoShape 98">
                <a:extLst>
                  <a:ext uri="{FF2B5EF4-FFF2-40B4-BE49-F238E27FC236}">
                    <a16:creationId xmlns:a16="http://schemas.microsoft.com/office/drawing/2014/main" xmlns="" id="{3B3826E1-C8E0-4919-9525-032E59A498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20" y="375"/>
                <a:ext cx="288" cy="288"/>
              </a:xfrm>
              <a:prstGeom prst="bevel">
                <a:avLst>
                  <a:gd name="adj" fmla="val 12500"/>
                </a:avLst>
              </a:prstGeom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sz="1500" b="1">
                  <a:solidFill>
                    <a:schemeClr val="bg1"/>
                  </a:solidFill>
                  <a:latin typeface="+mj-lt"/>
                  <a:cs typeface="Arial" charset="0"/>
                </a:endParaRPr>
              </a:p>
            </p:txBody>
          </p:sp>
        </p:grpSp>
      </p:grpSp>
      <p:grpSp>
        <p:nvGrpSpPr>
          <p:cNvPr id="21" name="Group 99">
            <a:extLst>
              <a:ext uri="{FF2B5EF4-FFF2-40B4-BE49-F238E27FC236}">
                <a16:creationId xmlns:a16="http://schemas.microsoft.com/office/drawing/2014/main" xmlns="" id="{A5A1D5DC-2FEF-471D-B781-D3CCCFA667B8}"/>
              </a:ext>
            </a:extLst>
          </p:cNvPr>
          <p:cNvGrpSpPr>
            <a:grpSpLocks/>
          </p:cNvGrpSpPr>
          <p:nvPr/>
        </p:nvGrpSpPr>
        <p:grpSpPr bwMode="auto">
          <a:xfrm>
            <a:off x="3757613" y="2427288"/>
            <a:ext cx="2738437" cy="342900"/>
            <a:chOff x="2204" y="1319"/>
            <a:chExt cx="2300" cy="288"/>
          </a:xfrm>
        </p:grpSpPr>
        <p:grpSp>
          <p:nvGrpSpPr>
            <p:cNvPr id="44360" name="Group 100">
              <a:extLst>
                <a:ext uri="{FF2B5EF4-FFF2-40B4-BE49-F238E27FC236}">
                  <a16:creationId xmlns:a16="http://schemas.microsoft.com/office/drawing/2014/main" xmlns="" id="{0FF74FA4-4085-4DCA-B50C-7AB41EA62F1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04" y="1319"/>
              <a:ext cx="1724" cy="288"/>
              <a:chOff x="2204" y="1351"/>
              <a:chExt cx="1724" cy="288"/>
            </a:xfrm>
          </p:grpSpPr>
          <p:sp>
            <p:nvSpPr>
              <p:cNvPr id="142437" name="AutoShape 101">
                <a:extLst>
                  <a:ext uri="{FF2B5EF4-FFF2-40B4-BE49-F238E27FC236}">
                    <a16:creationId xmlns:a16="http://schemas.microsoft.com/office/drawing/2014/main" xmlns="" id="{4DC4E8AE-24DD-45F8-AF58-6399AA69D1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4" y="1351"/>
                <a:ext cx="288" cy="288"/>
              </a:xfrm>
              <a:prstGeom prst="bevel">
                <a:avLst>
                  <a:gd name="adj" fmla="val 12500"/>
                </a:avLst>
              </a:prstGeom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500" b="1">
                    <a:solidFill>
                      <a:schemeClr val="bg1"/>
                    </a:solidFill>
                    <a:latin typeface="+mj-lt"/>
                    <a:cs typeface="Arial" charset="0"/>
                  </a:rPr>
                  <a:t>1</a:t>
                </a:r>
              </a:p>
            </p:txBody>
          </p:sp>
          <p:sp>
            <p:nvSpPr>
              <p:cNvPr id="142438" name="AutoShape 102">
                <a:extLst>
                  <a:ext uri="{FF2B5EF4-FFF2-40B4-BE49-F238E27FC236}">
                    <a16:creationId xmlns:a16="http://schemas.microsoft.com/office/drawing/2014/main" xmlns="" id="{CB2F1A0D-F9A3-4496-85B4-B9E83EE9A3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88" y="1351"/>
                <a:ext cx="288" cy="288"/>
              </a:xfrm>
              <a:prstGeom prst="bevel">
                <a:avLst>
                  <a:gd name="adj" fmla="val 12500"/>
                </a:avLst>
              </a:prstGeom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500" b="1">
                    <a:solidFill>
                      <a:schemeClr val="bg1"/>
                    </a:solidFill>
                    <a:latin typeface="+mj-lt"/>
                    <a:cs typeface="Arial" charset="0"/>
                  </a:rPr>
                  <a:t>2</a:t>
                </a:r>
              </a:p>
            </p:txBody>
          </p:sp>
          <p:sp>
            <p:nvSpPr>
              <p:cNvPr id="142439" name="AutoShape 103">
                <a:extLst>
                  <a:ext uri="{FF2B5EF4-FFF2-40B4-BE49-F238E27FC236}">
                    <a16:creationId xmlns:a16="http://schemas.microsoft.com/office/drawing/2014/main" xmlns="" id="{DCD94A11-7DBF-46EC-AF80-B0C9E8A386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0" y="1351"/>
                <a:ext cx="288" cy="288"/>
              </a:xfrm>
              <a:prstGeom prst="bevel">
                <a:avLst>
                  <a:gd name="adj" fmla="val 12500"/>
                </a:avLst>
              </a:prstGeom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500" b="1">
                    <a:solidFill>
                      <a:schemeClr val="bg1"/>
                    </a:solidFill>
                    <a:latin typeface="+mj-lt"/>
                    <a:cs typeface="Arial" charset="0"/>
                  </a:rPr>
                  <a:t>3</a:t>
                </a:r>
              </a:p>
            </p:txBody>
          </p:sp>
          <p:sp>
            <p:nvSpPr>
              <p:cNvPr id="142440" name="AutoShape 104">
                <a:extLst>
                  <a:ext uri="{FF2B5EF4-FFF2-40B4-BE49-F238E27FC236}">
                    <a16:creationId xmlns:a16="http://schemas.microsoft.com/office/drawing/2014/main" xmlns="" id="{46FA5F78-2DB6-41AD-B86D-C79C9436A0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64" y="1351"/>
                <a:ext cx="288" cy="288"/>
              </a:xfrm>
              <a:prstGeom prst="bevel">
                <a:avLst>
                  <a:gd name="adj" fmla="val 12500"/>
                </a:avLst>
              </a:prstGeom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500" b="1">
                    <a:solidFill>
                      <a:schemeClr val="bg1"/>
                    </a:solidFill>
                    <a:latin typeface="+mj-lt"/>
                    <a:cs typeface="Arial" charset="0"/>
                  </a:rPr>
                  <a:t>4</a:t>
                </a:r>
              </a:p>
            </p:txBody>
          </p:sp>
          <p:sp>
            <p:nvSpPr>
              <p:cNvPr id="142441" name="AutoShape 105">
                <a:extLst>
                  <a:ext uri="{FF2B5EF4-FFF2-40B4-BE49-F238E27FC236}">
                    <a16:creationId xmlns:a16="http://schemas.microsoft.com/office/drawing/2014/main" xmlns="" id="{0B64FCB6-CDBF-4331-937C-25B168EE9B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56" y="1351"/>
                <a:ext cx="288" cy="288"/>
              </a:xfrm>
              <a:prstGeom prst="bevel">
                <a:avLst>
                  <a:gd name="adj" fmla="val 12500"/>
                </a:avLst>
              </a:prstGeom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500" b="1">
                    <a:solidFill>
                      <a:schemeClr val="bg1"/>
                    </a:solidFill>
                    <a:latin typeface="+mj-lt"/>
                    <a:cs typeface="Arial" charset="0"/>
                  </a:rPr>
                  <a:t>5</a:t>
                </a:r>
              </a:p>
            </p:txBody>
          </p:sp>
          <p:sp>
            <p:nvSpPr>
              <p:cNvPr id="142442" name="AutoShape 106">
                <a:extLst>
                  <a:ext uri="{FF2B5EF4-FFF2-40B4-BE49-F238E27FC236}">
                    <a16:creationId xmlns:a16="http://schemas.microsoft.com/office/drawing/2014/main" xmlns="" id="{C270AB99-CC16-46AE-9C2D-7693B39E77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40" y="1351"/>
                <a:ext cx="288" cy="288"/>
              </a:xfrm>
              <a:prstGeom prst="bevel">
                <a:avLst>
                  <a:gd name="adj" fmla="val 12500"/>
                </a:avLst>
              </a:prstGeom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500" b="1">
                    <a:solidFill>
                      <a:schemeClr val="bg1"/>
                    </a:solidFill>
                    <a:latin typeface="+mj-lt"/>
                    <a:cs typeface="Arial" charset="0"/>
                  </a:rPr>
                  <a:t>6</a:t>
                </a:r>
              </a:p>
            </p:txBody>
          </p:sp>
        </p:grpSp>
        <p:grpSp>
          <p:nvGrpSpPr>
            <p:cNvPr id="44361" name="Group 107">
              <a:extLst>
                <a:ext uri="{FF2B5EF4-FFF2-40B4-BE49-F238E27FC236}">
                  <a16:creationId xmlns:a16="http://schemas.microsoft.com/office/drawing/2014/main" xmlns="" id="{B6D1FFCA-3428-4BAE-8452-DCD03B8759C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32" y="1319"/>
              <a:ext cx="572" cy="288"/>
              <a:chOff x="3036" y="375"/>
              <a:chExt cx="572" cy="288"/>
            </a:xfrm>
          </p:grpSpPr>
          <p:sp>
            <p:nvSpPr>
              <p:cNvPr id="142444" name="AutoShape 108">
                <a:extLst>
                  <a:ext uri="{FF2B5EF4-FFF2-40B4-BE49-F238E27FC236}">
                    <a16:creationId xmlns:a16="http://schemas.microsoft.com/office/drawing/2014/main" xmlns="" id="{18D439DD-F53A-4E4F-8044-710E224E92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36" y="375"/>
                <a:ext cx="288" cy="288"/>
              </a:xfrm>
              <a:prstGeom prst="bevel">
                <a:avLst>
                  <a:gd name="adj" fmla="val 12500"/>
                </a:avLst>
              </a:prstGeom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500" b="1">
                    <a:solidFill>
                      <a:schemeClr val="bg1"/>
                    </a:solidFill>
                    <a:latin typeface="+mj-lt"/>
                    <a:cs typeface="Arial" charset="0"/>
                  </a:rPr>
                  <a:t>7</a:t>
                </a:r>
              </a:p>
            </p:txBody>
          </p:sp>
          <p:sp>
            <p:nvSpPr>
              <p:cNvPr id="142445" name="AutoShape 109">
                <a:extLst>
                  <a:ext uri="{FF2B5EF4-FFF2-40B4-BE49-F238E27FC236}">
                    <a16:creationId xmlns:a16="http://schemas.microsoft.com/office/drawing/2014/main" xmlns="" id="{A4C2649D-7D1A-421F-9CBE-EA3FF5D7D7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20" y="375"/>
                <a:ext cx="288" cy="288"/>
              </a:xfrm>
              <a:prstGeom prst="bevel">
                <a:avLst>
                  <a:gd name="adj" fmla="val 12500"/>
                </a:avLst>
              </a:prstGeom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500" b="1">
                    <a:solidFill>
                      <a:schemeClr val="bg1"/>
                    </a:solidFill>
                    <a:latin typeface="+mj-lt"/>
                    <a:cs typeface="Arial" charset="0"/>
                  </a:rPr>
                  <a:t>8</a:t>
                </a:r>
              </a:p>
            </p:txBody>
          </p:sp>
        </p:grpSp>
      </p:grpSp>
      <p:grpSp>
        <p:nvGrpSpPr>
          <p:cNvPr id="24" name="Group 110">
            <a:extLst>
              <a:ext uri="{FF2B5EF4-FFF2-40B4-BE49-F238E27FC236}">
                <a16:creationId xmlns:a16="http://schemas.microsoft.com/office/drawing/2014/main" xmlns="" id="{734A338F-6F95-4A75-A182-8D3D23A5F2FA}"/>
              </a:ext>
            </a:extLst>
          </p:cNvPr>
          <p:cNvGrpSpPr>
            <a:grpSpLocks/>
          </p:cNvGrpSpPr>
          <p:nvPr/>
        </p:nvGrpSpPr>
        <p:grpSpPr bwMode="auto">
          <a:xfrm>
            <a:off x="3757613" y="2427288"/>
            <a:ext cx="2738437" cy="342900"/>
            <a:chOff x="2204" y="1319"/>
            <a:chExt cx="2300" cy="288"/>
          </a:xfrm>
        </p:grpSpPr>
        <p:grpSp>
          <p:nvGrpSpPr>
            <p:cNvPr id="44334" name="Group 111">
              <a:extLst>
                <a:ext uri="{FF2B5EF4-FFF2-40B4-BE49-F238E27FC236}">
                  <a16:creationId xmlns:a16="http://schemas.microsoft.com/office/drawing/2014/main" xmlns="" id="{C4095AD2-DDA3-4F4F-9DF1-FBE36C7DFBD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04" y="1319"/>
              <a:ext cx="1724" cy="288"/>
              <a:chOff x="2204" y="1351"/>
              <a:chExt cx="1724" cy="288"/>
            </a:xfrm>
          </p:grpSpPr>
          <p:sp>
            <p:nvSpPr>
              <p:cNvPr id="142448" name="AutoShape 112">
                <a:extLst>
                  <a:ext uri="{FF2B5EF4-FFF2-40B4-BE49-F238E27FC236}">
                    <a16:creationId xmlns:a16="http://schemas.microsoft.com/office/drawing/2014/main" xmlns="" id="{ACA16E1C-CDF2-49F3-9100-F5DA49B2F9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4" y="1351"/>
                <a:ext cx="288" cy="288"/>
              </a:xfrm>
              <a:prstGeom prst="bevel">
                <a:avLst>
                  <a:gd name="adj" fmla="val 12500"/>
                </a:avLst>
              </a:prstGeom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500" b="1" dirty="0">
                    <a:latin typeface="+mj-lt"/>
                    <a:cs typeface="Arial" charset="0"/>
                  </a:rPr>
                  <a:t>T</a:t>
                </a:r>
              </a:p>
            </p:txBody>
          </p:sp>
          <p:sp>
            <p:nvSpPr>
              <p:cNvPr id="142449" name="AutoShape 113">
                <a:extLst>
                  <a:ext uri="{FF2B5EF4-FFF2-40B4-BE49-F238E27FC236}">
                    <a16:creationId xmlns:a16="http://schemas.microsoft.com/office/drawing/2014/main" xmlns="" id="{297C6DA3-DF65-40D2-A0C6-E83656BF18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88" y="1351"/>
                <a:ext cx="288" cy="288"/>
              </a:xfrm>
              <a:prstGeom prst="bevel">
                <a:avLst>
                  <a:gd name="adj" fmla="val 12500"/>
                </a:avLst>
              </a:prstGeom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500" b="1">
                    <a:solidFill>
                      <a:schemeClr val="bg1"/>
                    </a:solidFill>
                    <a:latin typeface="+mj-lt"/>
                    <a:cs typeface="Arial" charset="0"/>
                  </a:rPr>
                  <a:t>U</a:t>
                </a:r>
              </a:p>
            </p:txBody>
          </p:sp>
          <p:sp>
            <p:nvSpPr>
              <p:cNvPr id="142450" name="AutoShape 114">
                <a:extLst>
                  <a:ext uri="{FF2B5EF4-FFF2-40B4-BE49-F238E27FC236}">
                    <a16:creationId xmlns:a16="http://schemas.microsoft.com/office/drawing/2014/main" xmlns="" id="{BBDA75A0-E205-4585-A78C-835E4D7DDD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0" y="1351"/>
                <a:ext cx="288" cy="288"/>
              </a:xfrm>
              <a:prstGeom prst="bevel">
                <a:avLst>
                  <a:gd name="adj" fmla="val 12500"/>
                </a:avLst>
              </a:prstGeom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500" b="1">
                    <a:solidFill>
                      <a:schemeClr val="bg1"/>
                    </a:solidFill>
                    <a:latin typeface="+mj-lt"/>
                    <a:cs typeface="Arial" charset="0"/>
                  </a:rPr>
                  <a:t>Y</a:t>
                </a:r>
              </a:p>
            </p:txBody>
          </p:sp>
          <p:sp>
            <p:nvSpPr>
              <p:cNvPr id="142451" name="AutoShape 115">
                <a:extLst>
                  <a:ext uri="{FF2B5EF4-FFF2-40B4-BE49-F238E27FC236}">
                    <a16:creationId xmlns:a16="http://schemas.microsoft.com/office/drawing/2014/main" xmlns="" id="{222A0873-169F-4D65-B9A6-BE64873AB5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64" y="1351"/>
                <a:ext cx="288" cy="288"/>
              </a:xfrm>
              <a:prstGeom prst="bevel">
                <a:avLst>
                  <a:gd name="adj" fmla="val 12500"/>
                </a:avLst>
              </a:prstGeom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500" b="1">
                    <a:solidFill>
                      <a:schemeClr val="bg1"/>
                    </a:solidFill>
                    <a:latin typeface="+mj-lt"/>
                  </a:rPr>
                  <a:t>Ế</a:t>
                </a:r>
              </a:p>
            </p:txBody>
          </p:sp>
          <p:sp>
            <p:nvSpPr>
              <p:cNvPr id="142452" name="AutoShape 116">
                <a:extLst>
                  <a:ext uri="{FF2B5EF4-FFF2-40B4-BE49-F238E27FC236}">
                    <a16:creationId xmlns:a16="http://schemas.microsoft.com/office/drawing/2014/main" xmlns="" id="{1A363036-88E2-420D-B8C9-E573BEF660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56" y="1351"/>
                <a:ext cx="288" cy="288"/>
              </a:xfrm>
              <a:prstGeom prst="bevel">
                <a:avLst>
                  <a:gd name="adj" fmla="val 12500"/>
                </a:avLst>
              </a:prstGeom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500" b="1">
                    <a:latin typeface="+mj-lt"/>
                    <a:cs typeface="Arial" charset="0"/>
                  </a:rPr>
                  <a:t>T</a:t>
                </a:r>
              </a:p>
            </p:txBody>
          </p:sp>
          <p:sp>
            <p:nvSpPr>
              <p:cNvPr id="142453" name="AutoShape 117">
                <a:extLst>
                  <a:ext uri="{FF2B5EF4-FFF2-40B4-BE49-F238E27FC236}">
                    <a16:creationId xmlns:a16="http://schemas.microsoft.com/office/drawing/2014/main" xmlns="" id="{6D4C2099-3764-47E7-8474-FD3F4226A2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40" y="1351"/>
                <a:ext cx="288" cy="288"/>
              </a:xfrm>
              <a:prstGeom prst="bevel">
                <a:avLst>
                  <a:gd name="adj" fmla="val 12500"/>
                </a:avLst>
              </a:prstGeom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500" b="1">
                    <a:solidFill>
                      <a:schemeClr val="bg1"/>
                    </a:solidFill>
                    <a:latin typeface="+mj-lt"/>
                    <a:cs typeface="Arial" charset="0"/>
                  </a:rPr>
                  <a:t>R</a:t>
                </a:r>
              </a:p>
            </p:txBody>
          </p:sp>
        </p:grpSp>
        <p:grpSp>
          <p:nvGrpSpPr>
            <p:cNvPr id="44335" name="Group 118">
              <a:extLst>
                <a:ext uri="{FF2B5EF4-FFF2-40B4-BE49-F238E27FC236}">
                  <a16:creationId xmlns:a16="http://schemas.microsoft.com/office/drawing/2014/main" xmlns="" id="{5CE6F54E-893D-41AF-AE87-F8D50BBB2F9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32" y="1319"/>
              <a:ext cx="572" cy="288"/>
              <a:chOff x="3036" y="375"/>
              <a:chExt cx="572" cy="288"/>
            </a:xfrm>
          </p:grpSpPr>
          <p:sp>
            <p:nvSpPr>
              <p:cNvPr id="142455" name="AutoShape 119">
                <a:extLst>
                  <a:ext uri="{FF2B5EF4-FFF2-40B4-BE49-F238E27FC236}">
                    <a16:creationId xmlns:a16="http://schemas.microsoft.com/office/drawing/2014/main" xmlns="" id="{C1EB3241-D6DA-4687-B636-297DDD330F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36" y="375"/>
                <a:ext cx="288" cy="288"/>
              </a:xfrm>
              <a:prstGeom prst="bevel">
                <a:avLst>
                  <a:gd name="adj" fmla="val 12500"/>
                </a:avLst>
              </a:prstGeom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500" b="1">
                    <a:solidFill>
                      <a:schemeClr val="bg1"/>
                    </a:solidFill>
                    <a:latin typeface="+mj-lt"/>
                  </a:rPr>
                  <a:t>Ơ</a:t>
                </a:r>
              </a:p>
            </p:txBody>
          </p:sp>
          <p:sp>
            <p:nvSpPr>
              <p:cNvPr id="142456" name="AutoShape 120">
                <a:extLst>
                  <a:ext uri="{FF2B5EF4-FFF2-40B4-BE49-F238E27FC236}">
                    <a16:creationId xmlns:a16="http://schemas.microsoft.com/office/drawing/2014/main" xmlns="" id="{65EC70ED-ECCD-4DC9-9B3D-4EA767EE81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20" y="375"/>
                <a:ext cx="288" cy="288"/>
              </a:xfrm>
              <a:prstGeom prst="bevel">
                <a:avLst>
                  <a:gd name="adj" fmla="val 12500"/>
                </a:avLst>
              </a:prstGeom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500" b="1">
                    <a:latin typeface="+mj-lt"/>
                    <a:cs typeface="Arial" charset="0"/>
                  </a:rPr>
                  <a:t>I</a:t>
                </a:r>
              </a:p>
            </p:txBody>
          </p:sp>
        </p:grpSp>
      </p:grpSp>
      <p:sp>
        <p:nvSpPr>
          <p:cNvPr id="142457" name="AutoShape 121" descr="Papyrus">
            <a:extLst>
              <a:ext uri="{FF2B5EF4-FFF2-40B4-BE49-F238E27FC236}">
                <a16:creationId xmlns:a16="http://schemas.microsoft.com/office/drawing/2014/main" xmlns="" id="{476409A2-AEDA-490F-8C86-2F17DB89A4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5448" y="5355466"/>
            <a:ext cx="6286500" cy="1085850"/>
          </a:xfrm>
          <a:prstGeom prst="horizontalScroll">
            <a:avLst>
              <a:gd name="adj" fmla="val 12500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alt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alt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alt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GTVT </a:t>
            </a:r>
          </a:p>
          <a:p>
            <a:pPr algn="ctr" eaLnBrk="1" hangingPunct="1"/>
            <a:r>
              <a:rPr lang="en-US" alt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alt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alt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44056" name="Group 122">
            <a:extLst>
              <a:ext uri="{FF2B5EF4-FFF2-40B4-BE49-F238E27FC236}">
                <a16:creationId xmlns:a16="http://schemas.microsoft.com/office/drawing/2014/main" xmlns="" id="{07182287-7D4A-43AD-A6F2-681CBD388BDA}"/>
              </a:ext>
            </a:extLst>
          </p:cNvPr>
          <p:cNvGrpSpPr>
            <a:grpSpLocks/>
          </p:cNvGrpSpPr>
          <p:nvPr/>
        </p:nvGrpSpPr>
        <p:grpSpPr bwMode="auto">
          <a:xfrm>
            <a:off x="1246188" y="4141788"/>
            <a:ext cx="6670675" cy="690562"/>
            <a:chOff x="133" y="2784"/>
            <a:chExt cx="3952" cy="302"/>
          </a:xfrm>
        </p:grpSpPr>
        <p:grpSp>
          <p:nvGrpSpPr>
            <p:cNvPr id="44233" name="Group 82">
              <a:extLst>
                <a:ext uri="{FF2B5EF4-FFF2-40B4-BE49-F238E27FC236}">
                  <a16:creationId xmlns:a16="http://schemas.microsoft.com/office/drawing/2014/main" xmlns="" id="{7322BA2D-BE85-4EB0-88E5-6516E6101FD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55" y="2787"/>
              <a:ext cx="266" cy="298"/>
              <a:chOff x="1415" y="1276"/>
              <a:chExt cx="266" cy="298"/>
            </a:xfrm>
          </p:grpSpPr>
          <p:grpSp>
            <p:nvGrpSpPr>
              <p:cNvPr id="44328" name="Group 83">
                <a:extLst>
                  <a:ext uri="{FF2B5EF4-FFF2-40B4-BE49-F238E27FC236}">
                    <a16:creationId xmlns:a16="http://schemas.microsoft.com/office/drawing/2014/main" xmlns="" id="{C2364F2D-1261-4685-B369-EBF4FBF5D39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15" y="1276"/>
                <a:ext cx="266" cy="298"/>
                <a:chOff x="1415" y="1276"/>
                <a:chExt cx="266" cy="298"/>
              </a:xfrm>
            </p:grpSpPr>
            <p:pic>
              <p:nvPicPr>
                <p:cNvPr id="44330" name="Picture 84" descr="Picture2">
                  <a:extLst>
                    <a:ext uri="{FF2B5EF4-FFF2-40B4-BE49-F238E27FC236}">
                      <a16:creationId xmlns:a16="http://schemas.microsoft.com/office/drawing/2014/main" xmlns="" id="{482AC866-B4CE-480B-90B8-E579C4DB890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34" y="1521"/>
                  <a:ext cx="230" cy="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42462" name="Oval 85">
                  <a:extLst>
                    <a:ext uri="{FF2B5EF4-FFF2-40B4-BE49-F238E27FC236}">
                      <a16:creationId xmlns:a16="http://schemas.microsoft.com/office/drawing/2014/main" xmlns="" id="{81948138-665F-496F-80DA-802FD2F0D20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 flipH="1">
                  <a:off x="1415" y="1276"/>
                  <a:ext cx="266" cy="26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9900"/>
                    </a:gs>
                    <a:gs pos="100000">
                      <a:srgbClr val="925800"/>
                    </a:gs>
                  </a:gsLst>
                  <a:path path="rect">
                    <a:fillToRect t="100000" r="100000"/>
                  </a:path>
                </a:gradFill>
                <a:ln w="9525" algn="ctr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 rtl="1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vi-VN" sz="1350">
                    <a:latin typeface="+mj-lt"/>
                    <a:cs typeface="Arial" charset="0"/>
                  </a:endParaRPr>
                </a:p>
              </p:txBody>
            </p:sp>
            <p:sp>
              <p:nvSpPr>
                <p:cNvPr id="142463" name="Oval 86">
                  <a:extLst>
                    <a:ext uri="{FF2B5EF4-FFF2-40B4-BE49-F238E27FC236}">
                      <a16:creationId xmlns:a16="http://schemas.microsoft.com/office/drawing/2014/main" xmlns="" id="{AC1695E9-D044-4573-B654-335FD10A08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 flipH="1">
                  <a:off x="1419" y="1282"/>
                  <a:ext cx="257" cy="25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A26100"/>
                    </a:gs>
                    <a:gs pos="100000">
                      <a:srgbClr val="FF9900">
                        <a:alpha val="85001"/>
                      </a:srgbClr>
                    </a:gs>
                  </a:gsLst>
                  <a:lin ang="18900000" scaled="1"/>
                </a:gradFill>
                <a:ln w="9525" algn="ctr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 rtl="1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vi-VN" sz="1350">
                    <a:latin typeface="+mj-lt"/>
                    <a:cs typeface="Arial" charset="0"/>
                  </a:endParaRPr>
                </a:p>
              </p:txBody>
            </p:sp>
            <p:pic>
              <p:nvPicPr>
                <p:cNvPr id="44333" name="Picture 87" descr="Picture1">
                  <a:extLst>
                    <a:ext uri="{FF2B5EF4-FFF2-40B4-BE49-F238E27FC236}">
                      <a16:creationId xmlns:a16="http://schemas.microsoft.com/office/drawing/2014/main" xmlns="" id="{A87C7141-487C-40CF-96D7-4ED0EA612B6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96" y="1278"/>
                  <a:ext cx="174" cy="1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42465" name="Text Box 88">
                <a:extLst>
                  <a:ext uri="{FF2B5EF4-FFF2-40B4-BE49-F238E27FC236}">
                    <a16:creationId xmlns:a16="http://schemas.microsoft.com/office/drawing/2014/main" xmlns="" id="{78F97586-9105-42E8-A114-73AC6836EBD7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481" y="1292"/>
                <a:ext cx="109" cy="13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sz="1350" b="1">
                  <a:solidFill>
                    <a:srgbClr val="FFFFFF"/>
                  </a:solidFill>
                  <a:latin typeface="+mj-lt"/>
                  <a:cs typeface="Arial" charset="0"/>
                </a:endParaRPr>
              </a:p>
            </p:txBody>
          </p:sp>
        </p:grpSp>
        <p:grpSp>
          <p:nvGrpSpPr>
            <p:cNvPr id="44234" name="Group 82">
              <a:extLst>
                <a:ext uri="{FF2B5EF4-FFF2-40B4-BE49-F238E27FC236}">
                  <a16:creationId xmlns:a16="http://schemas.microsoft.com/office/drawing/2014/main" xmlns="" id="{C685C863-2BF9-431B-A0AC-FD9B855A2F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18" y="2787"/>
              <a:ext cx="266" cy="298"/>
              <a:chOff x="1415" y="1276"/>
              <a:chExt cx="266" cy="298"/>
            </a:xfrm>
          </p:grpSpPr>
          <p:grpSp>
            <p:nvGrpSpPr>
              <p:cNvPr id="44322" name="Group 83">
                <a:extLst>
                  <a:ext uri="{FF2B5EF4-FFF2-40B4-BE49-F238E27FC236}">
                    <a16:creationId xmlns:a16="http://schemas.microsoft.com/office/drawing/2014/main" xmlns="" id="{B245DA9D-F927-43CF-8A5E-A63834D6846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15" y="1276"/>
                <a:ext cx="266" cy="298"/>
                <a:chOff x="1415" y="1276"/>
                <a:chExt cx="266" cy="298"/>
              </a:xfrm>
            </p:grpSpPr>
            <p:pic>
              <p:nvPicPr>
                <p:cNvPr id="44324" name="Picture 84" descr="Picture2">
                  <a:extLst>
                    <a:ext uri="{FF2B5EF4-FFF2-40B4-BE49-F238E27FC236}">
                      <a16:creationId xmlns:a16="http://schemas.microsoft.com/office/drawing/2014/main" xmlns="" id="{528F80F4-CB15-451C-BF27-69D38BC276B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34" y="1521"/>
                  <a:ext cx="230" cy="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42469" name="Oval 85">
                  <a:extLst>
                    <a:ext uri="{FF2B5EF4-FFF2-40B4-BE49-F238E27FC236}">
                      <a16:creationId xmlns:a16="http://schemas.microsoft.com/office/drawing/2014/main" xmlns="" id="{FF0375F1-F2ED-44FA-9A26-0419425026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 flipH="1">
                  <a:off x="1415" y="1276"/>
                  <a:ext cx="263" cy="26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9900"/>
                    </a:gs>
                    <a:gs pos="100000">
                      <a:srgbClr val="925800"/>
                    </a:gs>
                  </a:gsLst>
                  <a:path path="rect">
                    <a:fillToRect t="100000" r="100000"/>
                  </a:path>
                </a:gradFill>
                <a:ln w="9525" algn="ctr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 rtl="1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vi-VN" sz="1350">
                    <a:latin typeface="+mj-lt"/>
                    <a:cs typeface="Arial" charset="0"/>
                  </a:endParaRPr>
                </a:p>
              </p:txBody>
            </p:sp>
            <p:sp>
              <p:nvSpPr>
                <p:cNvPr id="142470" name="Oval 86">
                  <a:extLst>
                    <a:ext uri="{FF2B5EF4-FFF2-40B4-BE49-F238E27FC236}">
                      <a16:creationId xmlns:a16="http://schemas.microsoft.com/office/drawing/2014/main" xmlns="" id="{92DBB5CB-7EA2-4DCC-8530-08B1FEA00D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 flipH="1">
                  <a:off x="1422" y="1282"/>
                  <a:ext cx="254" cy="25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A26100"/>
                    </a:gs>
                    <a:gs pos="100000">
                      <a:srgbClr val="FF9900">
                        <a:alpha val="85001"/>
                      </a:srgbClr>
                    </a:gs>
                  </a:gsLst>
                  <a:lin ang="18900000" scaled="1"/>
                </a:gradFill>
                <a:ln w="9525" algn="ctr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 rtl="1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vi-VN" sz="1350">
                    <a:latin typeface="+mj-lt"/>
                    <a:cs typeface="Arial" charset="0"/>
                  </a:endParaRPr>
                </a:p>
              </p:txBody>
            </p:sp>
            <p:pic>
              <p:nvPicPr>
                <p:cNvPr id="44327" name="Picture 87" descr="Picture1">
                  <a:extLst>
                    <a:ext uri="{FF2B5EF4-FFF2-40B4-BE49-F238E27FC236}">
                      <a16:creationId xmlns:a16="http://schemas.microsoft.com/office/drawing/2014/main" xmlns="" id="{E7384691-4D88-4330-9388-B2573AA4819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96" y="1278"/>
                  <a:ext cx="174" cy="1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42472" name="Text Box 88">
                <a:extLst>
                  <a:ext uri="{FF2B5EF4-FFF2-40B4-BE49-F238E27FC236}">
                    <a16:creationId xmlns:a16="http://schemas.microsoft.com/office/drawing/2014/main" xmlns="" id="{66E94128-52DC-49D9-B075-64F522337C50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485" y="1292"/>
                <a:ext cx="109" cy="13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sz="1350" b="1">
                  <a:solidFill>
                    <a:srgbClr val="FFFFFF"/>
                  </a:solidFill>
                  <a:latin typeface="+mj-lt"/>
                  <a:cs typeface="Arial" charset="0"/>
                </a:endParaRPr>
              </a:p>
            </p:txBody>
          </p:sp>
        </p:grpSp>
        <p:grpSp>
          <p:nvGrpSpPr>
            <p:cNvPr id="44235" name="Group 82">
              <a:extLst>
                <a:ext uri="{FF2B5EF4-FFF2-40B4-BE49-F238E27FC236}">
                  <a16:creationId xmlns:a16="http://schemas.microsoft.com/office/drawing/2014/main" xmlns="" id="{318AEDD7-10D9-4364-8710-5B822FC2ED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88" y="2787"/>
              <a:ext cx="266" cy="298"/>
              <a:chOff x="1415" y="1276"/>
              <a:chExt cx="266" cy="298"/>
            </a:xfrm>
          </p:grpSpPr>
          <p:grpSp>
            <p:nvGrpSpPr>
              <p:cNvPr id="44316" name="Group 83">
                <a:extLst>
                  <a:ext uri="{FF2B5EF4-FFF2-40B4-BE49-F238E27FC236}">
                    <a16:creationId xmlns:a16="http://schemas.microsoft.com/office/drawing/2014/main" xmlns="" id="{A09D5C00-97A5-49C2-A3E7-7FB24274BA9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15" y="1276"/>
                <a:ext cx="266" cy="298"/>
                <a:chOff x="1415" y="1276"/>
                <a:chExt cx="266" cy="298"/>
              </a:xfrm>
            </p:grpSpPr>
            <p:pic>
              <p:nvPicPr>
                <p:cNvPr id="44318" name="Picture 84" descr="Picture2">
                  <a:extLst>
                    <a:ext uri="{FF2B5EF4-FFF2-40B4-BE49-F238E27FC236}">
                      <a16:creationId xmlns:a16="http://schemas.microsoft.com/office/drawing/2014/main" xmlns="" id="{78D14CAC-33A6-40F6-AEB2-5A44627418B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34" y="1521"/>
                  <a:ext cx="230" cy="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42476" name="Oval 85">
                  <a:extLst>
                    <a:ext uri="{FF2B5EF4-FFF2-40B4-BE49-F238E27FC236}">
                      <a16:creationId xmlns:a16="http://schemas.microsoft.com/office/drawing/2014/main" xmlns="" id="{20A14A4C-AB27-4DB5-9DED-0F081C7EFD2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 flipH="1">
                  <a:off x="1415" y="1276"/>
                  <a:ext cx="263" cy="26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9900"/>
                    </a:gs>
                    <a:gs pos="100000">
                      <a:srgbClr val="925800"/>
                    </a:gs>
                  </a:gsLst>
                  <a:path path="rect">
                    <a:fillToRect t="100000" r="100000"/>
                  </a:path>
                </a:gradFill>
                <a:ln w="9525" algn="ctr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 rtl="1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vi-VN" sz="1350">
                    <a:latin typeface="+mj-lt"/>
                    <a:cs typeface="Arial" charset="0"/>
                  </a:endParaRPr>
                </a:p>
              </p:txBody>
            </p:sp>
            <p:sp>
              <p:nvSpPr>
                <p:cNvPr id="142477" name="Oval 86">
                  <a:extLst>
                    <a:ext uri="{FF2B5EF4-FFF2-40B4-BE49-F238E27FC236}">
                      <a16:creationId xmlns:a16="http://schemas.microsoft.com/office/drawing/2014/main" xmlns="" id="{266153C1-43F2-4F1C-A311-8294B552FCC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 flipH="1">
                  <a:off x="1422" y="1282"/>
                  <a:ext cx="254" cy="25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A26100"/>
                    </a:gs>
                    <a:gs pos="100000">
                      <a:srgbClr val="FF9900">
                        <a:alpha val="85001"/>
                      </a:srgbClr>
                    </a:gs>
                  </a:gsLst>
                  <a:lin ang="18900000" scaled="1"/>
                </a:gradFill>
                <a:ln w="9525" algn="ctr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 rtl="1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vi-VN" sz="1350">
                    <a:latin typeface="+mj-lt"/>
                    <a:cs typeface="Arial" charset="0"/>
                  </a:endParaRPr>
                </a:p>
              </p:txBody>
            </p:sp>
            <p:pic>
              <p:nvPicPr>
                <p:cNvPr id="44321" name="Picture 87" descr="Picture1">
                  <a:extLst>
                    <a:ext uri="{FF2B5EF4-FFF2-40B4-BE49-F238E27FC236}">
                      <a16:creationId xmlns:a16="http://schemas.microsoft.com/office/drawing/2014/main" xmlns="" id="{A637E3A7-8C65-45BE-90B2-DB33DF2AAFF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96" y="1278"/>
                  <a:ext cx="174" cy="1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42479" name="Text Box 88">
                <a:extLst>
                  <a:ext uri="{FF2B5EF4-FFF2-40B4-BE49-F238E27FC236}">
                    <a16:creationId xmlns:a16="http://schemas.microsoft.com/office/drawing/2014/main" xmlns="" id="{E138EED1-92D5-4B33-9A7E-EEDAB43E5DAB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484" y="1292"/>
                <a:ext cx="109" cy="13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sz="1350" b="1">
                  <a:solidFill>
                    <a:srgbClr val="FFFFFF"/>
                  </a:solidFill>
                  <a:latin typeface="+mj-lt"/>
                  <a:cs typeface="Arial" charset="0"/>
                </a:endParaRPr>
              </a:p>
            </p:txBody>
          </p:sp>
        </p:grpSp>
        <p:grpSp>
          <p:nvGrpSpPr>
            <p:cNvPr id="44236" name="Group 82">
              <a:extLst>
                <a:ext uri="{FF2B5EF4-FFF2-40B4-BE49-F238E27FC236}">
                  <a16:creationId xmlns:a16="http://schemas.microsoft.com/office/drawing/2014/main" xmlns="" id="{9202BFFF-522F-4EB9-91B3-62658A94CB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19" y="2787"/>
              <a:ext cx="266" cy="298"/>
              <a:chOff x="1415" y="1276"/>
              <a:chExt cx="266" cy="298"/>
            </a:xfrm>
          </p:grpSpPr>
          <p:grpSp>
            <p:nvGrpSpPr>
              <p:cNvPr id="44310" name="Group 83">
                <a:extLst>
                  <a:ext uri="{FF2B5EF4-FFF2-40B4-BE49-F238E27FC236}">
                    <a16:creationId xmlns:a16="http://schemas.microsoft.com/office/drawing/2014/main" xmlns="" id="{AB620082-6A98-448D-9299-CBC3F449D37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15" y="1276"/>
                <a:ext cx="266" cy="298"/>
                <a:chOff x="1415" y="1276"/>
                <a:chExt cx="266" cy="298"/>
              </a:xfrm>
            </p:grpSpPr>
            <p:pic>
              <p:nvPicPr>
                <p:cNvPr id="44312" name="Picture 84" descr="Picture2">
                  <a:extLst>
                    <a:ext uri="{FF2B5EF4-FFF2-40B4-BE49-F238E27FC236}">
                      <a16:creationId xmlns:a16="http://schemas.microsoft.com/office/drawing/2014/main" xmlns="" id="{A9EA3DD3-1C4A-45C5-B1F1-F24709BB748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34" y="1521"/>
                  <a:ext cx="230" cy="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42483" name="Oval 85">
                  <a:extLst>
                    <a:ext uri="{FF2B5EF4-FFF2-40B4-BE49-F238E27FC236}">
                      <a16:creationId xmlns:a16="http://schemas.microsoft.com/office/drawing/2014/main" xmlns="" id="{5C5DD2BE-8D78-4497-BD6F-A5D2A997CAC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 flipH="1">
                  <a:off x="1415" y="1276"/>
                  <a:ext cx="266" cy="26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9900"/>
                    </a:gs>
                    <a:gs pos="100000">
                      <a:srgbClr val="925800"/>
                    </a:gs>
                  </a:gsLst>
                  <a:path path="rect">
                    <a:fillToRect t="100000" r="100000"/>
                  </a:path>
                </a:gradFill>
                <a:ln w="9525" algn="ctr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 rtl="1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vi-VN" sz="1350" b="1">
                    <a:solidFill>
                      <a:srgbClr val="FF0000"/>
                    </a:solidFill>
                    <a:latin typeface="+mj-lt"/>
                    <a:cs typeface="Arial" charset="0"/>
                  </a:endParaRPr>
                </a:p>
              </p:txBody>
            </p:sp>
            <p:sp>
              <p:nvSpPr>
                <p:cNvPr id="142484" name="Oval 86">
                  <a:extLst>
                    <a:ext uri="{FF2B5EF4-FFF2-40B4-BE49-F238E27FC236}">
                      <a16:creationId xmlns:a16="http://schemas.microsoft.com/office/drawing/2014/main" xmlns="" id="{36AFBD90-73E5-496E-877E-B7C596FB759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 flipH="1">
                  <a:off x="1420" y="1282"/>
                  <a:ext cx="257" cy="25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A26100"/>
                    </a:gs>
                    <a:gs pos="100000">
                      <a:srgbClr val="FF9900">
                        <a:alpha val="85001"/>
                      </a:srgbClr>
                    </a:gs>
                  </a:gsLst>
                  <a:lin ang="18900000" scaled="1"/>
                </a:gradFill>
                <a:ln w="9525" algn="ctr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 rtl="1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vi-VN" sz="1350" b="1">
                    <a:solidFill>
                      <a:srgbClr val="FF0000"/>
                    </a:solidFill>
                    <a:latin typeface="+mj-lt"/>
                    <a:cs typeface="Arial" charset="0"/>
                  </a:endParaRPr>
                </a:p>
              </p:txBody>
            </p:sp>
            <p:pic>
              <p:nvPicPr>
                <p:cNvPr id="44315" name="Picture 87" descr="Picture1">
                  <a:extLst>
                    <a:ext uri="{FF2B5EF4-FFF2-40B4-BE49-F238E27FC236}">
                      <a16:creationId xmlns:a16="http://schemas.microsoft.com/office/drawing/2014/main" xmlns="" id="{0E000599-DC68-41BF-B588-97C10E076EE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96" y="1278"/>
                  <a:ext cx="174" cy="1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42486" name="Text Box 88">
                <a:extLst>
                  <a:ext uri="{FF2B5EF4-FFF2-40B4-BE49-F238E27FC236}">
                    <a16:creationId xmlns:a16="http://schemas.microsoft.com/office/drawing/2014/main" xmlns="" id="{8C23AAEC-56C6-4CC7-9F1F-BB9DF42E36F9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483" y="1292"/>
                <a:ext cx="109" cy="13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sz="1350" b="1">
                  <a:solidFill>
                    <a:srgbClr val="FF0000"/>
                  </a:solidFill>
                  <a:latin typeface="+mj-lt"/>
                  <a:cs typeface="Arial" charset="0"/>
                </a:endParaRPr>
              </a:p>
            </p:txBody>
          </p:sp>
        </p:grpSp>
        <p:grpSp>
          <p:nvGrpSpPr>
            <p:cNvPr id="44237" name="Group 82">
              <a:extLst>
                <a:ext uri="{FF2B5EF4-FFF2-40B4-BE49-F238E27FC236}">
                  <a16:creationId xmlns:a16="http://schemas.microsoft.com/office/drawing/2014/main" xmlns="" id="{B7DA1A40-E157-4A0C-8D7E-48E09A797B1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31" y="2787"/>
              <a:ext cx="266" cy="298"/>
              <a:chOff x="1415" y="1276"/>
              <a:chExt cx="266" cy="298"/>
            </a:xfrm>
          </p:grpSpPr>
          <p:grpSp>
            <p:nvGrpSpPr>
              <p:cNvPr id="44304" name="Group 83">
                <a:extLst>
                  <a:ext uri="{FF2B5EF4-FFF2-40B4-BE49-F238E27FC236}">
                    <a16:creationId xmlns:a16="http://schemas.microsoft.com/office/drawing/2014/main" xmlns="" id="{841770D8-0C88-48B1-BAFB-1654EBBB5CA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15" y="1276"/>
                <a:ext cx="266" cy="298"/>
                <a:chOff x="1415" y="1276"/>
                <a:chExt cx="266" cy="298"/>
              </a:xfrm>
            </p:grpSpPr>
            <p:pic>
              <p:nvPicPr>
                <p:cNvPr id="44306" name="Picture 84" descr="Picture2">
                  <a:extLst>
                    <a:ext uri="{FF2B5EF4-FFF2-40B4-BE49-F238E27FC236}">
                      <a16:creationId xmlns:a16="http://schemas.microsoft.com/office/drawing/2014/main" xmlns="" id="{B456E266-2735-448E-BE0A-B753FE14A07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34" y="1521"/>
                  <a:ext cx="230" cy="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42490" name="Oval 85">
                  <a:extLst>
                    <a:ext uri="{FF2B5EF4-FFF2-40B4-BE49-F238E27FC236}">
                      <a16:creationId xmlns:a16="http://schemas.microsoft.com/office/drawing/2014/main" xmlns="" id="{092A53D8-D2CE-491A-9E9B-439177D0F22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 flipH="1">
                  <a:off x="1415" y="1276"/>
                  <a:ext cx="266" cy="26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9900"/>
                    </a:gs>
                    <a:gs pos="100000">
                      <a:srgbClr val="925800"/>
                    </a:gs>
                  </a:gsLst>
                  <a:path path="rect">
                    <a:fillToRect t="100000" r="100000"/>
                  </a:path>
                </a:gradFill>
                <a:ln w="9525" algn="ctr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 rtl="1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vi-VN" sz="1350">
                    <a:latin typeface="+mj-lt"/>
                    <a:cs typeface="Arial" charset="0"/>
                  </a:endParaRPr>
                </a:p>
              </p:txBody>
            </p:sp>
            <p:sp>
              <p:nvSpPr>
                <p:cNvPr id="142491" name="Oval 86">
                  <a:extLst>
                    <a:ext uri="{FF2B5EF4-FFF2-40B4-BE49-F238E27FC236}">
                      <a16:creationId xmlns:a16="http://schemas.microsoft.com/office/drawing/2014/main" xmlns="" id="{EE724708-5086-435B-A8D8-0C2BC5C5F5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 flipH="1">
                  <a:off x="1422" y="1282"/>
                  <a:ext cx="257" cy="25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A26100"/>
                    </a:gs>
                    <a:gs pos="100000">
                      <a:srgbClr val="FF9900">
                        <a:alpha val="85001"/>
                      </a:srgbClr>
                    </a:gs>
                  </a:gsLst>
                  <a:lin ang="18900000" scaled="1"/>
                </a:gradFill>
                <a:ln w="9525" algn="ctr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 rtl="1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vi-VN" sz="1350">
                    <a:latin typeface="+mj-lt"/>
                    <a:cs typeface="Arial" charset="0"/>
                  </a:endParaRPr>
                </a:p>
              </p:txBody>
            </p:sp>
            <p:pic>
              <p:nvPicPr>
                <p:cNvPr id="44309" name="Picture 87" descr="Picture1">
                  <a:extLst>
                    <a:ext uri="{FF2B5EF4-FFF2-40B4-BE49-F238E27FC236}">
                      <a16:creationId xmlns:a16="http://schemas.microsoft.com/office/drawing/2014/main" xmlns="" id="{D845EAD4-A69F-4D15-902A-5C6411FBBB2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96" y="1278"/>
                  <a:ext cx="174" cy="1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42493" name="Text Box 88">
                <a:extLst>
                  <a:ext uri="{FF2B5EF4-FFF2-40B4-BE49-F238E27FC236}">
                    <a16:creationId xmlns:a16="http://schemas.microsoft.com/office/drawing/2014/main" xmlns="" id="{C1EAD187-5222-4CF8-A434-E53AB27A18EF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484" y="1292"/>
                <a:ext cx="109" cy="13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sz="1350" b="1">
                  <a:solidFill>
                    <a:srgbClr val="FFFFFF"/>
                  </a:solidFill>
                  <a:latin typeface="+mj-lt"/>
                  <a:cs typeface="Arial" charset="0"/>
                </a:endParaRPr>
              </a:p>
            </p:txBody>
          </p:sp>
        </p:grpSp>
        <p:grpSp>
          <p:nvGrpSpPr>
            <p:cNvPr id="44238" name="Group 83">
              <a:extLst>
                <a:ext uri="{FF2B5EF4-FFF2-40B4-BE49-F238E27FC236}">
                  <a16:creationId xmlns:a16="http://schemas.microsoft.com/office/drawing/2014/main" xmlns="" id="{130EBE8A-42AD-4A6B-A510-E8BE6416A28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73" y="2787"/>
              <a:ext cx="266" cy="298"/>
              <a:chOff x="1415" y="1276"/>
              <a:chExt cx="266" cy="298"/>
            </a:xfrm>
          </p:grpSpPr>
          <p:pic>
            <p:nvPicPr>
              <p:cNvPr id="44300" name="Picture 84" descr="Picture2">
                <a:extLst>
                  <a:ext uri="{FF2B5EF4-FFF2-40B4-BE49-F238E27FC236}">
                    <a16:creationId xmlns:a16="http://schemas.microsoft.com/office/drawing/2014/main" xmlns="" id="{3A4E78C7-D5C5-412C-8CE9-A7177148647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34" y="1521"/>
                <a:ext cx="230" cy="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2496" name="Oval 85">
                <a:extLst>
                  <a:ext uri="{FF2B5EF4-FFF2-40B4-BE49-F238E27FC236}">
                    <a16:creationId xmlns:a16="http://schemas.microsoft.com/office/drawing/2014/main" xmlns="" id="{053183F8-DA99-4A6F-A312-8A925D2C50D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flipH="1">
                <a:off x="1415" y="1276"/>
                <a:ext cx="266" cy="267"/>
              </a:xfrm>
              <a:prstGeom prst="ellipse">
                <a:avLst/>
              </a:prstGeom>
              <a:gradFill rotWithShape="0">
                <a:gsLst>
                  <a:gs pos="0">
                    <a:srgbClr val="FF9900"/>
                  </a:gs>
                  <a:gs pos="100000">
                    <a:srgbClr val="925800"/>
                  </a:gs>
                </a:gsLst>
                <a:path path="rect">
                  <a:fillToRect t="100000" r="100000"/>
                </a:path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r" rtl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sz="1350">
                  <a:latin typeface="+mj-lt"/>
                  <a:cs typeface="Arial" charset="0"/>
                </a:endParaRPr>
              </a:p>
            </p:txBody>
          </p:sp>
          <p:sp>
            <p:nvSpPr>
              <p:cNvPr id="142497" name="Oval 86">
                <a:extLst>
                  <a:ext uri="{FF2B5EF4-FFF2-40B4-BE49-F238E27FC236}">
                    <a16:creationId xmlns:a16="http://schemas.microsoft.com/office/drawing/2014/main" xmlns="" id="{D937A7D5-ABD1-47E9-8697-8BC37E376D3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flipH="1">
                <a:off x="1419" y="1282"/>
                <a:ext cx="257" cy="254"/>
              </a:xfrm>
              <a:prstGeom prst="ellipse">
                <a:avLst/>
              </a:prstGeom>
              <a:gradFill rotWithShape="0">
                <a:gsLst>
                  <a:gs pos="0">
                    <a:srgbClr val="A26100"/>
                  </a:gs>
                  <a:gs pos="100000">
                    <a:srgbClr val="FF9900">
                      <a:alpha val="85001"/>
                    </a:srgbClr>
                  </a:gs>
                </a:gsLst>
                <a:lin ang="189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r" rtl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sz="1350">
                  <a:latin typeface="+mj-lt"/>
                  <a:cs typeface="Arial" charset="0"/>
                </a:endParaRPr>
              </a:p>
            </p:txBody>
          </p:sp>
          <p:pic>
            <p:nvPicPr>
              <p:cNvPr id="44303" name="Picture 87" descr="Picture1">
                <a:extLst>
                  <a:ext uri="{FF2B5EF4-FFF2-40B4-BE49-F238E27FC236}">
                    <a16:creationId xmlns:a16="http://schemas.microsoft.com/office/drawing/2014/main" xmlns="" id="{CED28D37-AFEC-43ED-B54E-932DD608E21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96" y="1278"/>
                <a:ext cx="174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4239" name="Group 82">
              <a:extLst>
                <a:ext uri="{FF2B5EF4-FFF2-40B4-BE49-F238E27FC236}">
                  <a16:creationId xmlns:a16="http://schemas.microsoft.com/office/drawing/2014/main" xmlns="" id="{360D8C92-33B8-47B4-9CAC-46EB28AD0FE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53" y="2788"/>
              <a:ext cx="266" cy="298"/>
              <a:chOff x="1415" y="1276"/>
              <a:chExt cx="266" cy="298"/>
            </a:xfrm>
          </p:grpSpPr>
          <p:grpSp>
            <p:nvGrpSpPr>
              <p:cNvPr id="44294" name="Group 83">
                <a:extLst>
                  <a:ext uri="{FF2B5EF4-FFF2-40B4-BE49-F238E27FC236}">
                    <a16:creationId xmlns:a16="http://schemas.microsoft.com/office/drawing/2014/main" xmlns="" id="{7F96A9F6-D74B-43F9-A529-8E9E5B946BF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15" y="1276"/>
                <a:ext cx="266" cy="298"/>
                <a:chOff x="1415" y="1276"/>
                <a:chExt cx="266" cy="298"/>
              </a:xfrm>
            </p:grpSpPr>
            <p:pic>
              <p:nvPicPr>
                <p:cNvPr id="44296" name="Picture 84" descr="Picture2">
                  <a:extLst>
                    <a:ext uri="{FF2B5EF4-FFF2-40B4-BE49-F238E27FC236}">
                      <a16:creationId xmlns:a16="http://schemas.microsoft.com/office/drawing/2014/main" xmlns="" id="{BC8D95C0-066A-4FD6-A54C-5551079D743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34" y="1521"/>
                  <a:ext cx="230" cy="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42502" name="Oval 85">
                  <a:extLst>
                    <a:ext uri="{FF2B5EF4-FFF2-40B4-BE49-F238E27FC236}">
                      <a16:creationId xmlns:a16="http://schemas.microsoft.com/office/drawing/2014/main" xmlns="" id="{07AF8EDA-14E4-4539-868E-6A6ABE56C00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 flipH="1">
                  <a:off x="1415" y="1276"/>
                  <a:ext cx="266" cy="26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9900"/>
                    </a:gs>
                    <a:gs pos="100000">
                      <a:srgbClr val="925800"/>
                    </a:gs>
                  </a:gsLst>
                  <a:path path="rect">
                    <a:fillToRect t="100000" r="100000"/>
                  </a:path>
                </a:gradFill>
                <a:ln w="9525" algn="ctr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 rtl="1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vi-VN" sz="1350">
                    <a:latin typeface="+mj-lt"/>
                    <a:cs typeface="Arial" charset="0"/>
                  </a:endParaRPr>
                </a:p>
              </p:txBody>
            </p:sp>
            <p:sp>
              <p:nvSpPr>
                <p:cNvPr id="142503" name="Oval 86">
                  <a:extLst>
                    <a:ext uri="{FF2B5EF4-FFF2-40B4-BE49-F238E27FC236}">
                      <a16:creationId xmlns:a16="http://schemas.microsoft.com/office/drawing/2014/main" xmlns="" id="{199405F3-2F60-41D1-AA00-0E13EE744B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 flipH="1">
                  <a:off x="1422" y="1282"/>
                  <a:ext cx="257" cy="253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A26100"/>
                    </a:gs>
                    <a:gs pos="100000">
                      <a:srgbClr val="FF9900">
                        <a:alpha val="85001"/>
                      </a:srgbClr>
                    </a:gs>
                  </a:gsLst>
                  <a:lin ang="18900000" scaled="1"/>
                </a:gradFill>
                <a:ln w="9525" algn="ctr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 rtl="1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vi-VN" sz="1350">
                    <a:latin typeface="+mj-lt"/>
                    <a:cs typeface="Arial" charset="0"/>
                  </a:endParaRPr>
                </a:p>
              </p:txBody>
            </p:sp>
            <p:pic>
              <p:nvPicPr>
                <p:cNvPr id="44299" name="Picture 87" descr="Picture1">
                  <a:extLst>
                    <a:ext uri="{FF2B5EF4-FFF2-40B4-BE49-F238E27FC236}">
                      <a16:creationId xmlns:a16="http://schemas.microsoft.com/office/drawing/2014/main" xmlns="" id="{47F7F236-8A36-468D-8BFE-FF10F372DD4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96" y="1278"/>
                  <a:ext cx="174" cy="1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42505" name="Text Box 88">
                <a:extLst>
                  <a:ext uri="{FF2B5EF4-FFF2-40B4-BE49-F238E27FC236}">
                    <a16:creationId xmlns:a16="http://schemas.microsoft.com/office/drawing/2014/main" xmlns="" id="{38D6919E-323D-4F17-829F-334F7AB94F14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484" y="1292"/>
                <a:ext cx="109" cy="13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sz="1350" b="1">
                  <a:solidFill>
                    <a:srgbClr val="FFFFFF"/>
                  </a:solidFill>
                  <a:latin typeface="+mj-lt"/>
                  <a:cs typeface="Arial" charset="0"/>
                </a:endParaRPr>
              </a:p>
            </p:txBody>
          </p:sp>
        </p:grpSp>
        <p:grpSp>
          <p:nvGrpSpPr>
            <p:cNvPr id="44240" name="Group 82">
              <a:extLst>
                <a:ext uri="{FF2B5EF4-FFF2-40B4-BE49-F238E27FC236}">
                  <a16:creationId xmlns:a16="http://schemas.microsoft.com/office/drawing/2014/main" xmlns="" id="{063D05CA-9218-4718-8885-690214D72A0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95" y="2785"/>
              <a:ext cx="266" cy="298"/>
              <a:chOff x="1415" y="1276"/>
              <a:chExt cx="266" cy="298"/>
            </a:xfrm>
          </p:grpSpPr>
          <p:grpSp>
            <p:nvGrpSpPr>
              <p:cNvPr id="44288" name="Group 83">
                <a:extLst>
                  <a:ext uri="{FF2B5EF4-FFF2-40B4-BE49-F238E27FC236}">
                    <a16:creationId xmlns:a16="http://schemas.microsoft.com/office/drawing/2014/main" xmlns="" id="{87362B60-1C7D-42DE-9963-87022A92D11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15" y="1276"/>
                <a:ext cx="266" cy="298"/>
                <a:chOff x="1415" y="1276"/>
                <a:chExt cx="266" cy="298"/>
              </a:xfrm>
            </p:grpSpPr>
            <p:pic>
              <p:nvPicPr>
                <p:cNvPr id="44290" name="Picture 84" descr="Picture2">
                  <a:extLst>
                    <a:ext uri="{FF2B5EF4-FFF2-40B4-BE49-F238E27FC236}">
                      <a16:creationId xmlns:a16="http://schemas.microsoft.com/office/drawing/2014/main" xmlns="" id="{60EA34A0-42C7-4464-B140-DA757305C01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34" y="1521"/>
                  <a:ext cx="230" cy="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42509" name="Oval 85">
                  <a:extLst>
                    <a:ext uri="{FF2B5EF4-FFF2-40B4-BE49-F238E27FC236}">
                      <a16:creationId xmlns:a16="http://schemas.microsoft.com/office/drawing/2014/main" xmlns="" id="{691BFF76-BFE2-4F73-9ABE-8DC57C27DC2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 flipH="1">
                  <a:off x="1415" y="1276"/>
                  <a:ext cx="266" cy="26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9900"/>
                    </a:gs>
                    <a:gs pos="100000">
                      <a:srgbClr val="925800"/>
                    </a:gs>
                  </a:gsLst>
                  <a:path path="rect">
                    <a:fillToRect t="100000" r="100000"/>
                  </a:path>
                </a:gradFill>
                <a:ln w="9525" algn="ctr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 rtl="1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vi-VN" sz="1350">
                    <a:latin typeface="+mj-lt"/>
                    <a:cs typeface="Arial" charset="0"/>
                  </a:endParaRPr>
                </a:p>
              </p:txBody>
            </p:sp>
            <p:sp>
              <p:nvSpPr>
                <p:cNvPr id="142510" name="Oval 86">
                  <a:extLst>
                    <a:ext uri="{FF2B5EF4-FFF2-40B4-BE49-F238E27FC236}">
                      <a16:creationId xmlns:a16="http://schemas.microsoft.com/office/drawing/2014/main" xmlns="" id="{B08E5330-706C-4BAD-9BB7-B3AAB93D65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 flipH="1">
                  <a:off x="1419" y="1282"/>
                  <a:ext cx="257" cy="25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A26100"/>
                    </a:gs>
                    <a:gs pos="100000">
                      <a:srgbClr val="FF9900">
                        <a:alpha val="85001"/>
                      </a:srgbClr>
                    </a:gs>
                  </a:gsLst>
                  <a:lin ang="18900000" scaled="1"/>
                </a:gradFill>
                <a:ln w="9525" algn="ctr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 rtl="1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vi-VN" sz="1350">
                    <a:latin typeface="+mj-lt"/>
                    <a:cs typeface="Arial" charset="0"/>
                  </a:endParaRPr>
                </a:p>
              </p:txBody>
            </p:sp>
            <p:pic>
              <p:nvPicPr>
                <p:cNvPr id="44293" name="Picture 87" descr="Picture1">
                  <a:extLst>
                    <a:ext uri="{FF2B5EF4-FFF2-40B4-BE49-F238E27FC236}">
                      <a16:creationId xmlns:a16="http://schemas.microsoft.com/office/drawing/2014/main" xmlns="" id="{4B0D0084-E22B-481B-8B57-4FDB5C9C0C5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96" y="1278"/>
                  <a:ext cx="174" cy="1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42512" name="Text Box 88">
                <a:extLst>
                  <a:ext uri="{FF2B5EF4-FFF2-40B4-BE49-F238E27FC236}">
                    <a16:creationId xmlns:a16="http://schemas.microsoft.com/office/drawing/2014/main" xmlns="" id="{1E8963A2-08CC-4A01-B755-FD2C0A869B76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481" y="1292"/>
                <a:ext cx="109" cy="13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sz="1350" b="1">
                  <a:solidFill>
                    <a:srgbClr val="FFFFFF"/>
                  </a:solidFill>
                  <a:latin typeface="+mj-lt"/>
                  <a:cs typeface="Arial" charset="0"/>
                </a:endParaRPr>
              </a:p>
            </p:txBody>
          </p:sp>
        </p:grpSp>
        <p:grpSp>
          <p:nvGrpSpPr>
            <p:cNvPr id="44241" name="Group 82">
              <a:extLst>
                <a:ext uri="{FF2B5EF4-FFF2-40B4-BE49-F238E27FC236}">
                  <a16:creationId xmlns:a16="http://schemas.microsoft.com/office/drawing/2014/main" xmlns="" id="{C13E6C29-8262-41BE-948A-16C9461523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15" y="2787"/>
              <a:ext cx="266" cy="298"/>
              <a:chOff x="1415" y="1276"/>
              <a:chExt cx="266" cy="298"/>
            </a:xfrm>
          </p:grpSpPr>
          <p:grpSp>
            <p:nvGrpSpPr>
              <p:cNvPr id="44282" name="Group 83">
                <a:extLst>
                  <a:ext uri="{FF2B5EF4-FFF2-40B4-BE49-F238E27FC236}">
                    <a16:creationId xmlns:a16="http://schemas.microsoft.com/office/drawing/2014/main" xmlns="" id="{38E8F74B-5A22-4C6E-AAF1-D768D8189DB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15" y="1276"/>
                <a:ext cx="266" cy="298"/>
                <a:chOff x="1415" y="1276"/>
                <a:chExt cx="266" cy="298"/>
              </a:xfrm>
            </p:grpSpPr>
            <p:pic>
              <p:nvPicPr>
                <p:cNvPr id="44284" name="Picture 84" descr="Picture2">
                  <a:extLst>
                    <a:ext uri="{FF2B5EF4-FFF2-40B4-BE49-F238E27FC236}">
                      <a16:creationId xmlns:a16="http://schemas.microsoft.com/office/drawing/2014/main" xmlns="" id="{7F9F7C70-B08A-459B-8053-513C029939A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34" y="1521"/>
                  <a:ext cx="230" cy="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42516" name="Oval 85">
                  <a:extLst>
                    <a:ext uri="{FF2B5EF4-FFF2-40B4-BE49-F238E27FC236}">
                      <a16:creationId xmlns:a16="http://schemas.microsoft.com/office/drawing/2014/main" xmlns="" id="{0A5BC18C-289C-43FC-8ED4-77A4B082908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 flipH="1">
                  <a:off x="1415" y="1276"/>
                  <a:ext cx="266" cy="26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9900"/>
                    </a:gs>
                    <a:gs pos="100000">
                      <a:srgbClr val="925800"/>
                    </a:gs>
                  </a:gsLst>
                  <a:path path="rect">
                    <a:fillToRect t="100000" r="100000"/>
                  </a:path>
                </a:gradFill>
                <a:ln w="9525" algn="ctr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 rtl="1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vi-VN" sz="1350">
                    <a:latin typeface="+mj-lt"/>
                    <a:cs typeface="Arial" charset="0"/>
                  </a:endParaRPr>
                </a:p>
              </p:txBody>
            </p:sp>
            <p:sp>
              <p:nvSpPr>
                <p:cNvPr id="142517" name="Oval 86">
                  <a:extLst>
                    <a:ext uri="{FF2B5EF4-FFF2-40B4-BE49-F238E27FC236}">
                      <a16:creationId xmlns:a16="http://schemas.microsoft.com/office/drawing/2014/main" xmlns="" id="{A75BA220-5C6E-4C0E-B1D4-44CF5577B44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 flipH="1">
                  <a:off x="1422" y="1282"/>
                  <a:ext cx="257" cy="25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A26100"/>
                    </a:gs>
                    <a:gs pos="100000">
                      <a:srgbClr val="FF9900">
                        <a:alpha val="85001"/>
                      </a:srgbClr>
                    </a:gs>
                  </a:gsLst>
                  <a:lin ang="18900000" scaled="1"/>
                </a:gradFill>
                <a:ln w="9525" algn="ctr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 rtl="1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vi-VN" sz="1350">
                    <a:latin typeface="+mj-lt"/>
                    <a:cs typeface="Arial" charset="0"/>
                  </a:endParaRPr>
                </a:p>
              </p:txBody>
            </p:sp>
            <p:pic>
              <p:nvPicPr>
                <p:cNvPr id="44287" name="Picture 87" descr="Picture1">
                  <a:extLst>
                    <a:ext uri="{FF2B5EF4-FFF2-40B4-BE49-F238E27FC236}">
                      <a16:creationId xmlns:a16="http://schemas.microsoft.com/office/drawing/2014/main" xmlns="" id="{8623E5E4-8813-4F29-9E03-E70351F1090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96" y="1278"/>
                  <a:ext cx="174" cy="1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42519" name="Text Box 88">
                <a:extLst>
                  <a:ext uri="{FF2B5EF4-FFF2-40B4-BE49-F238E27FC236}">
                    <a16:creationId xmlns:a16="http://schemas.microsoft.com/office/drawing/2014/main" xmlns="" id="{15DCAA25-7472-4A4A-A9E9-DAA6BD839750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485" y="1292"/>
                <a:ext cx="109" cy="13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sz="1350" b="1">
                  <a:solidFill>
                    <a:srgbClr val="FFFFFF"/>
                  </a:solidFill>
                  <a:latin typeface="+mj-lt"/>
                  <a:cs typeface="Arial" charset="0"/>
                </a:endParaRPr>
              </a:p>
            </p:txBody>
          </p:sp>
        </p:grpSp>
        <p:grpSp>
          <p:nvGrpSpPr>
            <p:cNvPr id="44242" name="Group 82">
              <a:extLst>
                <a:ext uri="{FF2B5EF4-FFF2-40B4-BE49-F238E27FC236}">
                  <a16:creationId xmlns:a16="http://schemas.microsoft.com/office/drawing/2014/main" xmlns="" id="{C467AA53-4AC7-49C7-8A13-26C79F6DC98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9" y="2787"/>
              <a:ext cx="266" cy="298"/>
              <a:chOff x="1415" y="1276"/>
              <a:chExt cx="266" cy="298"/>
            </a:xfrm>
          </p:grpSpPr>
          <p:grpSp>
            <p:nvGrpSpPr>
              <p:cNvPr id="44276" name="Group 83">
                <a:extLst>
                  <a:ext uri="{FF2B5EF4-FFF2-40B4-BE49-F238E27FC236}">
                    <a16:creationId xmlns:a16="http://schemas.microsoft.com/office/drawing/2014/main" xmlns="" id="{0487525D-C502-4A93-86B7-2FDA01AB275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15" y="1276"/>
                <a:ext cx="266" cy="298"/>
                <a:chOff x="1415" y="1276"/>
                <a:chExt cx="266" cy="298"/>
              </a:xfrm>
            </p:grpSpPr>
            <p:pic>
              <p:nvPicPr>
                <p:cNvPr id="44278" name="Picture 84" descr="Picture2">
                  <a:extLst>
                    <a:ext uri="{FF2B5EF4-FFF2-40B4-BE49-F238E27FC236}">
                      <a16:creationId xmlns:a16="http://schemas.microsoft.com/office/drawing/2014/main" xmlns="" id="{5DC8CBD5-D7FC-455A-96C1-509ABEF0271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34" y="1521"/>
                  <a:ext cx="230" cy="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42523" name="Oval 85">
                  <a:extLst>
                    <a:ext uri="{FF2B5EF4-FFF2-40B4-BE49-F238E27FC236}">
                      <a16:creationId xmlns:a16="http://schemas.microsoft.com/office/drawing/2014/main" xmlns="" id="{7893E94B-8D04-41BB-9E55-8FAD88FAD8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 flipH="1">
                  <a:off x="1415" y="1276"/>
                  <a:ext cx="266" cy="26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9900"/>
                    </a:gs>
                    <a:gs pos="100000">
                      <a:srgbClr val="925800"/>
                    </a:gs>
                  </a:gsLst>
                  <a:path path="rect">
                    <a:fillToRect t="100000" r="100000"/>
                  </a:path>
                </a:gradFill>
                <a:ln w="9525" algn="ctr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 rtl="1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vi-VN" sz="1350">
                    <a:latin typeface="+mj-lt"/>
                    <a:cs typeface="Arial" charset="0"/>
                  </a:endParaRPr>
                </a:p>
              </p:txBody>
            </p:sp>
            <p:sp>
              <p:nvSpPr>
                <p:cNvPr id="142524" name="Oval 86">
                  <a:extLst>
                    <a:ext uri="{FF2B5EF4-FFF2-40B4-BE49-F238E27FC236}">
                      <a16:creationId xmlns:a16="http://schemas.microsoft.com/office/drawing/2014/main" xmlns="" id="{66854BE1-5D06-4C9B-969A-388E85934C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 flipH="1">
                  <a:off x="1422" y="1282"/>
                  <a:ext cx="257" cy="25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A26100"/>
                    </a:gs>
                    <a:gs pos="100000">
                      <a:srgbClr val="FF9900">
                        <a:alpha val="85001"/>
                      </a:srgbClr>
                    </a:gs>
                  </a:gsLst>
                  <a:lin ang="18900000" scaled="1"/>
                </a:gradFill>
                <a:ln w="9525" algn="ctr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 rtl="1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vi-VN" sz="1350">
                    <a:latin typeface="+mj-lt"/>
                    <a:cs typeface="Arial" charset="0"/>
                  </a:endParaRPr>
                </a:p>
              </p:txBody>
            </p:sp>
            <p:pic>
              <p:nvPicPr>
                <p:cNvPr id="44281" name="Picture 87" descr="Picture1">
                  <a:extLst>
                    <a:ext uri="{FF2B5EF4-FFF2-40B4-BE49-F238E27FC236}">
                      <a16:creationId xmlns:a16="http://schemas.microsoft.com/office/drawing/2014/main" xmlns="" id="{3CAFBE92-57E3-4EAC-BFDD-284E0CD0CD0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96" y="1278"/>
                  <a:ext cx="174" cy="1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42526" name="Text Box 88">
                <a:extLst>
                  <a:ext uri="{FF2B5EF4-FFF2-40B4-BE49-F238E27FC236}">
                    <a16:creationId xmlns:a16="http://schemas.microsoft.com/office/drawing/2014/main" xmlns="" id="{266A6ACF-AA53-4328-BDA3-0999357449AF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484" y="1292"/>
                <a:ext cx="109" cy="13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sz="1350" b="1">
                  <a:solidFill>
                    <a:srgbClr val="FFFFFF"/>
                  </a:solidFill>
                  <a:latin typeface="+mj-lt"/>
                  <a:cs typeface="Arial" charset="0"/>
                </a:endParaRPr>
              </a:p>
            </p:txBody>
          </p:sp>
        </p:grpSp>
        <p:grpSp>
          <p:nvGrpSpPr>
            <p:cNvPr id="44243" name="Group 83">
              <a:extLst>
                <a:ext uri="{FF2B5EF4-FFF2-40B4-BE49-F238E27FC236}">
                  <a16:creationId xmlns:a16="http://schemas.microsoft.com/office/drawing/2014/main" xmlns="" id="{A95A12EC-FED7-4238-81D2-474FF5A3A05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3" y="2787"/>
              <a:ext cx="266" cy="298"/>
              <a:chOff x="1415" y="1276"/>
              <a:chExt cx="266" cy="298"/>
            </a:xfrm>
          </p:grpSpPr>
          <p:pic>
            <p:nvPicPr>
              <p:cNvPr id="44272" name="Picture 84" descr="Picture2">
                <a:extLst>
                  <a:ext uri="{FF2B5EF4-FFF2-40B4-BE49-F238E27FC236}">
                    <a16:creationId xmlns:a16="http://schemas.microsoft.com/office/drawing/2014/main" xmlns="" id="{35ABE571-2E3C-4364-A621-C5F62C41C7F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34" y="1521"/>
                <a:ext cx="230" cy="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2529" name="Oval 85">
                <a:extLst>
                  <a:ext uri="{FF2B5EF4-FFF2-40B4-BE49-F238E27FC236}">
                    <a16:creationId xmlns:a16="http://schemas.microsoft.com/office/drawing/2014/main" xmlns="" id="{2EA8C078-79FC-40D7-A878-5CADE1280A7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flipH="1">
                <a:off x="1415" y="1276"/>
                <a:ext cx="266" cy="267"/>
              </a:xfrm>
              <a:prstGeom prst="ellipse">
                <a:avLst/>
              </a:prstGeom>
              <a:gradFill rotWithShape="0">
                <a:gsLst>
                  <a:gs pos="0">
                    <a:srgbClr val="FF9900"/>
                  </a:gs>
                  <a:gs pos="100000">
                    <a:srgbClr val="925800"/>
                  </a:gs>
                </a:gsLst>
                <a:path path="rect">
                  <a:fillToRect t="100000" r="100000"/>
                </a:path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r" rtl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sz="1350">
                  <a:latin typeface="+mj-lt"/>
                  <a:cs typeface="Arial" charset="0"/>
                </a:endParaRPr>
              </a:p>
            </p:txBody>
          </p:sp>
          <p:sp>
            <p:nvSpPr>
              <p:cNvPr id="142530" name="Oval 86">
                <a:extLst>
                  <a:ext uri="{FF2B5EF4-FFF2-40B4-BE49-F238E27FC236}">
                    <a16:creationId xmlns:a16="http://schemas.microsoft.com/office/drawing/2014/main" xmlns="" id="{3DB4B7F9-6107-42D4-ABBE-8410BBF33FB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flipH="1">
                <a:off x="1422" y="1282"/>
                <a:ext cx="257" cy="254"/>
              </a:xfrm>
              <a:prstGeom prst="ellipse">
                <a:avLst/>
              </a:prstGeom>
              <a:gradFill rotWithShape="0">
                <a:gsLst>
                  <a:gs pos="0">
                    <a:srgbClr val="A26100"/>
                  </a:gs>
                  <a:gs pos="100000">
                    <a:srgbClr val="FF9900">
                      <a:alpha val="85001"/>
                    </a:srgbClr>
                  </a:gs>
                </a:gsLst>
                <a:lin ang="189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r" rtl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sz="1350">
                  <a:latin typeface="+mj-lt"/>
                  <a:cs typeface="Arial" charset="0"/>
                </a:endParaRPr>
              </a:p>
            </p:txBody>
          </p:sp>
          <p:pic>
            <p:nvPicPr>
              <p:cNvPr id="44275" name="Picture 87" descr="Picture1">
                <a:extLst>
                  <a:ext uri="{FF2B5EF4-FFF2-40B4-BE49-F238E27FC236}">
                    <a16:creationId xmlns:a16="http://schemas.microsoft.com/office/drawing/2014/main" xmlns="" id="{E3DE9C0B-CB5D-4EB2-914B-3C260315FA2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96" y="1278"/>
                <a:ext cx="174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4244" name="Group 82">
              <a:extLst>
                <a:ext uri="{FF2B5EF4-FFF2-40B4-BE49-F238E27FC236}">
                  <a16:creationId xmlns:a16="http://schemas.microsoft.com/office/drawing/2014/main" xmlns="" id="{2A0B1D7C-DF13-42C1-A126-BD5A4A3D8E7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3" y="2785"/>
              <a:ext cx="266" cy="298"/>
              <a:chOff x="1415" y="1276"/>
              <a:chExt cx="266" cy="298"/>
            </a:xfrm>
          </p:grpSpPr>
          <p:grpSp>
            <p:nvGrpSpPr>
              <p:cNvPr id="44266" name="Group 83">
                <a:extLst>
                  <a:ext uri="{FF2B5EF4-FFF2-40B4-BE49-F238E27FC236}">
                    <a16:creationId xmlns:a16="http://schemas.microsoft.com/office/drawing/2014/main" xmlns="" id="{4E997D99-B8B0-43E7-AFE2-546BFDCCF6A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15" y="1276"/>
                <a:ext cx="266" cy="298"/>
                <a:chOff x="1415" y="1276"/>
                <a:chExt cx="266" cy="298"/>
              </a:xfrm>
            </p:grpSpPr>
            <p:pic>
              <p:nvPicPr>
                <p:cNvPr id="44268" name="Picture 84" descr="Picture2">
                  <a:extLst>
                    <a:ext uri="{FF2B5EF4-FFF2-40B4-BE49-F238E27FC236}">
                      <a16:creationId xmlns:a16="http://schemas.microsoft.com/office/drawing/2014/main" xmlns="" id="{5C5D3DE6-A68E-4E8F-8CF9-9398BE9890B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34" y="1521"/>
                  <a:ext cx="230" cy="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42535" name="Oval 85">
                  <a:extLst>
                    <a:ext uri="{FF2B5EF4-FFF2-40B4-BE49-F238E27FC236}">
                      <a16:creationId xmlns:a16="http://schemas.microsoft.com/office/drawing/2014/main" xmlns="" id="{1CA65E30-A2CE-4F2A-AC8A-9D036ED0DAC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 flipH="1">
                  <a:off x="1415" y="1276"/>
                  <a:ext cx="263" cy="26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9900"/>
                    </a:gs>
                    <a:gs pos="100000">
                      <a:srgbClr val="925800"/>
                    </a:gs>
                  </a:gsLst>
                  <a:path path="rect">
                    <a:fillToRect t="100000" r="100000"/>
                  </a:path>
                </a:gradFill>
                <a:ln w="9525" algn="ctr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 rtl="1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vi-VN" sz="1350">
                    <a:latin typeface="+mj-lt"/>
                    <a:cs typeface="Arial" charset="0"/>
                  </a:endParaRPr>
                </a:p>
              </p:txBody>
            </p:sp>
            <p:sp>
              <p:nvSpPr>
                <p:cNvPr id="142536" name="Oval 86">
                  <a:extLst>
                    <a:ext uri="{FF2B5EF4-FFF2-40B4-BE49-F238E27FC236}">
                      <a16:creationId xmlns:a16="http://schemas.microsoft.com/office/drawing/2014/main" xmlns="" id="{4EE3AE63-3476-41D2-9C4D-B19A51ABAA8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 flipH="1">
                  <a:off x="1422" y="1282"/>
                  <a:ext cx="254" cy="25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A26100"/>
                    </a:gs>
                    <a:gs pos="100000">
                      <a:srgbClr val="FF9900">
                        <a:alpha val="85001"/>
                      </a:srgbClr>
                    </a:gs>
                  </a:gsLst>
                  <a:lin ang="18900000" scaled="1"/>
                </a:gradFill>
                <a:ln w="9525" algn="ctr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 rtl="1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vi-VN" sz="1350">
                    <a:latin typeface="+mj-lt"/>
                    <a:cs typeface="Arial" charset="0"/>
                  </a:endParaRPr>
                </a:p>
              </p:txBody>
            </p:sp>
            <p:pic>
              <p:nvPicPr>
                <p:cNvPr id="44271" name="Picture 87" descr="Picture1">
                  <a:extLst>
                    <a:ext uri="{FF2B5EF4-FFF2-40B4-BE49-F238E27FC236}">
                      <a16:creationId xmlns:a16="http://schemas.microsoft.com/office/drawing/2014/main" xmlns="" id="{F488E4B3-1C0E-4407-90A3-AB03259D50E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96" y="1278"/>
                  <a:ext cx="174" cy="1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42538" name="Text Box 88">
                <a:extLst>
                  <a:ext uri="{FF2B5EF4-FFF2-40B4-BE49-F238E27FC236}">
                    <a16:creationId xmlns:a16="http://schemas.microsoft.com/office/drawing/2014/main" xmlns="" id="{607D99D6-FACE-4E73-9F84-2FE2FAFAFB7B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484" y="1292"/>
                <a:ext cx="109" cy="13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sz="1350" b="1">
                  <a:solidFill>
                    <a:srgbClr val="FFFFFF"/>
                  </a:solidFill>
                  <a:latin typeface="+mj-lt"/>
                  <a:cs typeface="Arial" charset="0"/>
                </a:endParaRPr>
              </a:p>
            </p:txBody>
          </p:sp>
        </p:grpSp>
        <p:grpSp>
          <p:nvGrpSpPr>
            <p:cNvPr id="44245" name="Group 82">
              <a:extLst>
                <a:ext uri="{FF2B5EF4-FFF2-40B4-BE49-F238E27FC236}">
                  <a16:creationId xmlns:a16="http://schemas.microsoft.com/office/drawing/2014/main" xmlns="" id="{A9E4F80E-AE55-4C91-AE13-19F47281C22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91" y="2784"/>
              <a:ext cx="266" cy="298"/>
              <a:chOff x="1415" y="1276"/>
              <a:chExt cx="266" cy="298"/>
            </a:xfrm>
          </p:grpSpPr>
          <p:grpSp>
            <p:nvGrpSpPr>
              <p:cNvPr id="44260" name="Group 83">
                <a:extLst>
                  <a:ext uri="{FF2B5EF4-FFF2-40B4-BE49-F238E27FC236}">
                    <a16:creationId xmlns:a16="http://schemas.microsoft.com/office/drawing/2014/main" xmlns="" id="{BB482AD9-8B2C-446E-B842-C1E127C42C2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15" y="1276"/>
                <a:ext cx="266" cy="298"/>
                <a:chOff x="1415" y="1276"/>
                <a:chExt cx="266" cy="298"/>
              </a:xfrm>
            </p:grpSpPr>
            <p:pic>
              <p:nvPicPr>
                <p:cNvPr id="44262" name="Picture 84" descr="Picture2">
                  <a:extLst>
                    <a:ext uri="{FF2B5EF4-FFF2-40B4-BE49-F238E27FC236}">
                      <a16:creationId xmlns:a16="http://schemas.microsoft.com/office/drawing/2014/main" xmlns="" id="{EDB795B6-889E-44A9-8511-2ED3729342B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34" y="1521"/>
                  <a:ext cx="230" cy="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42542" name="Oval 85">
                  <a:extLst>
                    <a:ext uri="{FF2B5EF4-FFF2-40B4-BE49-F238E27FC236}">
                      <a16:creationId xmlns:a16="http://schemas.microsoft.com/office/drawing/2014/main" xmlns="" id="{C6A36448-A17C-42C2-97B6-3276968A04A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 flipH="1">
                  <a:off x="1415" y="1276"/>
                  <a:ext cx="266" cy="26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9900"/>
                    </a:gs>
                    <a:gs pos="100000">
                      <a:srgbClr val="925800"/>
                    </a:gs>
                  </a:gsLst>
                  <a:path path="rect">
                    <a:fillToRect t="100000" r="100000"/>
                  </a:path>
                </a:gradFill>
                <a:ln w="9525" algn="ctr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 rtl="1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vi-VN" sz="1350">
                    <a:latin typeface="+mj-lt"/>
                    <a:cs typeface="Arial" charset="0"/>
                  </a:endParaRPr>
                </a:p>
              </p:txBody>
            </p:sp>
            <p:sp>
              <p:nvSpPr>
                <p:cNvPr id="142543" name="Oval 86">
                  <a:extLst>
                    <a:ext uri="{FF2B5EF4-FFF2-40B4-BE49-F238E27FC236}">
                      <a16:creationId xmlns:a16="http://schemas.microsoft.com/office/drawing/2014/main" xmlns="" id="{C70E5A92-77BA-42AE-B5B5-AAD123551C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 flipH="1">
                  <a:off x="1422" y="1282"/>
                  <a:ext cx="257" cy="253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A26100"/>
                    </a:gs>
                    <a:gs pos="100000">
                      <a:srgbClr val="FF9900">
                        <a:alpha val="85001"/>
                      </a:srgbClr>
                    </a:gs>
                  </a:gsLst>
                  <a:lin ang="18900000" scaled="1"/>
                </a:gradFill>
                <a:ln w="9525" algn="ctr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 rtl="1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vi-VN" sz="1350">
                    <a:latin typeface="+mj-lt"/>
                    <a:cs typeface="Arial" charset="0"/>
                  </a:endParaRPr>
                </a:p>
              </p:txBody>
            </p:sp>
            <p:pic>
              <p:nvPicPr>
                <p:cNvPr id="44265" name="Picture 87" descr="Picture1">
                  <a:extLst>
                    <a:ext uri="{FF2B5EF4-FFF2-40B4-BE49-F238E27FC236}">
                      <a16:creationId xmlns:a16="http://schemas.microsoft.com/office/drawing/2014/main" xmlns="" id="{936D1D94-087E-44CB-8448-68038BB124B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96" y="1278"/>
                  <a:ext cx="174" cy="1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42545" name="Text Box 88">
                <a:extLst>
                  <a:ext uri="{FF2B5EF4-FFF2-40B4-BE49-F238E27FC236}">
                    <a16:creationId xmlns:a16="http://schemas.microsoft.com/office/drawing/2014/main" xmlns="" id="{AB3E673B-4B13-41D2-97D5-85861DA9F229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484" y="1292"/>
                <a:ext cx="109" cy="13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sz="1350">
                  <a:solidFill>
                    <a:srgbClr val="FFFFFF"/>
                  </a:solidFill>
                  <a:latin typeface="+mj-lt"/>
                  <a:cs typeface="Arial" charset="0"/>
                </a:endParaRPr>
              </a:p>
            </p:txBody>
          </p:sp>
        </p:grpSp>
        <p:grpSp>
          <p:nvGrpSpPr>
            <p:cNvPr id="44246" name="Group 82">
              <a:extLst>
                <a:ext uri="{FF2B5EF4-FFF2-40B4-BE49-F238E27FC236}">
                  <a16:creationId xmlns:a16="http://schemas.microsoft.com/office/drawing/2014/main" xmlns="" id="{5F150176-F610-430E-910F-FE44F6CF112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53" y="2784"/>
              <a:ext cx="266" cy="298"/>
              <a:chOff x="1415" y="1276"/>
              <a:chExt cx="266" cy="298"/>
            </a:xfrm>
          </p:grpSpPr>
          <p:grpSp>
            <p:nvGrpSpPr>
              <p:cNvPr id="44254" name="Group 83">
                <a:extLst>
                  <a:ext uri="{FF2B5EF4-FFF2-40B4-BE49-F238E27FC236}">
                    <a16:creationId xmlns:a16="http://schemas.microsoft.com/office/drawing/2014/main" xmlns="" id="{B328639D-3FD2-4C75-B6BD-D35A09AEBF3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15" y="1276"/>
                <a:ext cx="266" cy="298"/>
                <a:chOff x="1415" y="1276"/>
                <a:chExt cx="266" cy="298"/>
              </a:xfrm>
            </p:grpSpPr>
            <p:pic>
              <p:nvPicPr>
                <p:cNvPr id="44256" name="Picture 84" descr="Picture2">
                  <a:extLst>
                    <a:ext uri="{FF2B5EF4-FFF2-40B4-BE49-F238E27FC236}">
                      <a16:creationId xmlns:a16="http://schemas.microsoft.com/office/drawing/2014/main" xmlns="" id="{709A84B9-8AA8-482F-B52F-57A7D56BAEF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34" y="1521"/>
                  <a:ext cx="230" cy="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42549" name="Oval 85">
                  <a:extLst>
                    <a:ext uri="{FF2B5EF4-FFF2-40B4-BE49-F238E27FC236}">
                      <a16:creationId xmlns:a16="http://schemas.microsoft.com/office/drawing/2014/main" xmlns="" id="{07936AD1-4753-4410-AD07-0C09A964762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 flipH="1">
                  <a:off x="1415" y="1276"/>
                  <a:ext cx="263" cy="26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9900"/>
                    </a:gs>
                    <a:gs pos="100000">
                      <a:srgbClr val="925800"/>
                    </a:gs>
                  </a:gsLst>
                  <a:path path="rect">
                    <a:fillToRect t="100000" r="100000"/>
                  </a:path>
                </a:gradFill>
                <a:ln w="9525" algn="ctr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 rtl="1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vi-VN" sz="1350">
                    <a:latin typeface="+mj-lt"/>
                    <a:cs typeface="Arial" charset="0"/>
                  </a:endParaRPr>
                </a:p>
              </p:txBody>
            </p:sp>
            <p:sp>
              <p:nvSpPr>
                <p:cNvPr id="142550" name="Oval 86">
                  <a:extLst>
                    <a:ext uri="{FF2B5EF4-FFF2-40B4-BE49-F238E27FC236}">
                      <a16:creationId xmlns:a16="http://schemas.microsoft.com/office/drawing/2014/main" xmlns="" id="{5C44EF76-C335-4B73-8D24-E161EE73D7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 flipH="1">
                  <a:off x="1422" y="1282"/>
                  <a:ext cx="254" cy="253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A26100"/>
                    </a:gs>
                    <a:gs pos="100000">
                      <a:srgbClr val="FF9900">
                        <a:alpha val="85001"/>
                      </a:srgbClr>
                    </a:gs>
                  </a:gsLst>
                  <a:lin ang="18900000" scaled="1"/>
                </a:gradFill>
                <a:ln w="9525" algn="ctr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 rtl="1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vi-VN" sz="1350">
                    <a:latin typeface="+mj-lt"/>
                    <a:cs typeface="Arial" charset="0"/>
                  </a:endParaRPr>
                </a:p>
              </p:txBody>
            </p:sp>
            <p:pic>
              <p:nvPicPr>
                <p:cNvPr id="44259" name="Picture 87" descr="Picture1">
                  <a:extLst>
                    <a:ext uri="{FF2B5EF4-FFF2-40B4-BE49-F238E27FC236}">
                      <a16:creationId xmlns:a16="http://schemas.microsoft.com/office/drawing/2014/main" xmlns="" id="{79844081-6BB2-462D-A141-C383A9AE7DD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96" y="1278"/>
                  <a:ext cx="174" cy="1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42552" name="Text Box 88">
                <a:extLst>
                  <a:ext uri="{FF2B5EF4-FFF2-40B4-BE49-F238E27FC236}">
                    <a16:creationId xmlns:a16="http://schemas.microsoft.com/office/drawing/2014/main" xmlns="" id="{53606956-6362-4633-B533-181AD3BC9704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484" y="1292"/>
                <a:ext cx="109" cy="13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sz="1350" b="1">
                  <a:solidFill>
                    <a:srgbClr val="FFFFFF"/>
                  </a:solidFill>
                  <a:latin typeface="+mj-lt"/>
                  <a:cs typeface="Arial" charset="0"/>
                </a:endParaRPr>
              </a:p>
            </p:txBody>
          </p:sp>
        </p:grpSp>
        <p:grpSp>
          <p:nvGrpSpPr>
            <p:cNvPr id="44247" name="Group 82">
              <a:extLst>
                <a:ext uri="{FF2B5EF4-FFF2-40B4-BE49-F238E27FC236}">
                  <a16:creationId xmlns:a16="http://schemas.microsoft.com/office/drawing/2014/main" xmlns="" id="{CBE908CD-D80B-431E-BF19-613D840EBA5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28" y="2787"/>
              <a:ext cx="266" cy="298"/>
              <a:chOff x="1415" y="1276"/>
              <a:chExt cx="266" cy="298"/>
            </a:xfrm>
          </p:grpSpPr>
          <p:grpSp>
            <p:nvGrpSpPr>
              <p:cNvPr id="44248" name="Group 83">
                <a:extLst>
                  <a:ext uri="{FF2B5EF4-FFF2-40B4-BE49-F238E27FC236}">
                    <a16:creationId xmlns:a16="http://schemas.microsoft.com/office/drawing/2014/main" xmlns="" id="{5F44738A-32AA-4469-B7BA-31CFA28FDEF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15" y="1276"/>
                <a:ext cx="266" cy="298"/>
                <a:chOff x="1415" y="1276"/>
                <a:chExt cx="266" cy="298"/>
              </a:xfrm>
            </p:grpSpPr>
            <p:pic>
              <p:nvPicPr>
                <p:cNvPr id="44250" name="Picture 84" descr="Picture2">
                  <a:extLst>
                    <a:ext uri="{FF2B5EF4-FFF2-40B4-BE49-F238E27FC236}">
                      <a16:creationId xmlns:a16="http://schemas.microsoft.com/office/drawing/2014/main" xmlns="" id="{6497FF79-A2EB-48FB-BA28-F0CEFA3ACD7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34" y="1521"/>
                  <a:ext cx="230" cy="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42556" name="Oval 85">
                  <a:extLst>
                    <a:ext uri="{FF2B5EF4-FFF2-40B4-BE49-F238E27FC236}">
                      <a16:creationId xmlns:a16="http://schemas.microsoft.com/office/drawing/2014/main" xmlns="" id="{140AE543-6D17-4E52-91A2-6B9A8B29B6D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 flipH="1">
                  <a:off x="1415" y="1276"/>
                  <a:ext cx="266" cy="26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9900"/>
                    </a:gs>
                    <a:gs pos="100000">
                      <a:srgbClr val="925800"/>
                    </a:gs>
                  </a:gsLst>
                  <a:path path="rect">
                    <a:fillToRect t="100000" r="100000"/>
                  </a:path>
                </a:gradFill>
                <a:ln w="9525" algn="ctr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 rtl="1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vi-VN" sz="1350">
                    <a:latin typeface="+mj-lt"/>
                    <a:cs typeface="Arial" charset="0"/>
                  </a:endParaRPr>
                </a:p>
              </p:txBody>
            </p:sp>
            <p:sp>
              <p:nvSpPr>
                <p:cNvPr id="142557" name="Oval 86">
                  <a:extLst>
                    <a:ext uri="{FF2B5EF4-FFF2-40B4-BE49-F238E27FC236}">
                      <a16:creationId xmlns:a16="http://schemas.microsoft.com/office/drawing/2014/main" xmlns="" id="{2D4D3A7D-B766-48CF-9FB3-878BA4EC63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 flipH="1">
                  <a:off x="1419" y="1282"/>
                  <a:ext cx="257" cy="25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A26100"/>
                    </a:gs>
                    <a:gs pos="100000">
                      <a:srgbClr val="FF9900">
                        <a:alpha val="85001"/>
                      </a:srgbClr>
                    </a:gs>
                  </a:gsLst>
                  <a:lin ang="18900000" scaled="1"/>
                </a:gradFill>
                <a:ln w="9525" algn="ctr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r" rtl="1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vi-VN" sz="1350">
                    <a:latin typeface="+mj-lt"/>
                    <a:cs typeface="Arial" charset="0"/>
                  </a:endParaRPr>
                </a:p>
              </p:txBody>
            </p:sp>
            <p:pic>
              <p:nvPicPr>
                <p:cNvPr id="44253" name="Picture 87" descr="Picture1">
                  <a:extLst>
                    <a:ext uri="{FF2B5EF4-FFF2-40B4-BE49-F238E27FC236}">
                      <a16:creationId xmlns:a16="http://schemas.microsoft.com/office/drawing/2014/main" xmlns="" id="{AAAA94F0-159F-4C5D-A6E3-5664A810CA0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96" y="1278"/>
                  <a:ext cx="174" cy="1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42559" name="Text Box 88">
                <a:extLst>
                  <a:ext uri="{FF2B5EF4-FFF2-40B4-BE49-F238E27FC236}">
                    <a16:creationId xmlns:a16="http://schemas.microsoft.com/office/drawing/2014/main" xmlns="" id="{E9947801-F875-4164-B722-09285E6D1BB9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482" y="1292"/>
                <a:ext cx="109" cy="13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sz="1350">
                  <a:solidFill>
                    <a:srgbClr val="FFFFFF"/>
                  </a:solidFill>
                  <a:latin typeface="+mj-lt"/>
                  <a:cs typeface="Arial" charset="0"/>
                </a:endParaRPr>
              </a:p>
            </p:txBody>
          </p:sp>
        </p:grpSp>
      </p:grpSp>
      <p:sp>
        <p:nvSpPr>
          <p:cNvPr id="142560" name="Text Box 88">
            <a:extLst>
              <a:ext uri="{FF2B5EF4-FFF2-40B4-BE49-F238E27FC236}">
                <a16:creationId xmlns:a16="http://schemas.microsoft.com/office/drawing/2014/main" xmlns="" id="{D09DE6E0-6C27-4785-81E4-087D6C44E3F5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303338" y="4294188"/>
            <a:ext cx="352425" cy="3683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+mj-lt"/>
                <a:cs typeface="Arial" charset="0"/>
              </a:rPr>
              <a:t>A</a:t>
            </a:r>
          </a:p>
        </p:txBody>
      </p:sp>
      <p:sp>
        <p:nvSpPr>
          <p:cNvPr id="142561" name="Text Box 225">
            <a:extLst>
              <a:ext uri="{FF2B5EF4-FFF2-40B4-BE49-F238E27FC236}">
                <a16:creationId xmlns:a16="http://schemas.microsoft.com/office/drawing/2014/main" xmlns="" id="{3BD638F7-CC3C-419A-9E58-40FF7A8F8F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9113" y="4325938"/>
            <a:ext cx="3524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+mj-lt"/>
                <a:cs typeface="Arial" charset="0"/>
              </a:rPr>
              <a:t>A</a:t>
            </a:r>
          </a:p>
        </p:txBody>
      </p:sp>
      <p:sp>
        <p:nvSpPr>
          <p:cNvPr id="142562" name="Text Box 226">
            <a:extLst>
              <a:ext uri="{FF2B5EF4-FFF2-40B4-BE49-F238E27FC236}">
                <a16:creationId xmlns:a16="http://schemas.microsoft.com/office/drawing/2014/main" xmlns="" id="{C42579EB-C124-4340-B063-05A023F720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0913" y="4294188"/>
            <a:ext cx="3540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+mj-lt"/>
                <a:cs typeface="Arial" charset="0"/>
              </a:rPr>
              <a:t>N</a:t>
            </a:r>
          </a:p>
        </p:txBody>
      </p:sp>
      <p:sp>
        <p:nvSpPr>
          <p:cNvPr id="142563" name="Text Box 227">
            <a:extLst>
              <a:ext uri="{FF2B5EF4-FFF2-40B4-BE49-F238E27FC236}">
                <a16:creationId xmlns:a16="http://schemas.microsoft.com/office/drawing/2014/main" xmlns="" id="{99BE8F4B-BC05-4996-88B5-16A5556630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3088" y="4264025"/>
            <a:ext cx="3302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+mj-lt"/>
                <a:cs typeface="Arial" charset="0"/>
              </a:rPr>
              <a:t>T</a:t>
            </a:r>
          </a:p>
        </p:txBody>
      </p:sp>
      <p:sp>
        <p:nvSpPr>
          <p:cNvPr id="142564" name="Text Box 228">
            <a:extLst>
              <a:ext uri="{FF2B5EF4-FFF2-40B4-BE49-F238E27FC236}">
                <a16:creationId xmlns:a16="http://schemas.microsoft.com/office/drawing/2014/main" xmlns="" id="{CB06E265-CC86-4983-84DF-8DDE23AE0F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0650" y="4294188"/>
            <a:ext cx="3460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+mj-lt"/>
                <a:cs typeface="Arial" charset="0"/>
              </a:rPr>
              <a:t>T</a:t>
            </a:r>
          </a:p>
        </p:txBody>
      </p:sp>
      <p:sp>
        <p:nvSpPr>
          <p:cNvPr id="142565" name="Text Box 229">
            <a:extLst>
              <a:ext uri="{FF2B5EF4-FFF2-40B4-BE49-F238E27FC236}">
                <a16:creationId xmlns:a16="http://schemas.microsoft.com/office/drawing/2014/main" xmlns="" id="{F78770D1-0888-447E-A9C2-B83664F5CE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8863" y="4294188"/>
            <a:ext cx="3254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+mj-lt"/>
                <a:cs typeface="Arial" charset="0"/>
              </a:rPr>
              <a:t>I</a:t>
            </a:r>
          </a:p>
        </p:txBody>
      </p:sp>
      <p:grpSp>
        <p:nvGrpSpPr>
          <p:cNvPr id="44063" name="Group 230">
            <a:extLst>
              <a:ext uri="{FF2B5EF4-FFF2-40B4-BE49-F238E27FC236}">
                <a16:creationId xmlns:a16="http://schemas.microsoft.com/office/drawing/2014/main" xmlns="" id="{3643D07E-ED4A-4748-9059-4F9A9D16CB82}"/>
              </a:ext>
            </a:extLst>
          </p:cNvPr>
          <p:cNvGrpSpPr>
            <a:grpSpLocks/>
          </p:cNvGrpSpPr>
          <p:nvPr/>
        </p:nvGrpSpPr>
        <p:grpSpPr bwMode="auto">
          <a:xfrm>
            <a:off x="3424238" y="2765425"/>
            <a:ext cx="3092450" cy="346075"/>
            <a:chOff x="1916" y="1603"/>
            <a:chExt cx="2597" cy="290"/>
          </a:xfrm>
        </p:grpSpPr>
        <p:grpSp>
          <p:nvGrpSpPr>
            <p:cNvPr id="44221" name="Group 231">
              <a:extLst>
                <a:ext uri="{FF2B5EF4-FFF2-40B4-BE49-F238E27FC236}">
                  <a16:creationId xmlns:a16="http://schemas.microsoft.com/office/drawing/2014/main" xmlns="" id="{20A91B50-AD90-4F01-8197-3670888B37C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16" y="1603"/>
              <a:ext cx="2306" cy="290"/>
              <a:chOff x="1908" y="1603"/>
              <a:chExt cx="2306" cy="290"/>
            </a:xfrm>
          </p:grpSpPr>
          <p:grpSp>
            <p:nvGrpSpPr>
              <p:cNvPr id="44223" name="Group 232">
                <a:extLst>
                  <a:ext uri="{FF2B5EF4-FFF2-40B4-BE49-F238E27FC236}">
                    <a16:creationId xmlns:a16="http://schemas.microsoft.com/office/drawing/2014/main" xmlns="" id="{20094D7C-EF9A-420F-A421-F0757B0B080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08" y="1605"/>
                <a:ext cx="1731" cy="288"/>
                <a:chOff x="2064" y="1536"/>
                <a:chExt cx="1731" cy="288"/>
              </a:xfrm>
            </p:grpSpPr>
            <p:sp>
              <p:nvSpPr>
                <p:cNvPr id="142569" name="AutoShape 233">
                  <a:extLst>
                    <a:ext uri="{FF2B5EF4-FFF2-40B4-BE49-F238E27FC236}">
                      <a16:creationId xmlns:a16="http://schemas.microsoft.com/office/drawing/2014/main" xmlns="" id="{FD90F229-6837-42AD-A282-97C14E02A10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64" y="1539"/>
                  <a:ext cx="293" cy="285"/>
                </a:xfrm>
                <a:prstGeom prst="bevel">
                  <a:avLst>
                    <a:gd name="adj" fmla="val 12500"/>
                  </a:avLst>
                </a:prstGeom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vi-VN" sz="1500" b="1">
                    <a:solidFill>
                      <a:schemeClr val="bg1"/>
                    </a:solidFill>
                    <a:latin typeface="+mj-lt"/>
                    <a:cs typeface="Arial" charset="0"/>
                  </a:endParaRPr>
                </a:p>
              </p:txBody>
            </p:sp>
            <p:sp>
              <p:nvSpPr>
                <p:cNvPr id="142570" name="AutoShape 234">
                  <a:extLst>
                    <a:ext uri="{FF2B5EF4-FFF2-40B4-BE49-F238E27FC236}">
                      <a16:creationId xmlns:a16="http://schemas.microsoft.com/office/drawing/2014/main" xmlns="" id="{67917D5A-BA6B-4830-8ADE-C88714DA23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53" y="1539"/>
                  <a:ext cx="293" cy="285"/>
                </a:xfrm>
                <a:prstGeom prst="bevel">
                  <a:avLst>
                    <a:gd name="adj" fmla="val 12500"/>
                  </a:avLst>
                </a:prstGeom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vi-VN" sz="1500" b="1">
                    <a:solidFill>
                      <a:schemeClr val="bg1"/>
                    </a:solidFill>
                    <a:latin typeface="+mj-lt"/>
                    <a:cs typeface="Arial" charset="0"/>
                  </a:endParaRPr>
                </a:p>
              </p:txBody>
            </p:sp>
            <p:sp>
              <p:nvSpPr>
                <p:cNvPr id="142571" name="AutoShape 235">
                  <a:extLst>
                    <a:ext uri="{FF2B5EF4-FFF2-40B4-BE49-F238E27FC236}">
                      <a16:creationId xmlns:a16="http://schemas.microsoft.com/office/drawing/2014/main" xmlns="" id="{3FC32346-810D-4CCB-BFCD-881349F0A2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44" y="1539"/>
                  <a:ext cx="292" cy="285"/>
                </a:xfrm>
                <a:prstGeom prst="bevel">
                  <a:avLst>
                    <a:gd name="adj" fmla="val 12500"/>
                  </a:avLst>
                </a:prstGeom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vi-VN" sz="1500" b="1">
                    <a:latin typeface="+mj-lt"/>
                    <a:cs typeface="Arial" charset="0"/>
                  </a:endParaRPr>
                </a:p>
              </p:txBody>
            </p:sp>
            <p:sp>
              <p:nvSpPr>
                <p:cNvPr id="142572" name="AutoShape 236">
                  <a:extLst>
                    <a:ext uri="{FF2B5EF4-FFF2-40B4-BE49-F238E27FC236}">
                      <a16:creationId xmlns:a16="http://schemas.microsoft.com/office/drawing/2014/main" xmlns="" id="{50DFB486-D9B6-46D2-8BA9-618B08F2E1B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24" y="1539"/>
                  <a:ext cx="293" cy="285"/>
                </a:xfrm>
                <a:prstGeom prst="bevel">
                  <a:avLst>
                    <a:gd name="adj" fmla="val 12500"/>
                  </a:avLst>
                </a:prstGeom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vi-VN" sz="1500" b="1">
                    <a:solidFill>
                      <a:schemeClr val="bg1"/>
                    </a:solidFill>
                    <a:latin typeface="+mj-lt"/>
                    <a:cs typeface="Arial" charset="0"/>
                  </a:endParaRPr>
                </a:p>
              </p:txBody>
            </p:sp>
            <p:sp>
              <p:nvSpPr>
                <p:cNvPr id="142573" name="AutoShape 237">
                  <a:extLst>
                    <a:ext uri="{FF2B5EF4-FFF2-40B4-BE49-F238E27FC236}">
                      <a16:creationId xmlns:a16="http://schemas.microsoft.com/office/drawing/2014/main" xmlns="" id="{97351111-F3A8-4802-9D23-C692EEC1B9D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13" y="1539"/>
                  <a:ext cx="293" cy="285"/>
                </a:xfrm>
                <a:prstGeom prst="bevel">
                  <a:avLst>
                    <a:gd name="adj" fmla="val 12500"/>
                  </a:avLst>
                </a:prstGeom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vi-VN" sz="1500" b="1">
                    <a:solidFill>
                      <a:schemeClr val="bg1"/>
                    </a:solidFill>
                    <a:latin typeface="+mj-lt"/>
                    <a:cs typeface="Arial" charset="0"/>
                  </a:endParaRPr>
                </a:p>
              </p:txBody>
            </p:sp>
            <p:sp>
              <p:nvSpPr>
                <p:cNvPr id="142574" name="AutoShape 238">
                  <a:extLst>
                    <a:ext uri="{FF2B5EF4-FFF2-40B4-BE49-F238E27FC236}">
                      <a16:creationId xmlns:a16="http://schemas.microsoft.com/office/drawing/2014/main" xmlns="" id="{79AAFE43-93AB-47BC-AC72-68D1A29A19D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02" y="1539"/>
                  <a:ext cx="293" cy="285"/>
                </a:xfrm>
                <a:prstGeom prst="bevel">
                  <a:avLst>
                    <a:gd name="adj" fmla="val 12500"/>
                  </a:avLst>
                </a:prstGeom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vi-VN" sz="1500" b="1">
                    <a:solidFill>
                      <a:schemeClr val="bg1"/>
                    </a:solidFill>
                    <a:latin typeface="+mj-lt"/>
                    <a:cs typeface="Arial" charset="0"/>
                  </a:endParaRPr>
                </a:p>
              </p:txBody>
            </p:sp>
          </p:grpSp>
          <p:grpSp>
            <p:nvGrpSpPr>
              <p:cNvPr id="44224" name="Group 239">
                <a:extLst>
                  <a:ext uri="{FF2B5EF4-FFF2-40B4-BE49-F238E27FC236}">
                    <a16:creationId xmlns:a16="http://schemas.microsoft.com/office/drawing/2014/main" xmlns="" id="{84C56D94-E02F-4B48-AC4E-04F5794A8DB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32" y="1603"/>
                <a:ext cx="582" cy="288"/>
                <a:chOff x="2200" y="2387"/>
                <a:chExt cx="582" cy="288"/>
              </a:xfrm>
            </p:grpSpPr>
            <p:sp>
              <p:nvSpPr>
                <p:cNvPr id="142576" name="AutoShape 240">
                  <a:extLst>
                    <a:ext uri="{FF2B5EF4-FFF2-40B4-BE49-F238E27FC236}">
                      <a16:creationId xmlns:a16="http://schemas.microsoft.com/office/drawing/2014/main" xmlns="" id="{2D7335D7-D125-49C0-9CF3-04574D330E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00" y="2387"/>
                  <a:ext cx="293" cy="286"/>
                </a:xfrm>
                <a:prstGeom prst="bevel">
                  <a:avLst>
                    <a:gd name="adj" fmla="val 12500"/>
                  </a:avLst>
                </a:prstGeom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vi-VN" sz="1500" b="1">
                    <a:solidFill>
                      <a:schemeClr val="bg1"/>
                    </a:solidFill>
                    <a:latin typeface="+mj-lt"/>
                    <a:cs typeface="Arial" charset="0"/>
                  </a:endParaRPr>
                </a:p>
              </p:txBody>
            </p:sp>
            <p:sp>
              <p:nvSpPr>
                <p:cNvPr id="142577" name="AutoShape 241">
                  <a:extLst>
                    <a:ext uri="{FF2B5EF4-FFF2-40B4-BE49-F238E27FC236}">
                      <a16:creationId xmlns:a16="http://schemas.microsoft.com/office/drawing/2014/main" xmlns="" id="{E174D0B2-6EB4-44F9-B201-F8F12AEED44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89" y="2387"/>
                  <a:ext cx="293" cy="286"/>
                </a:xfrm>
                <a:prstGeom prst="bevel">
                  <a:avLst>
                    <a:gd name="adj" fmla="val 12500"/>
                  </a:avLst>
                </a:prstGeom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vi-VN" sz="1500" b="1">
                    <a:solidFill>
                      <a:schemeClr val="bg1"/>
                    </a:solidFill>
                    <a:latin typeface="+mj-lt"/>
                    <a:cs typeface="Arial" charset="0"/>
                  </a:endParaRPr>
                </a:p>
              </p:txBody>
            </p:sp>
          </p:grpSp>
        </p:grpSp>
        <p:sp>
          <p:nvSpPr>
            <p:cNvPr id="142578" name="AutoShape 242">
              <a:extLst>
                <a:ext uri="{FF2B5EF4-FFF2-40B4-BE49-F238E27FC236}">
                  <a16:creationId xmlns:a16="http://schemas.microsoft.com/office/drawing/2014/main" xmlns="" id="{002B329E-F8D1-464D-AEDB-9ED10B3D4C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0" y="1606"/>
              <a:ext cx="293" cy="287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500" b="1">
                <a:solidFill>
                  <a:schemeClr val="bg1"/>
                </a:solidFill>
                <a:latin typeface="+mj-lt"/>
                <a:cs typeface="Arial" charset="0"/>
              </a:endParaRPr>
            </a:p>
          </p:txBody>
        </p:sp>
      </p:grpSp>
      <p:grpSp>
        <p:nvGrpSpPr>
          <p:cNvPr id="142454" name="Group 243">
            <a:extLst>
              <a:ext uri="{FF2B5EF4-FFF2-40B4-BE49-F238E27FC236}">
                <a16:creationId xmlns:a16="http://schemas.microsoft.com/office/drawing/2014/main" xmlns="" id="{3527FBC4-8989-4CE0-8671-D8143BB1AF82}"/>
              </a:ext>
            </a:extLst>
          </p:cNvPr>
          <p:cNvGrpSpPr>
            <a:grpSpLocks/>
          </p:cNvGrpSpPr>
          <p:nvPr/>
        </p:nvGrpSpPr>
        <p:grpSpPr bwMode="auto">
          <a:xfrm>
            <a:off x="3414713" y="2765425"/>
            <a:ext cx="3092450" cy="346075"/>
            <a:chOff x="1916" y="1603"/>
            <a:chExt cx="2597" cy="290"/>
          </a:xfrm>
        </p:grpSpPr>
        <p:grpSp>
          <p:nvGrpSpPr>
            <p:cNvPr id="44209" name="Group 244">
              <a:extLst>
                <a:ext uri="{FF2B5EF4-FFF2-40B4-BE49-F238E27FC236}">
                  <a16:creationId xmlns:a16="http://schemas.microsoft.com/office/drawing/2014/main" xmlns="" id="{D70806CA-6FA6-4B12-B9D8-5936E5CB4F5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16" y="1603"/>
              <a:ext cx="2306" cy="290"/>
              <a:chOff x="1908" y="1603"/>
              <a:chExt cx="2306" cy="290"/>
            </a:xfrm>
          </p:grpSpPr>
          <p:grpSp>
            <p:nvGrpSpPr>
              <p:cNvPr id="44211" name="Group 245">
                <a:extLst>
                  <a:ext uri="{FF2B5EF4-FFF2-40B4-BE49-F238E27FC236}">
                    <a16:creationId xmlns:a16="http://schemas.microsoft.com/office/drawing/2014/main" xmlns="" id="{4C61D7E5-DCBC-46B6-9E5E-F7A359F1E64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08" y="1605"/>
                <a:ext cx="1731" cy="288"/>
                <a:chOff x="2064" y="1536"/>
                <a:chExt cx="1731" cy="288"/>
              </a:xfrm>
            </p:grpSpPr>
            <p:sp>
              <p:nvSpPr>
                <p:cNvPr id="142582" name="AutoShape 246">
                  <a:extLst>
                    <a:ext uri="{FF2B5EF4-FFF2-40B4-BE49-F238E27FC236}">
                      <a16:creationId xmlns:a16="http://schemas.microsoft.com/office/drawing/2014/main" xmlns="" id="{B5204F93-C038-4060-88F7-68C8A4DEEC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64" y="1539"/>
                  <a:ext cx="293" cy="285"/>
                </a:xfrm>
                <a:prstGeom prst="bevel">
                  <a:avLst>
                    <a:gd name="adj" fmla="val 12500"/>
                  </a:avLst>
                </a:prstGeom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500" b="1">
                      <a:solidFill>
                        <a:schemeClr val="bg1"/>
                      </a:solidFill>
                      <a:latin typeface="+mj-lt"/>
                      <a:cs typeface="Arial" charset="0"/>
                    </a:rPr>
                    <a:t>1</a:t>
                  </a:r>
                </a:p>
              </p:txBody>
            </p:sp>
            <p:sp>
              <p:nvSpPr>
                <p:cNvPr id="142583" name="AutoShape 247">
                  <a:extLst>
                    <a:ext uri="{FF2B5EF4-FFF2-40B4-BE49-F238E27FC236}">
                      <a16:creationId xmlns:a16="http://schemas.microsoft.com/office/drawing/2014/main" xmlns="" id="{7BCBE30E-302F-45D9-9032-A2EE279A27E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53" y="1539"/>
                  <a:ext cx="293" cy="285"/>
                </a:xfrm>
                <a:prstGeom prst="bevel">
                  <a:avLst>
                    <a:gd name="adj" fmla="val 12500"/>
                  </a:avLst>
                </a:prstGeom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500" b="1">
                      <a:solidFill>
                        <a:schemeClr val="bg1"/>
                      </a:solidFill>
                      <a:latin typeface="+mj-lt"/>
                      <a:cs typeface="Arial" charset="0"/>
                    </a:rPr>
                    <a:t>2</a:t>
                  </a:r>
                </a:p>
              </p:txBody>
            </p:sp>
            <p:sp>
              <p:nvSpPr>
                <p:cNvPr id="142584" name="AutoShape 248">
                  <a:extLst>
                    <a:ext uri="{FF2B5EF4-FFF2-40B4-BE49-F238E27FC236}">
                      <a16:creationId xmlns:a16="http://schemas.microsoft.com/office/drawing/2014/main" xmlns="" id="{9E0CFBC8-7EFD-4E5B-85F3-1A13F2DBB5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44" y="1539"/>
                  <a:ext cx="292" cy="285"/>
                </a:xfrm>
                <a:prstGeom prst="bevel">
                  <a:avLst>
                    <a:gd name="adj" fmla="val 12500"/>
                  </a:avLst>
                </a:prstGeom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500" b="1">
                      <a:solidFill>
                        <a:schemeClr val="bg1"/>
                      </a:solidFill>
                      <a:latin typeface="+mj-lt"/>
                      <a:cs typeface="Arial" charset="0"/>
                    </a:rPr>
                    <a:t>3</a:t>
                  </a:r>
                </a:p>
              </p:txBody>
            </p:sp>
            <p:sp>
              <p:nvSpPr>
                <p:cNvPr id="142585" name="AutoShape 249">
                  <a:extLst>
                    <a:ext uri="{FF2B5EF4-FFF2-40B4-BE49-F238E27FC236}">
                      <a16:creationId xmlns:a16="http://schemas.microsoft.com/office/drawing/2014/main" xmlns="" id="{C5161744-D179-4057-AE61-48B55011AD5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24" y="1539"/>
                  <a:ext cx="293" cy="285"/>
                </a:xfrm>
                <a:prstGeom prst="bevel">
                  <a:avLst>
                    <a:gd name="adj" fmla="val 12500"/>
                  </a:avLst>
                </a:prstGeom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500" b="1">
                      <a:solidFill>
                        <a:schemeClr val="bg1"/>
                      </a:solidFill>
                      <a:latin typeface="+mj-lt"/>
                      <a:cs typeface="Arial" charset="0"/>
                    </a:rPr>
                    <a:t>4</a:t>
                  </a:r>
                </a:p>
              </p:txBody>
            </p:sp>
            <p:sp>
              <p:nvSpPr>
                <p:cNvPr id="142586" name="AutoShape 250">
                  <a:extLst>
                    <a:ext uri="{FF2B5EF4-FFF2-40B4-BE49-F238E27FC236}">
                      <a16:creationId xmlns:a16="http://schemas.microsoft.com/office/drawing/2014/main" xmlns="" id="{C93A42C8-328A-47C6-901B-F4682D42232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13" y="1539"/>
                  <a:ext cx="293" cy="285"/>
                </a:xfrm>
                <a:prstGeom prst="bevel">
                  <a:avLst>
                    <a:gd name="adj" fmla="val 12500"/>
                  </a:avLst>
                </a:prstGeom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500" b="1">
                      <a:solidFill>
                        <a:schemeClr val="bg1"/>
                      </a:solidFill>
                      <a:latin typeface="+mj-lt"/>
                      <a:cs typeface="Arial" charset="0"/>
                    </a:rPr>
                    <a:t>5</a:t>
                  </a:r>
                </a:p>
              </p:txBody>
            </p:sp>
            <p:sp>
              <p:nvSpPr>
                <p:cNvPr id="142587" name="AutoShape 251">
                  <a:extLst>
                    <a:ext uri="{FF2B5EF4-FFF2-40B4-BE49-F238E27FC236}">
                      <a16:creationId xmlns:a16="http://schemas.microsoft.com/office/drawing/2014/main" xmlns="" id="{2ADAD3FA-A30C-4168-AC5A-E4034F1FDE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02" y="1539"/>
                  <a:ext cx="293" cy="285"/>
                </a:xfrm>
                <a:prstGeom prst="bevel">
                  <a:avLst>
                    <a:gd name="adj" fmla="val 12500"/>
                  </a:avLst>
                </a:prstGeom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500" b="1">
                      <a:solidFill>
                        <a:schemeClr val="bg1"/>
                      </a:solidFill>
                      <a:latin typeface="+mj-lt"/>
                      <a:cs typeface="Arial" charset="0"/>
                    </a:rPr>
                    <a:t>6</a:t>
                  </a:r>
                </a:p>
              </p:txBody>
            </p:sp>
          </p:grpSp>
          <p:grpSp>
            <p:nvGrpSpPr>
              <p:cNvPr id="44212" name="Group 252">
                <a:extLst>
                  <a:ext uri="{FF2B5EF4-FFF2-40B4-BE49-F238E27FC236}">
                    <a16:creationId xmlns:a16="http://schemas.microsoft.com/office/drawing/2014/main" xmlns="" id="{7C6E3B75-C268-40A1-A51D-B860D14F097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32" y="1603"/>
                <a:ext cx="582" cy="288"/>
                <a:chOff x="2200" y="2387"/>
                <a:chExt cx="582" cy="288"/>
              </a:xfrm>
            </p:grpSpPr>
            <p:sp>
              <p:nvSpPr>
                <p:cNvPr id="142589" name="AutoShape 253">
                  <a:extLst>
                    <a:ext uri="{FF2B5EF4-FFF2-40B4-BE49-F238E27FC236}">
                      <a16:creationId xmlns:a16="http://schemas.microsoft.com/office/drawing/2014/main" xmlns="" id="{2C2CBC86-AFCA-4EDA-945E-4BBFD74678B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00" y="2387"/>
                  <a:ext cx="293" cy="286"/>
                </a:xfrm>
                <a:prstGeom prst="bevel">
                  <a:avLst>
                    <a:gd name="adj" fmla="val 12500"/>
                  </a:avLst>
                </a:prstGeom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500" b="1">
                      <a:solidFill>
                        <a:schemeClr val="bg1"/>
                      </a:solidFill>
                      <a:latin typeface="+mj-lt"/>
                      <a:cs typeface="Arial" charset="0"/>
                    </a:rPr>
                    <a:t>7</a:t>
                  </a:r>
                </a:p>
              </p:txBody>
            </p:sp>
            <p:sp>
              <p:nvSpPr>
                <p:cNvPr id="142590" name="AutoShape 254">
                  <a:extLst>
                    <a:ext uri="{FF2B5EF4-FFF2-40B4-BE49-F238E27FC236}">
                      <a16:creationId xmlns:a16="http://schemas.microsoft.com/office/drawing/2014/main" xmlns="" id="{FEC43263-288C-46F0-BBCC-D7A1F351E34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89" y="2387"/>
                  <a:ext cx="293" cy="286"/>
                </a:xfrm>
                <a:prstGeom prst="bevel">
                  <a:avLst>
                    <a:gd name="adj" fmla="val 12500"/>
                  </a:avLst>
                </a:prstGeom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500" b="1">
                      <a:solidFill>
                        <a:schemeClr val="bg1"/>
                      </a:solidFill>
                      <a:latin typeface="+mj-lt"/>
                      <a:cs typeface="Arial" charset="0"/>
                    </a:rPr>
                    <a:t>8</a:t>
                  </a:r>
                </a:p>
              </p:txBody>
            </p:sp>
          </p:grpSp>
        </p:grpSp>
        <p:sp>
          <p:nvSpPr>
            <p:cNvPr id="142591" name="AutoShape 255">
              <a:extLst>
                <a:ext uri="{FF2B5EF4-FFF2-40B4-BE49-F238E27FC236}">
                  <a16:creationId xmlns:a16="http://schemas.microsoft.com/office/drawing/2014/main" xmlns="" id="{BF1D2744-1FD6-4801-AF25-B2FC0BCDEB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0" y="1606"/>
              <a:ext cx="293" cy="287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500" b="1">
                  <a:solidFill>
                    <a:schemeClr val="bg1"/>
                  </a:solidFill>
                  <a:latin typeface="+mj-lt"/>
                  <a:cs typeface="Arial" charset="0"/>
                </a:rPr>
                <a:t>9</a:t>
              </a:r>
            </a:p>
          </p:txBody>
        </p:sp>
      </p:grpSp>
      <p:grpSp>
        <p:nvGrpSpPr>
          <p:cNvPr id="142461" name="Group 256">
            <a:extLst>
              <a:ext uri="{FF2B5EF4-FFF2-40B4-BE49-F238E27FC236}">
                <a16:creationId xmlns:a16="http://schemas.microsoft.com/office/drawing/2014/main" xmlns="" id="{E2E03373-FD49-4DB5-BE59-74F5FD6E1236}"/>
              </a:ext>
            </a:extLst>
          </p:cNvPr>
          <p:cNvGrpSpPr>
            <a:grpSpLocks/>
          </p:cNvGrpSpPr>
          <p:nvPr/>
        </p:nvGrpSpPr>
        <p:grpSpPr bwMode="auto">
          <a:xfrm>
            <a:off x="3414713" y="2765425"/>
            <a:ext cx="3092450" cy="346075"/>
            <a:chOff x="1916" y="1603"/>
            <a:chExt cx="2597" cy="290"/>
          </a:xfrm>
        </p:grpSpPr>
        <p:grpSp>
          <p:nvGrpSpPr>
            <p:cNvPr id="44179" name="Group 257">
              <a:extLst>
                <a:ext uri="{FF2B5EF4-FFF2-40B4-BE49-F238E27FC236}">
                  <a16:creationId xmlns:a16="http://schemas.microsoft.com/office/drawing/2014/main" xmlns="" id="{02D5126B-8824-4413-8BA2-4CD5C57D68A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16" y="1603"/>
              <a:ext cx="2306" cy="290"/>
              <a:chOff x="1908" y="1603"/>
              <a:chExt cx="2306" cy="290"/>
            </a:xfrm>
          </p:grpSpPr>
          <p:grpSp>
            <p:nvGrpSpPr>
              <p:cNvPr id="44183" name="Group 258">
                <a:extLst>
                  <a:ext uri="{FF2B5EF4-FFF2-40B4-BE49-F238E27FC236}">
                    <a16:creationId xmlns:a16="http://schemas.microsoft.com/office/drawing/2014/main" xmlns="" id="{47BB7D60-EFBE-466A-974F-B8FB00BCD46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08" y="1605"/>
                <a:ext cx="1731" cy="288"/>
                <a:chOff x="2064" y="1536"/>
                <a:chExt cx="1731" cy="288"/>
              </a:xfrm>
            </p:grpSpPr>
            <p:sp>
              <p:nvSpPr>
                <p:cNvPr id="142595" name="AutoShape 259">
                  <a:extLst>
                    <a:ext uri="{FF2B5EF4-FFF2-40B4-BE49-F238E27FC236}">
                      <a16:creationId xmlns:a16="http://schemas.microsoft.com/office/drawing/2014/main" xmlns="" id="{6149E256-3A7F-46DC-A635-3031BD64BCC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64" y="1536"/>
                  <a:ext cx="293" cy="288"/>
                </a:xfrm>
                <a:prstGeom prst="bevel">
                  <a:avLst>
                    <a:gd name="adj" fmla="val 12500"/>
                  </a:avLst>
                </a:prstGeom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500" b="1" dirty="0">
                      <a:solidFill>
                        <a:schemeClr val="bg1"/>
                      </a:solidFill>
                      <a:latin typeface="+mj-lt"/>
                      <a:cs typeface="Arial" charset="0"/>
                    </a:rPr>
                    <a:t>H</a:t>
                  </a:r>
                </a:p>
              </p:txBody>
            </p:sp>
            <p:sp>
              <p:nvSpPr>
                <p:cNvPr id="142596" name="AutoShape 260">
                  <a:extLst>
                    <a:ext uri="{FF2B5EF4-FFF2-40B4-BE49-F238E27FC236}">
                      <a16:creationId xmlns:a16="http://schemas.microsoft.com/office/drawing/2014/main" xmlns="" id="{AFB4126A-4835-4322-AE15-78F05D8EB0A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53" y="1536"/>
                  <a:ext cx="293" cy="288"/>
                </a:xfrm>
                <a:prstGeom prst="bevel">
                  <a:avLst>
                    <a:gd name="adj" fmla="val 12500"/>
                  </a:avLst>
                </a:prstGeom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500" b="1">
                      <a:solidFill>
                        <a:schemeClr val="bg1"/>
                      </a:solidFill>
                      <a:latin typeface="+mj-lt"/>
                    </a:rPr>
                    <a:t>À</a:t>
                  </a:r>
                </a:p>
              </p:txBody>
            </p:sp>
            <p:sp>
              <p:nvSpPr>
                <p:cNvPr id="142597" name="AutoShape 261">
                  <a:extLst>
                    <a:ext uri="{FF2B5EF4-FFF2-40B4-BE49-F238E27FC236}">
                      <a16:creationId xmlns:a16="http://schemas.microsoft.com/office/drawing/2014/main" xmlns="" id="{C51E0AE4-8D08-41B5-A0F3-49AE0CDE66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42" y="1536"/>
                  <a:ext cx="293" cy="288"/>
                </a:xfrm>
                <a:prstGeom prst="bevel">
                  <a:avLst>
                    <a:gd name="adj" fmla="val 12500"/>
                  </a:avLst>
                </a:prstGeom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500" b="1">
                      <a:latin typeface="+mj-lt"/>
                      <a:cs typeface="Arial" charset="0"/>
                    </a:rPr>
                    <a:t>N</a:t>
                  </a:r>
                </a:p>
              </p:txBody>
            </p:sp>
            <p:sp>
              <p:nvSpPr>
                <p:cNvPr id="142598" name="AutoShape 262">
                  <a:extLst>
                    <a:ext uri="{FF2B5EF4-FFF2-40B4-BE49-F238E27FC236}">
                      <a16:creationId xmlns:a16="http://schemas.microsoft.com/office/drawing/2014/main" xmlns="" id="{3E576760-D052-4106-83C3-37EA39B900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24" y="1536"/>
                  <a:ext cx="293" cy="288"/>
                </a:xfrm>
                <a:prstGeom prst="bevel">
                  <a:avLst>
                    <a:gd name="adj" fmla="val 12500"/>
                  </a:avLst>
                </a:prstGeom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500" b="1">
                      <a:solidFill>
                        <a:schemeClr val="bg1"/>
                      </a:solidFill>
                      <a:latin typeface="+mj-lt"/>
                      <a:cs typeface="Arial" charset="0"/>
                    </a:rPr>
                    <a:t>G</a:t>
                  </a:r>
                </a:p>
              </p:txBody>
            </p:sp>
            <p:sp>
              <p:nvSpPr>
                <p:cNvPr id="142599" name="AutoShape 263">
                  <a:extLst>
                    <a:ext uri="{FF2B5EF4-FFF2-40B4-BE49-F238E27FC236}">
                      <a16:creationId xmlns:a16="http://schemas.microsoft.com/office/drawing/2014/main" xmlns="" id="{03A5A85F-7584-457C-9F64-E5A4CC74E8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13" y="1536"/>
                  <a:ext cx="293" cy="288"/>
                </a:xfrm>
                <a:prstGeom prst="bevel">
                  <a:avLst>
                    <a:gd name="adj" fmla="val 12500"/>
                  </a:avLst>
                </a:prstGeom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500" b="1">
                      <a:solidFill>
                        <a:schemeClr val="bg1"/>
                      </a:solidFill>
                      <a:latin typeface="+mj-lt"/>
                      <a:cs typeface="Arial" charset="0"/>
                    </a:rPr>
                    <a:t>K</a:t>
                  </a:r>
                </a:p>
              </p:txBody>
            </p:sp>
            <p:sp>
              <p:nvSpPr>
                <p:cNvPr id="142600" name="AutoShape 264">
                  <a:extLst>
                    <a:ext uri="{FF2B5EF4-FFF2-40B4-BE49-F238E27FC236}">
                      <a16:creationId xmlns:a16="http://schemas.microsoft.com/office/drawing/2014/main" xmlns="" id="{0B7B6CE2-6797-4CFA-A63E-61060F0861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02" y="1536"/>
                  <a:ext cx="293" cy="288"/>
                </a:xfrm>
                <a:prstGeom prst="bevel">
                  <a:avLst>
                    <a:gd name="adj" fmla="val 12500"/>
                  </a:avLst>
                </a:prstGeom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500" b="1">
                      <a:latin typeface="+mj-lt"/>
                      <a:cs typeface="Arial" charset="0"/>
                    </a:rPr>
                    <a:t>H</a:t>
                  </a:r>
                </a:p>
              </p:txBody>
            </p:sp>
          </p:grpSp>
          <p:grpSp>
            <p:nvGrpSpPr>
              <p:cNvPr id="44184" name="Group 265">
                <a:extLst>
                  <a:ext uri="{FF2B5EF4-FFF2-40B4-BE49-F238E27FC236}">
                    <a16:creationId xmlns:a16="http://schemas.microsoft.com/office/drawing/2014/main" xmlns="" id="{11AC66CB-68B4-4025-8175-AC94170B213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32" y="1603"/>
                <a:ext cx="582" cy="288"/>
                <a:chOff x="2200" y="2387"/>
                <a:chExt cx="582" cy="288"/>
              </a:xfrm>
            </p:grpSpPr>
            <p:sp>
              <p:nvSpPr>
                <p:cNvPr id="142602" name="AutoShape 266">
                  <a:extLst>
                    <a:ext uri="{FF2B5EF4-FFF2-40B4-BE49-F238E27FC236}">
                      <a16:creationId xmlns:a16="http://schemas.microsoft.com/office/drawing/2014/main" xmlns="" id="{C6E8C43E-9C09-4FE2-B5CA-CBC3F20B93E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00" y="2387"/>
                  <a:ext cx="293" cy="288"/>
                </a:xfrm>
                <a:prstGeom prst="bevel">
                  <a:avLst>
                    <a:gd name="adj" fmla="val 12500"/>
                  </a:avLst>
                </a:prstGeom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b="1">
                      <a:latin typeface="+mj-lt"/>
                    </a:rPr>
                    <a:t>Ô</a:t>
                  </a:r>
                </a:p>
              </p:txBody>
            </p:sp>
            <p:sp>
              <p:nvSpPr>
                <p:cNvPr id="142603" name="AutoShape 267">
                  <a:extLst>
                    <a:ext uri="{FF2B5EF4-FFF2-40B4-BE49-F238E27FC236}">
                      <a16:creationId xmlns:a16="http://schemas.microsoft.com/office/drawing/2014/main" xmlns="" id="{6AEA8E23-F9E1-4F00-9DB5-9D9D81D762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89" y="2387"/>
                  <a:ext cx="293" cy="288"/>
                </a:xfrm>
                <a:prstGeom prst="bevel">
                  <a:avLst>
                    <a:gd name="adj" fmla="val 12500"/>
                  </a:avLst>
                </a:prstGeom>
                <a:ln>
                  <a:headEnd/>
                  <a:tailEnd/>
                </a:ln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500" b="1">
                      <a:solidFill>
                        <a:schemeClr val="bg1"/>
                      </a:solidFill>
                      <a:latin typeface="+mj-lt"/>
                      <a:cs typeface="Arial" charset="0"/>
                    </a:rPr>
                    <a:t>N</a:t>
                  </a:r>
                </a:p>
              </p:txBody>
            </p:sp>
          </p:grpSp>
        </p:grpSp>
        <p:sp>
          <p:nvSpPr>
            <p:cNvPr id="142604" name="AutoShape 268">
              <a:extLst>
                <a:ext uri="{FF2B5EF4-FFF2-40B4-BE49-F238E27FC236}">
                  <a16:creationId xmlns:a16="http://schemas.microsoft.com/office/drawing/2014/main" xmlns="" id="{23CDDC0A-62B1-4C7F-A02F-398179B33D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0" y="1605"/>
              <a:ext cx="293" cy="288"/>
            </a:xfrm>
            <a:prstGeom prst="bevel">
              <a:avLst>
                <a:gd name="adj" fmla="val 12500"/>
              </a:avLst>
            </a:prstGeom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500" b="1">
                  <a:solidFill>
                    <a:srgbClr val="F3F8D4"/>
                  </a:solidFill>
                  <a:latin typeface="+mj-lt"/>
                  <a:cs typeface="Arial" charset="0"/>
                </a:rPr>
                <a:t>G</a:t>
              </a:r>
            </a:p>
          </p:txBody>
        </p:sp>
      </p:grpSp>
      <p:sp>
        <p:nvSpPr>
          <p:cNvPr id="142605" name="AutoShape 269" descr="Papyrus">
            <a:extLst>
              <a:ext uri="{FF2B5EF4-FFF2-40B4-BE49-F238E27FC236}">
                <a16:creationId xmlns:a16="http://schemas.microsoft.com/office/drawing/2014/main" xmlns="" id="{D6475EE7-9761-4EC6-847A-EE45D1F4B4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1463" y="5553534"/>
            <a:ext cx="6286500" cy="1085850"/>
          </a:xfrm>
          <a:prstGeom prst="horizontalScroll">
            <a:avLst>
              <a:gd name="adj" fmla="val 12500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1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 hình GTVT nào có cự li </a:t>
            </a:r>
          </a:p>
          <a:p>
            <a:pPr algn="ctr" eaLnBrk="1" hangingPunct="1"/>
            <a:r>
              <a:rPr lang="en-US" altLang="en-US" sz="21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chuyển trung bình xa nhất?</a:t>
            </a:r>
          </a:p>
        </p:txBody>
      </p:sp>
      <p:sp>
        <p:nvSpPr>
          <p:cNvPr id="142606" name="Text Box 270">
            <a:extLst>
              <a:ext uri="{FF2B5EF4-FFF2-40B4-BE49-F238E27FC236}">
                <a16:creationId xmlns:a16="http://schemas.microsoft.com/office/drawing/2014/main" xmlns="" id="{15EEE976-BA06-44B1-A396-63C0E44D12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2088" y="4294188"/>
            <a:ext cx="354012" cy="32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latin typeface="+mj-lt"/>
                <a:cs typeface="+mn-cs"/>
              </a:rPr>
              <a:t>N</a:t>
            </a:r>
          </a:p>
        </p:txBody>
      </p:sp>
      <p:sp>
        <p:nvSpPr>
          <p:cNvPr id="142607" name="Text Box 271">
            <a:extLst>
              <a:ext uri="{FF2B5EF4-FFF2-40B4-BE49-F238E27FC236}">
                <a16:creationId xmlns:a16="http://schemas.microsoft.com/office/drawing/2014/main" xmlns="" id="{6EAE8388-FA97-498B-B22B-77AA2829A9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0400" y="4294188"/>
            <a:ext cx="371475" cy="32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latin typeface="+mj-lt"/>
                <a:cs typeface="+mn-cs"/>
              </a:rPr>
              <a:t>H</a:t>
            </a:r>
          </a:p>
        </p:txBody>
      </p:sp>
      <p:sp>
        <p:nvSpPr>
          <p:cNvPr id="142608" name="Text Box 272">
            <a:extLst>
              <a:ext uri="{FF2B5EF4-FFF2-40B4-BE49-F238E27FC236}">
                <a16:creationId xmlns:a16="http://schemas.microsoft.com/office/drawing/2014/main" xmlns="" id="{EEAF283B-A6DE-472D-8198-D70C32E6A0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6325" y="4294188"/>
            <a:ext cx="3889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+mj-lt"/>
                <a:cs typeface="+mn-cs"/>
              </a:rPr>
              <a:t>O</a:t>
            </a:r>
          </a:p>
        </p:txBody>
      </p:sp>
      <p:sp>
        <p:nvSpPr>
          <p:cNvPr id="142609" name="AutoShape 273" descr="Papyrus">
            <a:extLst>
              <a:ext uri="{FF2B5EF4-FFF2-40B4-BE49-F238E27FC236}">
                <a16:creationId xmlns:a16="http://schemas.microsoft.com/office/drawing/2014/main" xmlns="" id="{C485CBA6-2D78-4AAC-9ED7-8CDC75E230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9875" y="5532438"/>
            <a:ext cx="6286500" cy="1085850"/>
          </a:xfrm>
          <a:prstGeom prst="horizontalScroll">
            <a:avLst>
              <a:gd name="adj" fmla="val 12500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1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altLang="en-US" sz="21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1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altLang="en-US" sz="21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1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21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altLang="en-US" sz="21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21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1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/>
            <a:r>
              <a:rPr lang="en-US" altLang="en-US" sz="21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21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altLang="en-US" sz="21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1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altLang="en-US" sz="21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21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1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en-US" sz="21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altLang="en-US" sz="21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altLang="en-US" sz="21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142468" name="Group 274">
            <a:extLst>
              <a:ext uri="{FF2B5EF4-FFF2-40B4-BE49-F238E27FC236}">
                <a16:creationId xmlns:a16="http://schemas.microsoft.com/office/drawing/2014/main" xmlns="" id="{881AB5F2-D66D-4CFD-85F0-861EFE384D2C}"/>
              </a:ext>
            </a:extLst>
          </p:cNvPr>
          <p:cNvGrpSpPr>
            <a:grpSpLocks/>
          </p:cNvGrpSpPr>
          <p:nvPr/>
        </p:nvGrpSpPr>
        <p:grpSpPr bwMode="auto">
          <a:xfrm>
            <a:off x="4097338" y="3105150"/>
            <a:ext cx="1714500" cy="342900"/>
            <a:chOff x="1784" y="1824"/>
            <a:chExt cx="1440" cy="288"/>
          </a:xfrm>
        </p:grpSpPr>
        <p:sp>
          <p:nvSpPr>
            <p:cNvPr id="142611" name="AutoShape 275">
              <a:extLst>
                <a:ext uri="{FF2B5EF4-FFF2-40B4-BE49-F238E27FC236}">
                  <a16:creationId xmlns:a16="http://schemas.microsoft.com/office/drawing/2014/main" xmlns="" id="{A2BAC070-810E-42A3-B035-05F8D9C6C0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4" y="1824"/>
              <a:ext cx="288" cy="288"/>
            </a:xfrm>
            <a:prstGeom prst="bevel">
              <a:avLst>
                <a:gd name="adj" fmla="val 12500"/>
              </a:avLst>
            </a:prstGeom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500" b="1" dirty="0">
                  <a:solidFill>
                    <a:schemeClr val="bg1"/>
                  </a:solidFill>
                  <a:latin typeface="+mj-lt"/>
                  <a:cs typeface="Arial" charset="0"/>
                </a:rPr>
                <a:t>L</a:t>
              </a:r>
            </a:p>
          </p:txBody>
        </p:sp>
        <p:sp>
          <p:nvSpPr>
            <p:cNvPr id="142612" name="AutoShape 276">
              <a:extLst>
                <a:ext uri="{FF2B5EF4-FFF2-40B4-BE49-F238E27FC236}">
                  <a16:creationId xmlns:a16="http://schemas.microsoft.com/office/drawing/2014/main" xmlns="" id="{535E55A4-98FF-4809-A51C-381BB68026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6" y="1824"/>
              <a:ext cx="288" cy="288"/>
            </a:xfrm>
            <a:prstGeom prst="bevel">
              <a:avLst>
                <a:gd name="adj" fmla="val 12500"/>
              </a:avLst>
            </a:prstGeom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500" b="1">
                  <a:latin typeface="+mj-lt"/>
                </a:rPr>
                <a:t>Ạ</a:t>
              </a:r>
            </a:p>
          </p:txBody>
        </p:sp>
        <p:sp>
          <p:nvSpPr>
            <p:cNvPr id="142613" name="AutoShape 277">
              <a:extLst>
                <a:ext uri="{FF2B5EF4-FFF2-40B4-BE49-F238E27FC236}">
                  <a16:creationId xmlns:a16="http://schemas.microsoft.com/office/drawing/2014/main" xmlns="" id="{A6886499-A123-493C-816A-C1DE3086CC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0" y="1824"/>
              <a:ext cx="288" cy="288"/>
            </a:xfrm>
            <a:prstGeom prst="bevel">
              <a:avLst>
                <a:gd name="adj" fmla="val 12500"/>
              </a:avLst>
            </a:prstGeom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500" b="1">
                  <a:solidFill>
                    <a:schemeClr val="bg1"/>
                  </a:solidFill>
                  <a:latin typeface="+mj-lt"/>
                  <a:cs typeface="Arial" charset="0"/>
                </a:rPr>
                <a:t>C</a:t>
              </a:r>
            </a:p>
          </p:txBody>
        </p:sp>
        <p:sp>
          <p:nvSpPr>
            <p:cNvPr id="142614" name="AutoShape 278">
              <a:extLst>
                <a:ext uri="{FF2B5EF4-FFF2-40B4-BE49-F238E27FC236}">
                  <a16:creationId xmlns:a16="http://schemas.microsoft.com/office/drawing/2014/main" xmlns="" id="{5E31FBDD-0731-41DE-9AE5-1682598BD6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2" y="1824"/>
              <a:ext cx="288" cy="288"/>
            </a:xfrm>
            <a:prstGeom prst="bevel">
              <a:avLst>
                <a:gd name="adj" fmla="val 12500"/>
              </a:avLst>
            </a:prstGeom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500" b="1">
                  <a:solidFill>
                    <a:srgbClr val="F3F8D4"/>
                  </a:solidFill>
                  <a:latin typeface="+mj-lt"/>
                </a:rPr>
                <a:t>Đ</a:t>
              </a:r>
            </a:p>
          </p:txBody>
        </p:sp>
        <p:sp>
          <p:nvSpPr>
            <p:cNvPr id="142615" name="AutoShape 279">
              <a:extLst>
                <a:ext uri="{FF2B5EF4-FFF2-40B4-BE49-F238E27FC236}">
                  <a16:creationId xmlns:a16="http://schemas.microsoft.com/office/drawing/2014/main" xmlns="" id="{0BF81304-C644-4DB2-9C4C-E22BA7A8B6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6" y="1824"/>
              <a:ext cx="288" cy="288"/>
            </a:xfrm>
            <a:prstGeom prst="bevel">
              <a:avLst>
                <a:gd name="adj" fmla="val 12500"/>
              </a:avLst>
            </a:prstGeom>
            <a:ln>
              <a:headEnd/>
              <a:tailEnd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500" b="1">
                  <a:solidFill>
                    <a:srgbClr val="F3F8D4"/>
                  </a:solidFill>
                  <a:latin typeface="+mj-lt"/>
                </a:rPr>
                <a:t>À</a:t>
              </a:r>
            </a:p>
          </p:txBody>
        </p:sp>
      </p:grpSp>
      <p:sp>
        <p:nvSpPr>
          <p:cNvPr id="142616" name="Text Box 280">
            <a:extLst>
              <a:ext uri="{FF2B5EF4-FFF2-40B4-BE49-F238E27FC236}">
                <a16:creationId xmlns:a16="http://schemas.microsoft.com/office/drawing/2014/main" xmlns="" id="{6C611C5F-BCE5-46E4-B8F0-488E596BFF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3050" y="4294188"/>
            <a:ext cx="354013" cy="32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latin typeface="+mj-lt"/>
                <a:cs typeface="+mn-cs"/>
              </a:rPr>
              <a:t>A</a:t>
            </a:r>
          </a:p>
        </p:txBody>
      </p:sp>
      <p:grpSp>
        <p:nvGrpSpPr>
          <p:cNvPr id="44073" name="Group 281">
            <a:extLst>
              <a:ext uri="{FF2B5EF4-FFF2-40B4-BE49-F238E27FC236}">
                <a16:creationId xmlns:a16="http://schemas.microsoft.com/office/drawing/2014/main" xmlns="" id="{38905E43-0386-45C7-9508-9EDB072DF6D4}"/>
              </a:ext>
            </a:extLst>
          </p:cNvPr>
          <p:cNvGrpSpPr>
            <a:grpSpLocks/>
          </p:cNvGrpSpPr>
          <p:nvPr/>
        </p:nvGrpSpPr>
        <p:grpSpPr bwMode="auto">
          <a:xfrm>
            <a:off x="3419475" y="3448050"/>
            <a:ext cx="4098925" cy="349250"/>
            <a:chOff x="2184" y="2168"/>
            <a:chExt cx="3442" cy="293"/>
          </a:xfrm>
        </p:grpSpPr>
        <p:grpSp>
          <p:nvGrpSpPr>
            <p:cNvPr id="44150" name="Group 282">
              <a:extLst>
                <a:ext uri="{FF2B5EF4-FFF2-40B4-BE49-F238E27FC236}">
                  <a16:creationId xmlns:a16="http://schemas.microsoft.com/office/drawing/2014/main" xmlns="" id="{25EF6659-5EE3-4F6D-A3F3-2B319EB959B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84" y="2168"/>
              <a:ext cx="2011" cy="293"/>
              <a:chOff x="2200" y="2200"/>
              <a:chExt cx="2011" cy="293"/>
            </a:xfrm>
          </p:grpSpPr>
          <p:sp>
            <p:nvSpPr>
              <p:cNvPr id="142619" name="AutoShape 283">
                <a:extLst>
                  <a:ext uri="{FF2B5EF4-FFF2-40B4-BE49-F238E27FC236}">
                    <a16:creationId xmlns:a16="http://schemas.microsoft.com/office/drawing/2014/main" xmlns="" id="{CF754D27-3846-4047-A04F-857B9C8DAB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4" y="2205"/>
                <a:ext cx="288" cy="288"/>
              </a:xfrm>
              <a:prstGeom prst="bevel">
                <a:avLst>
                  <a:gd name="adj" fmla="val 12500"/>
                </a:avLst>
              </a:prstGeom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sz="1500" b="1">
                  <a:solidFill>
                    <a:schemeClr val="bg1"/>
                  </a:solidFill>
                  <a:latin typeface="+mj-lt"/>
                  <a:cs typeface="Arial" charset="0"/>
                </a:endParaRPr>
              </a:p>
            </p:txBody>
          </p:sp>
          <p:sp>
            <p:nvSpPr>
              <p:cNvPr id="142620" name="AutoShape 284">
                <a:extLst>
                  <a:ext uri="{FF2B5EF4-FFF2-40B4-BE49-F238E27FC236}">
                    <a16:creationId xmlns:a16="http://schemas.microsoft.com/office/drawing/2014/main" xmlns="" id="{1BB816A9-D6FE-4561-A68F-DA5EA842B6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46" y="2205"/>
                <a:ext cx="288" cy="288"/>
              </a:xfrm>
              <a:prstGeom prst="bevel">
                <a:avLst>
                  <a:gd name="adj" fmla="val 12500"/>
                </a:avLst>
              </a:prstGeom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sz="1500" b="1">
                  <a:solidFill>
                    <a:schemeClr val="bg1"/>
                  </a:solidFill>
                  <a:latin typeface="+mj-lt"/>
                  <a:cs typeface="Arial" charset="0"/>
                </a:endParaRPr>
              </a:p>
            </p:txBody>
          </p:sp>
          <p:sp>
            <p:nvSpPr>
              <p:cNvPr id="142621" name="AutoShape 285">
                <a:extLst>
                  <a:ext uri="{FF2B5EF4-FFF2-40B4-BE49-F238E27FC236}">
                    <a16:creationId xmlns:a16="http://schemas.microsoft.com/office/drawing/2014/main" xmlns="" id="{AB1EE8C1-8263-4CFD-B249-E731E0515A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88" y="2205"/>
                <a:ext cx="288" cy="288"/>
              </a:xfrm>
              <a:prstGeom prst="bevel">
                <a:avLst>
                  <a:gd name="adj" fmla="val 12500"/>
                </a:avLst>
              </a:prstGeom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sz="1500" b="1">
                  <a:solidFill>
                    <a:schemeClr val="bg1"/>
                  </a:solidFill>
                  <a:latin typeface="+mj-lt"/>
                  <a:cs typeface="Arial" charset="0"/>
                </a:endParaRPr>
              </a:p>
            </p:txBody>
          </p:sp>
          <p:sp>
            <p:nvSpPr>
              <p:cNvPr id="142622" name="AutoShape 286">
                <a:extLst>
                  <a:ext uri="{FF2B5EF4-FFF2-40B4-BE49-F238E27FC236}">
                    <a16:creationId xmlns:a16="http://schemas.microsoft.com/office/drawing/2014/main" xmlns="" id="{4AEE1BFD-BE3B-48D0-A906-9FEF4488B1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0" y="2205"/>
                <a:ext cx="288" cy="288"/>
              </a:xfrm>
              <a:prstGeom prst="bevel">
                <a:avLst>
                  <a:gd name="adj" fmla="val 12500"/>
                </a:avLst>
              </a:prstGeom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sz="1500" b="1">
                  <a:solidFill>
                    <a:schemeClr val="bg1"/>
                  </a:solidFill>
                  <a:latin typeface="+mj-lt"/>
                  <a:cs typeface="Arial" charset="0"/>
                </a:endParaRPr>
              </a:p>
            </p:txBody>
          </p:sp>
          <p:sp>
            <p:nvSpPr>
              <p:cNvPr id="142623" name="AutoShape 287">
                <a:extLst>
                  <a:ext uri="{FF2B5EF4-FFF2-40B4-BE49-F238E27FC236}">
                    <a16:creationId xmlns:a16="http://schemas.microsoft.com/office/drawing/2014/main" xmlns="" id="{CBDA7F25-DBE7-4844-9BB3-C37494D183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6" y="2200"/>
                <a:ext cx="288" cy="288"/>
              </a:xfrm>
              <a:prstGeom prst="bevel">
                <a:avLst>
                  <a:gd name="adj" fmla="val 12500"/>
                </a:avLst>
              </a:prstGeom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sz="1500" b="1">
                  <a:solidFill>
                    <a:schemeClr val="bg1"/>
                  </a:solidFill>
                  <a:latin typeface="+mj-lt"/>
                  <a:cs typeface="Arial" charset="0"/>
                </a:endParaRPr>
              </a:p>
            </p:txBody>
          </p:sp>
          <p:sp>
            <p:nvSpPr>
              <p:cNvPr id="142624" name="AutoShape 288">
                <a:extLst>
                  <a:ext uri="{FF2B5EF4-FFF2-40B4-BE49-F238E27FC236}">
                    <a16:creationId xmlns:a16="http://schemas.microsoft.com/office/drawing/2014/main" xmlns="" id="{544E5E59-B40F-4459-A950-46F8B9AB6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64" y="2205"/>
                <a:ext cx="288" cy="288"/>
              </a:xfrm>
              <a:prstGeom prst="bevel">
                <a:avLst>
                  <a:gd name="adj" fmla="val 12500"/>
                </a:avLst>
              </a:prstGeom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sz="1500" b="1">
                  <a:solidFill>
                    <a:schemeClr val="bg1"/>
                  </a:solidFill>
                  <a:latin typeface="+mj-lt"/>
                  <a:cs typeface="Arial" charset="0"/>
                </a:endParaRPr>
              </a:p>
            </p:txBody>
          </p:sp>
          <p:sp>
            <p:nvSpPr>
              <p:cNvPr id="142625" name="AutoShape 289">
                <a:extLst>
                  <a:ext uri="{FF2B5EF4-FFF2-40B4-BE49-F238E27FC236}">
                    <a16:creationId xmlns:a16="http://schemas.microsoft.com/office/drawing/2014/main" xmlns="" id="{6313063B-E1DD-46FA-8D13-41789F66A5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25" y="2200"/>
                <a:ext cx="289" cy="288"/>
              </a:xfrm>
              <a:prstGeom prst="bevel">
                <a:avLst>
                  <a:gd name="adj" fmla="val 12500"/>
                </a:avLst>
              </a:prstGeom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sz="1500" b="1">
                  <a:solidFill>
                    <a:schemeClr val="bg1"/>
                  </a:solidFill>
                  <a:latin typeface="+mj-lt"/>
                  <a:cs typeface="Arial" charset="0"/>
                </a:endParaRPr>
              </a:p>
            </p:txBody>
          </p:sp>
        </p:grpSp>
        <p:grpSp>
          <p:nvGrpSpPr>
            <p:cNvPr id="44151" name="Group 290">
              <a:extLst>
                <a:ext uri="{FF2B5EF4-FFF2-40B4-BE49-F238E27FC236}">
                  <a16:creationId xmlns:a16="http://schemas.microsoft.com/office/drawing/2014/main" xmlns="" id="{F0A4DA55-F382-4033-99DE-041B8FFE949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92" y="2168"/>
              <a:ext cx="1434" cy="293"/>
              <a:chOff x="2280" y="2264"/>
              <a:chExt cx="1434" cy="293"/>
            </a:xfrm>
          </p:grpSpPr>
          <p:sp>
            <p:nvSpPr>
              <p:cNvPr id="142627" name="AutoShape 291">
                <a:extLst>
                  <a:ext uri="{FF2B5EF4-FFF2-40B4-BE49-F238E27FC236}">
                    <a16:creationId xmlns:a16="http://schemas.microsoft.com/office/drawing/2014/main" xmlns="" id="{AD5B72AD-2975-4356-9D5D-4414A960A0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6" y="2269"/>
                <a:ext cx="288" cy="288"/>
              </a:xfrm>
              <a:prstGeom prst="bevel">
                <a:avLst>
                  <a:gd name="adj" fmla="val 12500"/>
                </a:avLst>
              </a:prstGeom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sz="1500" b="1">
                  <a:solidFill>
                    <a:schemeClr val="bg1"/>
                  </a:solidFill>
                  <a:latin typeface="+mj-lt"/>
                  <a:cs typeface="Arial" charset="0"/>
                </a:endParaRPr>
              </a:p>
            </p:txBody>
          </p:sp>
          <p:sp>
            <p:nvSpPr>
              <p:cNvPr id="142628" name="AutoShape 292">
                <a:extLst>
                  <a:ext uri="{FF2B5EF4-FFF2-40B4-BE49-F238E27FC236}">
                    <a16:creationId xmlns:a16="http://schemas.microsoft.com/office/drawing/2014/main" xmlns="" id="{BD1D469A-9A20-4D13-AAF5-272A2441E8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8" y="2269"/>
                <a:ext cx="288" cy="288"/>
              </a:xfrm>
              <a:prstGeom prst="bevel">
                <a:avLst>
                  <a:gd name="adj" fmla="val 12500"/>
                </a:avLst>
              </a:prstGeom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sz="1500" b="1">
                  <a:solidFill>
                    <a:schemeClr val="bg1"/>
                  </a:solidFill>
                  <a:latin typeface="+mj-lt"/>
                  <a:cs typeface="Arial" charset="0"/>
                </a:endParaRPr>
              </a:p>
            </p:txBody>
          </p:sp>
          <p:sp>
            <p:nvSpPr>
              <p:cNvPr id="142629" name="AutoShape 293">
                <a:extLst>
                  <a:ext uri="{FF2B5EF4-FFF2-40B4-BE49-F238E27FC236}">
                    <a16:creationId xmlns:a16="http://schemas.microsoft.com/office/drawing/2014/main" xmlns="" id="{83CD9DB8-0F21-41CF-8350-8FAC1907FC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0" y="2269"/>
                <a:ext cx="288" cy="288"/>
              </a:xfrm>
              <a:prstGeom prst="bevel">
                <a:avLst>
                  <a:gd name="adj" fmla="val 12500"/>
                </a:avLst>
              </a:prstGeom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sz="1500" b="1">
                  <a:solidFill>
                    <a:schemeClr val="bg1"/>
                  </a:solidFill>
                  <a:latin typeface="+mj-lt"/>
                  <a:cs typeface="Arial" charset="0"/>
                </a:endParaRPr>
              </a:p>
            </p:txBody>
          </p:sp>
          <p:sp>
            <p:nvSpPr>
              <p:cNvPr id="142630" name="AutoShape 294">
                <a:extLst>
                  <a:ext uri="{FF2B5EF4-FFF2-40B4-BE49-F238E27FC236}">
                    <a16:creationId xmlns:a16="http://schemas.microsoft.com/office/drawing/2014/main" xmlns="" id="{B184AFF8-6B35-4399-B1E7-3FB224CCA7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54" y="2264"/>
                <a:ext cx="289" cy="288"/>
              </a:xfrm>
              <a:prstGeom prst="bevel">
                <a:avLst>
                  <a:gd name="adj" fmla="val 12500"/>
                </a:avLst>
              </a:prstGeom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sz="1500" b="1">
                  <a:solidFill>
                    <a:schemeClr val="bg1"/>
                  </a:solidFill>
                  <a:latin typeface="+mj-lt"/>
                  <a:cs typeface="Arial" charset="0"/>
                </a:endParaRPr>
              </a:p>
            </p:txBody>
          </p:sp>
          <p:sp>
            <p:nvSpPr>
              <p:cNvPr id="142631" name="AutoShape 295">
                <a:extLst>
                  <a:ext uri="{FF2B5EF4-FFF2-40B4-BE49-F238E27FC236}">
                    <a16:creationId xmlns:a16="http://schemas.microsoft.com/office/drawing/2014/main" xmlns="" id="{AB62FC7D-811D-4BEF-85B9-95844701AF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3" y="2269"/>
                <a:ext cx="288" cy="288"/>
              </a:xfrm>
              <a:prstGeom prst="bevel">
                <a:avLst>
                  <a:gd name="adj" fmla="val 12500"/>
                </a:avLst>
              </a:prstGeom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vi-VN" sz="1500" b="1">
                  <a:solidFill>
                    <a:schemeClr val="bg1"/>
                  </a:solidFill>
                  <a:latin typeface="+mj-lt"/>
                  <a:cs typeface="Arial" charset="0"/>
                </a:endParaRPr>
              </a:p>
            </p:txBody>
          </p:sp>
        </p:grpSp>
      </p:grpSp>
      <p:grpSp>
        <p:nvGrpSpPr>
          <p:cNvPr id="142475" name="Group 296">
            <a:extLst>
              <a:ext uri="{FF2B5EF4-FFF2-40B4-BE49-F238E27FC236}">
                <a16:creationId xmlns:a16="http://schemas.microsoft.com/office/drawing/2014/main" xmlns="" id="{C01C5C77-2067-4402-92E9-4A2378909D29}"/>
              </a:ext>
            </a:extLst>
          </p:cNvPr>
          <p:cNvGrpSpPr>
            <a:grpSpLocks/>
          </p:cNvGrpSpPr>
          <p:nvPr/>
        </p:nvGrpSpPr>
        <p:grpSpPr bwMode="auto">
          <a:xfrm>
            <a:off x="3419475" y="3448050"/>
            <a:ext cx="4098925" cy="349250"/>
            <a:chOff x="2184" y="2168"/>
            <a:chExt cx="3442" cy="293"/>
          </a:xfrm>
        </p:grpSpPr>
        <p:grpSp>
          <p:nvGrpSpPr>
            <p:cNvPr id="44136" name="Group 297">
              <a:extLst>
                <a:ext uri="{FF2B5EF4-FFF2-40B4-BE49-F238E27FC236}">
                  <a16:creationId xmlns:a16="http://schemas.microsoft.com/office/drawing/2014/main" xmlns="" id="{F5F883AA-4AB4-4304-A075-7F345ADA896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84" y="2168"/>
              <a:ext cx="2011" cy="293"/>
              <a:chOff x="2200" y="2200"/>
              <a:chExt cx="2011" cy="293"/>
            </a:xfrm>
          </p:grpSpPr>
          <p:sp>
            <p:nvSpPr>
              <p:cNvPr id="142634" name="AutoShape 298">
                <a:extLst>
                  <a:ext uri="{FF2B5EF4-FFF2-40B4-BE49-F238E27FC236}">
                    <a16:creationId xmlns:a16="http://schemas.microsoft.com/office/drawing/2014/main" xmlns="" id="{6AB35721-3826-4572-9728-CCA10B8511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4" y="2205"/>
                <a:ext cx="288" cy="288"/>
              </a:xfrm>
              <a:prstGeom prst="bevel">
                <a:avLst>
                  <a:gd name="adj" fmla="val 12500"/>
                </a:avLst>
              </a:prstGeom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500" b="1">
                    <a:solidFill>
                      <a:schemeClr val="bg1"/>
                    </a:solidFill>
                    <a:latin typeface="+mj-lt"/>
                    <a:cs typeface="Arial" charset="0"/>
                  </a:rPr>
                  <a:t>6</a:t>
                </a:r>
              </a:p>
            </p:txBody>
          </p:sp>
          <p:sp>
            <p:nvSpPr>
              <p:cNvPr id="142635" name="AutoShape 299">
                <a:extLst>
                  <a:ext uri="{FF2B5EF4-FFF2-40B4-BE49-F238E27FC236}">
                    <a16:creationId xmlns:a16="http://schemas.microsoft.com/office/drawing/2014/main" xmlns="" id="{2480F9AE-01D6-49D0-945C-0B66660EA4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46" y="2205"/>
                <a:ext cx="288" cy="288"/>
              </a:xfrm>
              <a:prstGeom prst="bevel">
                <a:avLst>
                  <a:gd name="adj" fmla="val 12500"/>
                </a:avLst>
              </a:prstGeom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500" b="1">
                    <a:solidFill>
                      <a:schemeClr val="bg1"/>
                    </a:solidFill>
                    <a:latin typeface="+mj-lt"/>
                    <a:cs typeface="Arial" charset="0"/>
                  </a:rPr>
                  <a:t>5</a:t>
                </a:r>
              </a:p>
            </p:txBody>
          </p:sp>
          <p:sp>
            <p:nvSpPr>
              <p:cNvPr id="142636" name="AutoShape 300">
                <a:extLst>
                  <a:ext uri="{FF2B5EF4-FFF2-40B4-BE49-F238E27FC236}">
                    <a16:creationId xmlns:a16="http://schemas.microsoft.com/office/drawing/2014/main" xmlns="" id="{AD196A2D-DFEE-4AA3-B14A-E749E2E496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88" y="2205"/>
                <a:ext cx="288" cy="288"/>
              </a:xfrm>
              <a:prstGeom prst="bevel">
                <a:avLst>
                  <a:gd name="adj" fmla="val 12500"/>
                </a:avLst>
              </a:prstGeom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500" b="1">
                    <a:solidFill>
                      <a:schemeClr val="bg1"/>
                    </a:solidFill>
                    <a:latin typeface="+mj-lt"/>
                    <a:cs typeface="Arial" charset="0"/>
                  </a:rPr>
                  <a:t>2</a:t>
                </a:r>
              </a:p>
            </p:txBody>
          </p:sp>
          <p:sp>
            <p:nvSpPr>
              <p:cNvPr id="142637" name="AutoShape 301">
                <a:extLst>
                  <a:ext uri="{FF2B5EF4-FFF2-40B4-BE49-F238E27FC236}">
                    <a16:creationId xmlns:a16="http://schemas.microsoft.com/office/drawing/2014/main" xmlns="" id="{7C39DE52-C657-4281-B9F9-450730778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0" y="2205"/>
                <a:ext cx="288" cy="288"/>
              </a:xfrm>
              <a:prstGeom prst="bevel">
                <a:avLst>
                  <a:gd name="adj" fmla="val 12500"/>
                </a:avLst>
              </a:prstGeom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500" b="1">
                    <a:solidFill>
                      <a:schemeClr val="bg1"/>
                    </a:solidFill>
                    <a:latin typeface="+mj-lt"/>
                    <a:cs typeface="Arial" charset="0"/>
                  </a:rPr>
                  <a:t>1</a:t>
                </a:r>
              </a:p>
            </p:txBody>
          </p:sp>
          <p:sp>
            <p:nvSpPr>
              <p:cNvPr id="142638" name="AutoShape 302">
                <a:extLst>
                  <a:ext uri="{FF2B5EF4-FFF2-40B4-BE49-F238E27FC236}">
                    <a16:creationId xmlns:a16="http://schemas.microsoft.com/office/drawing/2014/main" xmlns="" id="{4B6266C0-66E7-4C30-9246-5EC7675222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6" y="2200"/>
                <a:ext cx="288" cy="288"/>
              </a:xfrm>
              <a:prstGeom prst="bevel">
                <a:avLst>
                  <a:gd name="adj" fmla="val 12500"/>
                </a:avLst>
              </a:prstGeom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500" b="1">
                    <a:solidFill>
                      <a:schemeClr val="bg1"/>
                    </a:solidFill>
                    <a:latin typeface="+mj-lt"/>
                    <a:cs typeface="Arial" charset="0"/>
                  </a:rPr>
                  <a:t>3</a:t>
                </a:r>
              </a:p>
            </p:txBody>
          </p:sp>
          <p:sp>
            <p:nvSpPr>
              <p:cNvPr id="142639" name="AutoShape 303">
                <a:extLst>
                  <a:ext uri="{FF2B5EF4-FFF2-40B4-BE49-F238E27FC236}">
                    <a16:creationId xmlns:a16="http://schemas.microsoft.com/office/drawing/2014/main" xmlns="" id="{F135850D-C293-4EC1-B359-6EBDD9F2D0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64" y="2205"/>
                <a:ext cx="288" cy="288"/>
              </a:xfrm>
              <a:prstGeom prst="bevel">
                <a:avLst>
                  <a:gd name="adj" fmla="val 12500"/>
                </a:avLst>
              </a:prstGeom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500" b="1">
                    <a:solidFill>
                      <a:schemeClr val="bg1"/>
                    </a:solidFill>
                    <a:latin typeface="+mj-lt"/>
                    <a:cs typeface="Arial" charset="0"/>
                  </a:rPr>
                  <a:t>4</a:t>
                </a:r>
              </a:p>
            </p:txBody>
          </p:sp>
          <p:sp>
            <p:nvSpPr>
              <p:cNvPr id="142640" name="AutoShape 304">
                <a:extLst>
                  <a:ext uri="{FF2B5EF4-FFF2-40B4-BE49-F238E27FC236}">
                    <a16:creationId xmlns:a16="http://schemas.microsoft.com/office/drawing/2014/main" xmlns="" id="{C2402420-8572-40F4-897D-0D0E02350F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25" y="2200"/>
                <a:ext cx="289" cy="288"/>
              </a:xfrm>
              <a:prstGeom prst="bevel">
                <a:avLst>
                  <a:gd name="adj" fmla="val 12500"/>
                </a:avLst>
              </a:prstGeom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500" b="1">
                    <a:solidFill>
                      <a:schemeClr val="bg1"/>
                    </a:solidFill>
                    <a:latin typeface="+mj-lt"/>
                    <a:cs typeface="Arial" charset="0"/>
                  </a:rPr>
                  <a:t>7</a:t>
                </a:r>
              </a:p>
            </p:txBody>
          </p:sp>
        </p:grpSp>
        <p:grpSp>
          <p:nvGrpSpPr>
            <p:cNvPr id="44137" name="Group 305">
              <a:extLst>
                <a:ext uri="{FF2B5EF4-FFF2-40B4-BE49-F238E27FC236}">
                  <a16:creationId xmlns:a16="http://schemas.microsoft.com/office/drawing/2014/main" xmlns="" id="{FE02C75F-E18C-4230-A016-D0C1ACF1CC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92" y="2168"/>
              <a:ext cx="1434" cy="293"/>
              <a:chOff x="2280" y="2264"/>
              <a:chExt cx="1434" cy="293"/>
            </a:xfrm>
          </p:grpSpPr>
          <p:sp>
            <p:nvSpPr>
              <p:cNvPr id="142642" name="AutoShape 306">
                <a:extLst>
                  <a:ext uri="{FF2B5EF4-FFF2-40B4-BE49-F238E27FC236}">
                    <a16:creationId xmlns:a16="http://schemas.microsoft.com/office/drawing/2014/main" xmlns="" id="{129083B9-8F9C-4364-8B69-70B9392C39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6" y="2269"/>
                <a:ext cx="288" cy="288"/>
              </a:xfrm>
              <a:prstGeom prst="bevel">
                <a:avLst>
                  <a:gd name="adj" fmla="val 12500"/>
                </a:avLst>
              </a:prstGeom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500" b="1">
                    <a:solidFill>
                      <a:schemeClr val="bg1"/>
                    </a:solidFill>
                    <a:latin typeface="+mj-lt"/>
                    <a:cs typeface="Arial" charset="0"/>
                  </a:rPr>
                  <a:t>12</a:t>
                </a:r>
              </a:p>
            </p:txBody>
          </p:sp>
          <p:sp>
            <p:nvSpPr>
              <p:cNvPr id="142643" name="AutoShape 307">
                <a:extLst>
                  <a:ext uri="{FF2B5EF4-FFF2-40B4-BE49-F238E27FC236}">
                    <a16:creationId xmlns:a16="http://schemas.microsoft.com/office/drawing/2014/main" xmlns="" id="{F04D56A6-AAD4-4D37-B433-3C9FB4B202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8" y="2269"/>
                <a:ext cx="288" cy="288"/>
              </a:xfrm>
              <a:prstGeom prst="bevel">
                <a:avLst>
                  <a:gd name="adj" fmla="val 12500"/>
                </a:avLst>
              </a:prstGeom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500" b="1">
                    <a:solidFill>
                      <a:schemeClr val="bg1"/>
                    </a:solidFill>
                    <a:latin typeface="+mj-lt"/>
                    <a:cs typeface="Arial" charset="0"/>
                  </a:rPr>
                  <a:t>9</a:t>
                </a:r>
              </a:p>
            </p:txBody>
          </p:sp>
          <p:sp>
            <p:nvSpPr>
              <p:cNvPr id="142644" name="AutoShape 308">
                <a:extLst>
                  <a:ext uri="{FF2B5EF4-FFF2-40B4-BE49-F238E27FC236}">
                    <a16:creationId xmlns:a16="http://schemas.microsoft.com/office/drawing/2014/main" xmlns="" id="{89B0AD34-4090-44A4-8EF2-8EBB19D246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0" y="2269"/>
                <a:ext cx="288" cy="288"/>
              </a:xfrm>
              <a:prstGeom prst="bevel">
                <a:avLst>
                  <a:gd name="adj" fmla="val 12500"/>
                </a:avLst>
              </a:prstGeom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500" b="1">
                    <a:solidFill>
                      <a:schemeClr val="bg1"/>
                    </a:solidFill>
                    <a:latin typeface="+mj-lt"/>
                    <a:cs typeface="Arial" charset="0"/>
                  </a:rPr>
                  <a:t>8</a:t>
                </a:r>
              </a:p>
            </p:txBody>
          </p:sp>
          <p:sp>
            <p:nvSpPr>
              <p:cNvPr id="142645" name="AutoShape 309">
                <a:extLst>
                  <a:ext uri="{FF2B5EF4-FFF2-40B4-BE49-F238E27FC236}">
                    <a16:creationId xmlns:a16="http://schemas.microsoft.com/office/drawing/2014/main" xmlns="" id="{B53C5BB7-1FF4-4215-B076-368AD6E788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54" y="2264"/>
                <a:ext cx="289" cy="288"/>
              </a:xfrm>
              <a:prstGeom prst="bevel">
                <a:avLst>
                  <a:gd name="adj" fmla="val 12500"/>
                </a:avLst>
              </a:prstGeom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500" b="1">
                    <a:solidFill>
                      <a:schemeClr val="bg1"/>
                    </a:solidFill>
                    <a:latin typeface="+mj-lt"/>
                    <a:cs typeface="Arial" charset="0"/>
                  </a:rPr>
                  <a:t>10</a:t>
                </a:r>
              </a:p>
            </p:txBody>
          </p:sp>
          <p:sp>
            <p:nvSpPr>
              <p:cNvPr id="142646" name="AutoShape 310">
                <a:extLst>
                  <a:ext uri="{FF2B5EF4-FFF2-40B4-BE49-F238E27FC236}">
                    <a16:creationId xmlns:a16="http://schemas.microsoft.com/office/drawing/2014/main" xmlns="" id="{ED1B1D7F-87A3-49A8-859D-7CBD1E1DA6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3" y="2269"/>
                <a:ext cx="288" cy="288"/>
              </a:xfrm>
              <a:prstGeom prst="bevel">
                <a:avLst>
                  <a:gd name="adj" fmla="val 12500"/>
                </a:avLst>
              </a:prstGeom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500" b="1">
                    <a:solidFill>
                      <a:schemeClr val="bg1"/>
                    </a:solidFill>
                    <a:latin typeface="+mj-lt"/>
                    <a:cs typeface="Arial" charset="0"/>
                  </a:rPr>
                  <a:t>11</a:t>
                </a:r>
              </a:p>
            </p:txBody>
          </p:sp>
        </p:grpSp>
      </p:grpSp>
      <p:grpSp>
        <p:nvGrpSpPr>
          <p:cNvPr id="142481" name="Group 311">
            <a:extLst>
              <a:ext uri="{FF2B5EF4-FFF2-40B4-BE49-F238E27FC236}">
                <a16:creationId xmlns:a16="http://schemas.microsoft.com/office/drawing/2014/main" xmlns="" id="{1946B798-FF74-4467-96AC-620E752C31DC}"/>
              </a:ext>
            </a:extLst>
          </p:cNvPr>
          <p:cNvGrpSpPr>
            <a:grpSpLocks/>
          </p:cNvGrpSpPr>
          <p:nvPr/>
        </p:nvGrpSpPr>
        <p:grpSpPr bwMode="auto">
          <a:xfrm>
            <a:off x="3417888" y="3448050"/>
            <a:ext cx="4097337" cy="349250"/>
            <a:chOff x="2184" y="2168"/>
            <a:chExt cx="3442" cy="293"/>
          </a:xfrm>
        </p:grpSpPr>
        <p:grpSp>
          <p:nvGrpSpPr>
            <p:cNvPr id="44098" name="Group 312">
              <a:extLst>
                <a:ext uri="{FF2B5EF4-FFF2-40B4-BE49-F238E27FC236}">
                  <a16:creationId xmlns:a16="http://schemas.microsoft.com/office/drawing/2014/main" xmlns="" id="{4C9D50BE-7A50-44A4-9FDE-01D7E21B8AE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84" y="2168"/>
              <a:ext cx="2011" cy="293"/>
              <a:chOff x="2200" y="2200"/>
              <a:chExt cx="2011" cy="293"/>
            </a:xfrm>
          </p:grpSpPr>
          <p:sp>
            <p:nvSpPr>
              <p:cNvPr id="142649" name="AutoShape 313">
                <a:extLst>
                  <a:ext uri="{FF2B5EF4-FFF2-40B4-BE49-F238E27FC236}">
                    <a16:creationId xmlns:a16="http://schemas.microsoft.com/office/drawing/2014/main" xmlns="" id="{F43631A3-918C-4E06-85BA-D9B4DD82B8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4" y="2205"/>
                <a:ext cx="288" cy="288"/>
              </a:xfrm>
              <a:prstGeom prst="bevel">
                <a:avLst>
                  <a:gd name="adj" fmla="val 12500"/>
                </a:avLst>
              </a:prstGeom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>
                    <a:latin typeface="+mj-lt"/>
                  </a:rPr>
                  <a:t>Ó</a:t>
                </a:r>
              </a:p>
            </p:txBody>
          </p:sp>
          <p:sp>
            <p:nvSpPr>
              <p:cNvPr id="142650" name="AutoShape 314">
                <a:extLst>
                  <a:ext uri="{FF2B5EF4-FFF2-40B4-BE49-F238E27FC236}">
                    <a16:creationId xmlns:a16="http://schemas.microsoft.com/office/drawing/2014/main" xmlns="" id="{2D1BFDBB-FE5E-4259-84B9-B80A87EF29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46" y="2205"/>
                <a:ext cx="288" cy="288"/>
              </a:xfrm>
              <a:prstGeom prst="bevel">
                <a:avLst>
                  <a:gd name="adj" fmla="val 12500"/>
                </a:avLst>
              </a:prstGeom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>
                    <a:solidFill>
                      <a:schemeClr val="bg1"/>
                    </a:solidFill>
                    <a:latin typeface="+mj-lt"/>
                  </a:rPr>
                  <a:t>Đ</a:t>
                </a:r>
              </a:p>
            </p:txBody>
          </p:sp>
          <p:sp>
            <p:nvSpPr>
              <p:cNvPr id="142651" name="AutoShape 315">
                <a:extLst>
                  <a:ext uri="{FF2B5EF4-FFF2-40B4-BE49-F238E27FC236}">
                    <a16:creationId xmlns:a16="http://schemas.microsoft.com/office/drawing/2014/main" xmlns="" id="{FDF560B3-311D-45BC-B59C-7121BEC50A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88" y="2205"/>
                <a:ext cx="288" cy="288"/>
              </a:xfrm>
              <a:prstGeom prst="bevel">
                <a:avLst>
                  <a:gd name="adj" fmla="val 12500"/>
                </a:avLst>
              </a:prstGeom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>
                    <a:latin typeface="+mj-lt"/>
                  </a:rPr>
                  <a:t>Ô</a:t>
                </a:r>
              </a:p>
            </p:txBody>
          </p:sp>
          <p:sp>
            <p:nvSpPr>
              <p:cNvPr id="142652" name="AutoShape 316">
                <a:extLst>
                  <a:ext uri="{FF2B5EF4-FFF2-40B4-BE49-F238E27FC236}">
                    <a16:creationId xmlns:a16="http://schemas.microsoft.com/office/drawing/2014/main" xmlns="" id="{536263FD-2DCD-4403-A81D-E17C02D9A7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0" y="2205"/>
                <a:ext cx="288" cy="288"/>
              </a:xfrm>
              <a:prstGeom prst="bevel">
                <a:avLst>
                  <a:gd name="adj" fmla="val 12500"/>
                </a:avLst>
              </a:prstGeom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500" b="1" dirty="0">
                    <a:solidFill>
                      <a:schemeClr val="bg1"/>
                    </a:solidFill>
                    <a:latin typeface="+mj-lt"/>
                    <a:cs typeface="Arial" charset="0"/>
                  </a:rPr>
                  <a:t>S</a:t>
                </a:r>
              </a:p>
            </p:txBody>
          </p:sp>
          <p:sp>
            <p:nvSpPr>
              <p:cNvPr id="142653" name="AutoShape 317">
                <a:extLst>
                  <a:ext uri="{FF2B5EF4-FFF2-40B4-BE49-F238E27FC236}">
                    <a16:creationId xmlns:a16="http://schemas.microsoft.com/office/drawing/2014/main" xmlns="" id="{3220D886-76D8-49AE-9896-A181A87D85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6" y="2200"/>
                <a:ext cx="288" cy="288"/>
              </a:xfrm>
              <a:prstGeom prst="bevel">
                <a:avLst>
                  <a:gd name="adj" fmla="val 12500"/>
                </a:avLst>
              </a:prstGeom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500" b="1">
                    <a:latin typeface="+mj-lt"/>
                    <a:cs typeface="Arial" charset="0"/>
                  </a:rPr>
                  <a:t>N</a:t>
                </a:r>
              </a:p>
            </p:txBody>
          </p:sp>
          <p:sp>
            <p:nvSpPr>
              <p:cNvPr id="142654" name="AutoShape 318">
                <a:extLst>
                  <a:ext uri="{FF2B5EF4-FFF2-40B4-BE49-F238E27FC236}">
                    <a16:creationId xmlns:a16="http://schemas.microsoft.com/office/drawing/2014/main" xmlns="" id="{ADC01080-1D83-40D9-A8EE-DFE7E9C728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64" y="2205"/>
                <a:ext cx="288" cy="288"/>
              </a:xfrm>
              <a:prstGeom prst="bevel">
                <a:avLst>
                  <a:gd name="adj" fmla="val 12500"/>
                </a:avLst>
              </a:prstGeom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500" b="1">
                    <a:latin typeface="+mj-lt"/>
                    <a:cs typeface="Arial" charset="0"/>
                  </a:rPr>
                  <a:t>G</a:t>
                </a:r>
              </a:p>
            </p:txBody>
          </p:sp>
          <p:sp>
            <p:nvSpPr>
              <p:cNvPr id="142655" name="AutoShape 319">
                <a:extLst>
                  <a:ext uri="{FF2B5EF4-FFF2-40B4-BE49-F238E27FC236}">
                    <a16:creationId xmlns:a16="http://schemas.microsoft.com/office/drawing/2014/main" xmlns="" id="{A726C3AD-6583-4938-B7A5-57BEC601D2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23" y="2200"/>
                <a:ext cx="288" cy="288"/>
              </a:xfrm>
              <a:prstGeom prst="bevel">
                <a:avLst>
                  <a:gd name="adj" fmla="val 12500"/>
                </a:avLst>
              </a:prstGeom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500" b="1">
                    <a:solidFill>
                      <a:schemeClr val="bg1"/>
                    </a:solidFill>
                    <a:latin typeface="+mj-lt"/>
                    <a:cs typeface="Arial" charset="0"/>
                  </a:rPr>
                  <a:t>N</a:t>
                </a:r>
              </a:p>
            </p:txBody>
          </p:sp>
        </p:grpSp>
        <p:grpSp>
          <p:nvGrpSpPr>
            <p:cNvPr id="44099" name="Group 320">
              <a:extLst>
                <a:ext uri="{FF2B5EF4-FFF2-40B4-BE49-F238E27FC236}">
                  <a16:creationId xmlns:a16="http://schemas.microsoft.com/office/drawing/2014/main" xmlns="" id="{EDB6B228-EAB2-4779-941D-87646ABD158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92" y="2168"/>
              <a:ext cx="1434" cy="293"/>
              <a:chOff x="2280" y="2264"/>
              <a:chExt cx="1434" cy="293"/>
            </a:xfrm>
          </p:grpSpPr>
          <p:sp>
            <p:nvSpPr>
              <p:cNvPr id="142657" name="AutoShape 321">
                <a:extLst>
                  <a:ext uri="{FF2B5EF4-FFF2-40B4-BE49-F238E27FC236}">
                    <a16:creationId xmlns:a16="http://schemas.microsoft.com/office/drawing/2014/main" xmlns="" id="{B80D15A5-67F9-426D-A0A1-EF5E004BEE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6" y="2269"/>
                <a:ext cx="288" cy="288"/>
              </a:xfrm>
              <a:prstGeom prst="bevel">
                <a:avLst>
                  <a:gd name="adj" fmla="val 12500"/>
                </a:avLst>
              </a:prstGeom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500" b="1">
                    <a:latin typeface="+mj-lt"/>
                    <a:cs typeface="Arial" charset="0"/>
                  </a:rPr>
                  <a:t>G</a:t>
                </a:r>
              </a:p>
            </p:txBody>
          </p:sp>
          <p:sp>
            <p:nvSpPr>
              <p:cNvPr id="142658" name="AutoShape 322">
                <a:extLst>
                  <a:ext uri="{FF2B5EF4-FFF2-40B4-BE49-F238E27FC236}">
                    <a16:creationId xmlns:a16="http://schemas.microsoft.com/office/drawing/2014/main" xmlns="" id="{D1E428E8-191B-4897-89F1-1CB6607C9C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8" y="2269"/>
                <a:ext cx="288" cy="288"/>
              </a:xfrm>
              <a:prstGeom prst="bevel">
                <a:avLst>
                  <a:gd name="adj" fmla="val 12500"/>
                </a:avLst>
              </a:prstGeom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500" b="1">
                    <a:solidFill>
                      <a:schemeClr val="bg1"/>
                    </a:solidFill>
                    <a:latin typeface="+mj-lt"/>
                    <a:cs typeface="Arial" charset="0"/>
                  </a:rPr>
                  <a:t>B</a:t>
                </a:r>
              </a:p>
            </p:txBody>
          </p:sp>
          <p:sp>
            <p:nvSpPr>
              <p:cNvPr id="142659" name="AutoShape 323">
                <a:extLst>
                  <a:ext uri="{FF2B5EF4-FFF2-40B4-BE49-F238E27FC236}">
                    <a16:creationId xmlns:a16="http://schemas.microsoft.com/office/drawing/2014/main" xmlns="" id="{054C6D09-9425-4C95-A7D3-18E22F5E40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0" y="2269"/>
                <a:ext cx="288" cy="288"/>
              </a:xfrm>
              <a:prstGeom prst="bevel">
                <a:avLst>
                  <a:gd name="adj" fmla="val 12500"/>
                </a:avLst>
              </a:prstGeom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500" b="1">
                    <a:solidFill>
                      <a:schemeClr val="bg1"/>
                    </a:solidFill>
                    <a:latin typeface="+mj-lt"/>
                    <a:cs typeface="Arial" charset="0"/>
                  </a:rPr>
                  <a:t>G</a:t>
                </a:r>
              </a:p>
            </p:txBody>
          </p:sp>
          <p:sp>
            <p:nvSpPr>
              <p:cNvPr id="142660" name="AutoShape 324">
                <a:extLst>
                  <a:ext uri="{FF2B5EF4-FFF2-40B4-BE49-F238E27FC236}">
                    <a16:creationId xmlns:a16="http://schemas.microsoft.com/office/drawing/2014/main" xmlns="" id="{45F728BD-4D45-444E-A3A9-A396989819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56" y="2264"/>
                <a:ext cx="288" cy="288"/>
              </a:xfrm>
              <a:prstGeom prst="bevel">
                <a:avLst>
                  <a:gd name="adj" fmla="val 12500"/>
                </a:avLst>
              </a:prstGeom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500" b="1">
                    <a:solidFill>
                      <a:schemeClr val="bg1"/>
                    </a:solidFill>
                    <a:latin typeface="+mj-lt"/>
                  </a:rPr>
                  <a:t>Ă</a:t>
                </a:r>
              </a:p>
            </p:txBody>
          </p:sp>
          <p:sp>
            <p:nvSpPr>
              <p:cNvPr id="142661" name="AutoShape 325">
                <a:extLst>
                  <a:ext uri="{FF2B5EF4-FFF2-40B4-BE49-F238E27FC236}">
                    <a16:creationId xmlns:a16="http://schemas.microsoft.com/office/drawing/2014/main" xmlns="" id="{742E9810-19C3-47CC-9C73-B746EEA573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4" y="2269"/>
                <a:ext cx="288" cy="288"/>
              </a:xfrm>
              <a:prstGeom prst="bevel">
                <a:avLst>
                  <a:gd name="adj" fmla="val 12500"/>
                </a:avLst>
              </a:prstGeom>
              <a:ln>
                <a:headEnd/>
                <a:tailEnd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500" b="1">
                    <a:solidFill>
                      <a:schemeClr val="bg1"/>
                    </a:solidFill>
                    <a:latin typeface="+mj-lt"/>
                    <a:cs typeface="Arial" charset="0"/>
                  </a:rPr>
                  <a:t>N</a:t>
                </a:r>
              </a:p>
            </p:txBody>
          </p:sp>
        </p:grpSp>
      </p:grpSp>
      <p:sp>
        <p:nvSpPr>
          <p:cNvPr id="142662" name="AutoShape 326" descr="Papyrus">
            <a:extLst>
              <a:ext uri="{FF2B5EF4-FFF2-40B4-BE49-F238E27FC236}">
                <a16:creationId xmlns:a16="http://schemas.microsoft.com/office/drawing/2014/main" xmlns="" id="{24AD7EF3-EE89-49EB-B352-50A22D285E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5448" y="5512215"/>
            <a:ext cx="6286500" cy="1085850"/>
          </a:xfrm>
          <a:prstGeom prst="horizontalScroll">
            <a:avLst>
              <a:gd name="adj" fmla="val 12500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1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1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altLang="en-US" sz="21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altLang="en-US" sz="21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1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1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altLang="en-US" sz="21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GTVT </a:t>
            </a:r>
          </a:p>
          <a:p>
            <a:pPr algn="ctr" eaLnBrk="1" hangingPunct="1"/>
            <a:r>
              <a:rPr lang="en-US" altLang="en-US" sz="21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1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alt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lang="en-US" alt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alt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2663" name="Text Box 327">
            <a:extLst>
              <a:ext uri="{FF2B5EF4-FFF2-40B4-BE49-F238E27FC236}">
                <a16:creationId xmlns:a16="http://schemas.microsoft.com/office/drawing/2014/main" xmlns="" id="{7553DC82-2716-4460-89F7-F4EFB60DCD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7388" y="4294188"/>
            <a:ext cx="4079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+mj-lt"/>
                <a:cs typeface="+mn-cs"/>
              </a:rPr>
              <a:t>Ô</a:t>
            </a:r>
          </a:p>
        </p:txBody>
      </p:sp>
      <p:sp>
        <p:nvSpPr>
          <p:cNvPr id="142664" name="Text Box 328">
            <a:extLst>
              <a:ext uri="{FF2B5EF4-FFF2-40B4-BE49-F238E27FC236}">
                <a16:creationId xmlns:a16="http://schemas.microsoft.com/office/drawing/2014/main" xmlns="" id="{E0ECF072-BAB3-4DB9-898D-9D9AE996DB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2838" y="4294188"/>
            <a:ext cx="3730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+mj-lt"/>
                <a:cs typeface="+mn-cs"/>
              </a:rPr>
              <a:t>N</a:t>
            </a:r>
          </a:p>
        </p:txBody>
      </p:sp>
      <p:sp>
        <p:nvSpPr>
          <p:cNvPr id="142665" name="Text Box 329">
            <a:extLst>
              <a:ext uri="{FF2B5EF4-FFF2-40B4-BE49-F238E27FC236}">
                <a16:creationId xmlns:a16="http://schemas.microsoft.com/office/drawing/2014/main" xmlns="" id="{4C117D52-9BE9-47AE-A908-28BD0FD34F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4013" y="4294188"/>
            <a:ext cx="4064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+mj-lt"/>
                <a:cs typeface="+mn-cs"/>
              </a:rPr>
              <a:t>O</a:t>
            </a:r>
          </a:p>
        </p:txBody>
      </p:sp>
      <p:sp>
        <p:nvSpPr>
          <p:cNvPr id="142666" name="Text Box 330">
            <a:extLst>
              <a:ext uri="{FF2B5EF4-FFF2-40B4-BE49-F238E27FC236}">
                <a16:creationId xmlns:a16="http://schemas.microsoft.com/office/drawing/2014/main" xmlns="" id="{87E960DB-CB1D-46B4-94F5-FE1659D946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9513" y="4318000"/>
            <a:ext cx="3873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+mj-lt"/>
                <a:cs typeface="+mn-cs"/>
              </a:rPr>
              <a:t>G</a:t>
            </a:r>
          </a:p>
        </p:txBody>
      </p:sp>
      <p:sp>
        <p:nvSpPr>
          <p:cNvPr id="142667" name="Text Box 331">
            <a:extLst>
              <a:ext uri="{FF2B5EF4-FFF2-40B4-BE49-F238E27FC236}">
                <a16:creationId xmlns:a16="http://schemas.microsoft.com/office/drawing/2014/main" xmlns="" id="{C2E94607-B873-4FAC-BDE2-D558FA04F5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4700" y="4294188"/>
            <a:ext cx="3873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+mj-lt"/>
                <a:cs typeface="+mn-cs"/>
              </a:rPr>
              <a:t>G</a:t>
            </a:r>
          </a:p>
        </p:txBody>
      </p:sp>
      <p:grpSp>
        <p:nvGrpSpPr>
          <p:cNvPr id="142487" name="Group 332">
            <a:extLst>
              <a:ext uri="{FF2B5EF4-FFF2-40B4-BE49-F238E27FC236}">
                <a16:creationId xmlns:a16="http://schemas.microsoft.com/office/drawing/2014/main" xmlns="" id="{8059FDB7-0869-4C0E-BA02-5AEEBF399B8B}"/>
              </a:ext>
            </a:extLst>
          </p:cNvPr>
          <p:cNvGrpSpPr>
            <a:grpSpLocks/>
          </p:cNvGrpSpPr>
          <p:nvPr/>
        </p:nvGrpSpPr>
        <p:grpSpPr bwMode="auto">
          <a:xfrm>
            <a:off x="1263650" y="4230688"/>
            <a:ext cx="6677025" cy="517525"/>
            <a:chOff x="502" y="335"/>
            <a:chExt cx="3956" cy="225"/>
          </a:xfrm>
        </p:grpSpPr>
        <p:sp>
          <p:nvSpPr>
            <p:cNvPr id="142669" name="Text Box 88">
              <a:extLst>
                <a:ext uri="{FF2B5EF4-FFF2-40B4-BE49-F238E27FC236}">
                  <a16:creationId xmlns:a16="http://schemas.microsoft.com/office/drawing/2014/main" xmlns="" id="{831C7028-B7F6-4237-9093-923EEDDB39C6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502" y="339"/>
              <a:ext cx="234" cy="22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700" b="1" dirty="0">
                  <a:solidFill>
                    <a:srgbClr val="0000CC"/>
                  </a:solidFill>
                  <a:latin typeface="+mj-lt"/>
                  <a:cs typeface="Arial" charset="0"/>
                </a:rPr>
                <a:t>A</a:t>
              </a:r>
            </a:p>
          </p:txBody>
        </p:sp>
        <p:sp>
          <p:nvSpPr>
            <p:cNvPr id="142670" name="Text Box 334">
              <a:extLst>
                <a:ext uri="{FF2B5EF4-FFF2-40B4-BE49-F238E27FC236}">
                  <a16:creationId xmlns:a16="http://schemas.microsoft.com/office/drawing/2014/main" xmlns="" id="{9626AC9C-D17A-45F2-9437-958DB63AC4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5" y="349"/>
              <a:ext cx="229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>
                  <a:solidFill>
                    <a:srgbClr val="0000CC"/>
                  </a:solidFill>
                  <a:latin typeface="+mj-lt"/>
                  <a:cs typeface="Arial" charset="0"/>
                </a:rPr>
                <a:t>N</a:t>
              </a:r>
            </a:p>
          </p:txBody>
        </p:sp>
        <p:sp>
          <p:nvSpPr>
            <p:cNvPr id="142671" name="Text Box 335">
              <a:extLst>
                <a:ext uri="{FF2B5EF4-FFF2-40B4-BE49-F238E27FC236}">
                  <a16:creationId xmlns:a16="http://schemas.microsoft.com/office/drawing/2014/main" xmlns="" id="{2316D400-941A-466C-B039-CA7125107E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3" y="335"/>
              <a:ext cx="198" cy="2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>
                  <a:solidFill>
                    <a:srgbClr val="0000CC"/>
                  </a:solidFill>
                  <a:latin typeface="+mj-lt"/>
                  <a:cs typeface="Arial" charset="0"/>
                </a:rPr>
                <a:t>T</a:t>
              </a:r>
            </a:p>
          </p:txBody>
        </p:sp>
        <p:sp>
          <p:nvSpPr>
            <p:cNvPr id="142672" name="Text Box 336">
              <a:extLst>
                <a:ext uri="{FF2B5EF4-FFF2-40B4-BE49-F238E27FC236}">
                  <a16:creationId xmlns:a16="http://schemas.microsoft.com/office/drawing/2014/main" xmlns="" id="{EE9492E4-202D-415D-830A-851958430D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75" y="352"/>
              <a:ext cx="220" cy="2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>
                  <a:solidFill>
                    <a:srgbClr val="0000CC"/>
                  </a:solidFill>
                  <a:latin typeface="+mj-lt"/>
                  <a:cs typeface="Arial" charset="0"/>
                </a:rPr>
                <a:t>A</a:t>
              </a:r>
            </a:p>
          </p:txBody>
        </p:sp>
        <p:sp>
          <p:nvSpPr>
            <p:cNvPr id="142673" name="Text Box 337">
              <a:extLst>
                <a:ext uri="{FF2B5EF4-FFF2-40B4-BE49-F238E27FC236}">
                  <a16:creationId xmlns:a16="http://schemas.microsoft.com/office/drawing/2014/main" xmlns="" id="{AA165814-0B40-4BEB-B9E8-6FA7C6F027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05" y="352"/>
              <a:ext cx="230" cy="2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>
                  <a:solidFill>
                    <a:srgbClr val="0000CC"/>
                  </a:solidFill>
                  <a:latin typeface="+mj-lt"/>
                  <a:cs typeface="+mn-cs"/>
                </a:rPr>
                <a:t>Ò</a:t>
              </a:r>
            </a:p>
          </p:txBody>
        </p:sp>
        <p:sp>
          <p:nvSpPr>
            <p:cNvPr id="142674" name="Text Box 338">
              <a:extLst>
                <a:ext uri="{FF2B5EF4-FFF2-40B4-BE49-F238E27FC236}">
                  <a16:creationId xmlns:a16="http://schemas.microsoft.com/office/drawing/2014/main" xmlns="" id="{44EDAF11-301A-417E-B7D6-D8682E0B66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37" y="335"/>
              <a:ext cx="229" cy="2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>
                  <a:solidFill>
                    <a:srgbClr val="0000CC"/>
                  </a:solidFill>
                  <a:latin typeface="+mj-lt"/>
                  <a:cs typeface="Arial" charset="0"/>
                </a:rPr>
                <a:t>N</a:t>
              </a:r>
            </a:p>
          </p:txBody>
        </p:sp>
        <p:sp>
          <p:nvSpPr>
            <p:cNvPr id="142675" name="Text Box 339">
              <a:extLst>
                <a:ext uri="{FF2B5EF4-FFF2-40B4-BE49-F238E27FC236}">
                  <a16:creationId xmlns:a16="http://schemas.microsoft.com/office/drawing/2014/main" xmlns="" id="{509F2BEA-53AB-4E90-ADFC-96BBCB0F27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10" y="335"/>
              <a:ext cx="225" cy="2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>
                  <a:solidFill>
                    <a:srgbClr val="0000CC"/>
                  </a:solidFill>
                  <a:latin typeface="+mj-lt"/>
                  <a:cs typeface="+mn-cs"/>
                </a:rPr>
                <a:t>G</a:t>
              </a:r>
            </a:p>
          </p:txBody>
        </p:sp>
        <p:sp>
          <p:nvSpPr>
            <p:cNvPr id="142676" name="Text Box 340">
              <a:extLst>
                <a:ext uri="{FF2B5EF4-FFF2-40B4-BE49-F238E27FC236}">
                  <a16:creationId xmlns:a16="http://schemas.microsoft.com/office/drawing/2014/main" xmlns="" id="{996FB93B-1FA5-45B0-AE47-576286DEAD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98" y="347"/>
              <a:ext cx="220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>
                  <a:solidFill>
                    <a:srgbClr val="0000CC"/>
                  </a:solidFill>
                  <a:latin typeface="+mj-lt"/>
                  <a:cs typeface="+mn-cs"/>
                </a:rPr>
                <a:t>I</a:t>
              </a:r>
            </a:p>
          </p:txBody>
        </p:sp>
        <p:sp>
          <p:nvSpPr>
            <p:cNvPr id="142677" name="Text Box 341">
              <a:extLst>
                <a:ext uri="{FF2B5EF4-FFF2-40B4-BE49-F238E27FC236}">
                  <a16:creationId xmlns:a16="http://schemas.microsoft.com/office/drawing/2014/main" xmlns="" id="{AE1912C1-448B-4E03-9DB5-2D28D86580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25" y="335"/>
              <a:ext cx="220" cy="2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>
                  <a:solidFill>
                    <a:srgbClr val="0000CC"/>
                  </a:solidFill>
                  <a:latin typeface="+mj-lt"/>
                  <a:cs typeface="+mn-cs"/>
                </a:rPr>
                <a:t>A</a:t>
              </a:r>
            </a:p>
          </p:txBody>
        </p:sp>
        <p:sp>
          <p:nvSpPr>
            <p:cNvPr id="142678" name="Text Box 342">
              <a:extLst>
                <a:ext uri="{FF2B5EF4-FFF2-40B4-BE49-F238E27FC236}">
                  <a16:creationId xmlns:a16="http://schemas.microsoft.com/office/drawing/2014/main" xmlns="" id="{206E2576-F203-48E8-8D8F-C9075F939E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03" y="335"/>
              <a:ext cx="230" cy="2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>
                  <a:solidFill>
                    <a:srgbClr val="0000CC"/>
                  </a:solidFill>
                  <a:latin typeface="+mj-lt"/>
                  <a:cs typeface="+mn-cs"/>
                </a:rPr>
                <a:t>O</a:t>
              </a:r>
            </a:p>
          </p:txBody>
        </p:sp>
        <p:sp>
          <p:nvSpPr>
            <p:cNvPr id="142679" name="Text Box 343">
              <a:extLst>
                <a:ext uri="{FF2B5EF4-FFF2-40B4-BE49-F238E27FC236}">
                  <a16:creationId xmlns:a16="http://schemas.microsoft.com/office/drawing/2014/main" xmlns="" id="{8D39D8CB-2D21-455F-A8E3-ABE7BAC07E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6" y="335"/>
              <a:ext cx="200" cy="2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>
                  <a:solidFill>
                    <a:srgbClr val="0000CC"/>
                  </a:solidFill>
                  <a:latin typeface="+mj-lt"/>
                  <a:cs typeface="+mn-cs"/>
                </a:rPr>
                <a:t>T</a:t>
              </a:r>
            </a:p>
          </p:txBody>
        </p:sp>
        <p:sp>
          <p:nvSpPr>
            <p:cNvPr id="142680" name="Text Box 344">
              <a:extLst>
                <a:ext uri="{FF2B5EF4-FFF2-40B4-BE49-F238E27FC236}">
                  <a16:creationId xmlns:a16="http://schemas.microsoft.com/office/drawing/2014/main" xmlns="" id="{0A1900A5-B470-41D9-8C22-847A75C4EC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77" y="352"/>
              <a:ext cx="230" cy="2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>
                  <a:solidFill>
                    <a:srgbClr val="0000CC"/>
                  </a:solidFill>
                  <a:latin typeface="+mj-lt"/>
                  <a:cs typeface="+mn-cs"/>
                </a:rPr>
                <a:t>Ô</a:t>
              </a:r>
            </a:p>
          </p:txBody>
        </p:sp>
        <p:sp>
          <p:nvSpPr>
            <p:cNvPr id="142681" name="Text Box 345">
              <a:extLst>
                <a:ext uri="{FF2B5EF4-FFF2-40B4-BE49-F238E27FC236}">
                  <a16:creationId xmlns:a16="http://schemas.microsoft.com/office/drawing/2014/main" xmlns="" id="{2EC55553-2581-4F10-BD1A-0E80493280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V="1">
              <a:off x="3390" y="335"/>
              <a:ext cx="214" cy="2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>
                  <a:solidFill>
                    <a:srgbClr val="0000CC"/>
                  </a:solidFill>
                  <a:latin typeface="+mj-lt"/>
                  <a:cs typeface="+mn-cs"/>
                </a:rPr>
                <a:t>H</a:t>
              </a:r>
            </a:p>
          </p:txBody>
        </p:sp>
        <p:sp>
          <p:nvSpPr>
            <p:cNvPr id="142682" name="Text Box 346">
              <a:extLst>
                <a:ext uri="{FF2B5EF4-FFF2-40B4-BE49-F238E27FC236}">
                  <a16:creationId xmlns:a16="http://schemas.microsoft.com/office/drawing/2014/main" xmlns="" id="{0D9815F8-E2C4-449D-9F88-9FF6525566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49" y="335"/>
              <a:ext cx="229" cy="2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>
                  <a:solidFill>
                    <a:srgbClr val="0000CC"/>
                  </a:solidFill>
                  <a:latin typeface="+mj-lt"/>
                  <a:cs typeface="+mn-cs"/>
                </a:rPr>
                <a:t>N</a:t>
              </a:r>
            </a:p>
          </p:txBody>
        </p:sp>
        <p:sp>
          <p:nvSpPr>
            <p:cNvPr id="142683" name="Text Box 347">
              <a:extLst>
                <a:ext uri="{FF2B5EF4-FFF2-40B4-BE49-F238E27FC236}">
                  <a16:creationId xmlns:a16="http://schemas.microsoft.com/office/drawing/2014/main" xmlns="" id="{09C6A636-9758-41BB-A59F-D8A459FCCD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33" y="335"/>
              <a:ext cx="225" cy="2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>
                  <a:solidFill>
                    <a:srgbClr val="0000CC"/>
                  </a:solidFill>
                  <a:latin typeface="+mj-lt"/>
                  <a:cs typeface="+mn-cs"/>
                </a:rPr>
                <a:t>G</a:t>
              </a:r>
            </a:p>
          </p:txBody>
        </p:sp>
      </p:grpSp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1423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1423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1423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1423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2000" fill="hold"/>
                                        <p:tgtEl>
                                          <p:spTgt spid="1423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2000" fill="hold"/>
                                        <p:tgtEl>
                                          <p:spTgt spid="1423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1423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423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2000" fill="hold"/>
                                        <p:tgtEl>
                                          <p:spTgt spid="1423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2000" fill="hold"/>
                                        <p:tgtEl>
                                          <p:spTgt spid="1423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2000" fill="hold"/>
                                        <p:tgtEl>
                                          <p:spTgt spid="1423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423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2000" fill="hold"/>
                                        <p:tgtEl>
                                          <p:spTgt spid="1423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2000" fill="hold"/>
                                        <p:tgtEl>
                                          <p:spTgt spid="1423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2000" fill="hold"/>
                                        <p:tgtEl>
                                          <p:spTgt spid="1423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1423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2000" fill="hold"/>
                                        <p:tgtEl>
                                          <p:spTgt spid="1423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2000" fill="hold"/>
                                        <p:tgtEl>
                                          <p:spTgt spid="1423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2000" fill="hold"/>
                                        <p:tgtEl>
                                          <p:spTgt spid="1423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423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2000" fill="hold"/>
                                        <p:tgtEl>
                                          <p:spTgt spid="1423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2000" fill="hold"/>
                                        <p:tgtEl>
                                          <p:spTgt spid="1423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2000" fill="hold"/>
                                        <p:tgtEl>
                                          <p:spTgt spid="1423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423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2000" fill="hold"/>
                                        <p:tgtEl>
                                          <p:spTgt spid="1423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2000" fill="hold"/>
                                        <p:tgtEl>
                                          <p:spTgt spid="1423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2000" fill="hold"/>
                                        <p:tgtEl>
                                          <p:spTgt spid="1423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423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23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2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2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23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42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42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23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5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2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2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2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256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25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256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25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256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25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256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256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5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5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5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25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25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25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256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25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256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25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256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25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256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256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352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423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 nodeType="clickPar">
                      <p:stCondLst>
                        <p:cond delay="0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424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424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424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 nodeType="clickPar">
                      <p:stCondLst>
                        <p:cond delay="indefinite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1424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424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424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5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2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2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2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25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25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25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25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25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25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25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256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346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1423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 nodeType="clickPar">
                      <p:stCondLst>
                        <p:cond delay="0"/>
                      </p:stCondLst>
                      <p:childTnLst>
                        <p:par>
                          <p:cTn id="1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42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42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424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 nodeType="clickPar">
                      <p:stCondLst>
                        <p:cond delay="indefinite"/>
                      </p:stCondLst>
                      <p:childTnLst>
                        <p:par>
                          <p:cTn id="1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142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142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1424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5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2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2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2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256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25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256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25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256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25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256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256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7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5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5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5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25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25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25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256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25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256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25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256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25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256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256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5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5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25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25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25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256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25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256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25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256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25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256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256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347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1423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 nodeType="clickPar">
                      <p:stCondLst>
                        <p:cond delay="0"/>
                      </p:stCondLst>
                      <p:childTnLst>
                        <p:par>
                          <p:cTn id="2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142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142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1424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142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1426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426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 nodeType="clickPar">
                      <p:stCondLst>
                        <p:cond delay="indefinite"/>
                      </p:stCondLst>
                      <p:childTnLst>
                        <p:par>
                          <p:cTn id="2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142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142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1424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6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2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2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2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260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26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260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26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260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26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260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260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6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6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6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26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26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26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260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26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260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26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260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26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260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260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6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6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6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26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26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26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260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26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260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26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260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26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260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260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9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0" dur="500"/>
                                        <p:tgtEl>
                                          <p:spTgt spid="142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500"/>
                                        <p:tgtEl>
                                          <p:spTgt spid="1426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1426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348"/>
                  </p:tgtEl>
                </p:cond>
              </p:nextCondLst>
            </p:seq>
            <p:seq concurrent="1" nextAc="seek">
              <p:cTn id="284" restart="whenNotActive" fill="hold" evtFilter="cancelBubble" nodeType="interactiveSeq">
                <p:stCondLst>
                  <p:cond evt="onClick" delay="0">
                    <p:tgtEl>
                      <p:spTgt spid="1423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5" fill="hold" nodeType="clickPar">
                      <p:stCondLst>
                        <p:cond delay="0"/>
                      </p:stCondLst>
                      <p:childTnLst>
                        <p:par>
                          <p:cTn id="2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142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142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1426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 nodeType="clickPar">
                      <p:stCondLst>
                        <p:cond delay="indefinite"/>
                      </p:stCondLst>
                      <p:childTnLst>
                        <p:par>
                          <p:cTn id="2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142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142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3" dur="500"/>
                                        <p:tgtEl>
                                          <p:spTgt spid="1424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6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6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6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26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26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26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26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26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26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26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26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26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26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26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0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1" dur="500"/>
                                        <p:tgtEl>
                                          <p:spTgt spid="142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500"/>
                                        <p:tgtEl>
                                          <p:spTgt spid="142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1426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350"/>
                  </p:tgtEl>
                </p:cond>
              </p:nextCondLst>
            </p:seq>
            <p:seq concurrent="1" nextAc="seek">
              <p:cTn id="325" restart="whenNotActive" fill="hold" evtFilter="cancelBubble" nodeType="interactiveSeq">
                <p:stCondLst>
                  <p:cond evt="onClick" delay="0">
                    <p:tgtEl>
                      <p:spTgt spid="1423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6" fill="hold" nodeType="clickPar">
                      <p:stCondLst>
                        <p:cond delay="0"/>
                      </p:stCondLst>
                      <p:childTnLst>
                        <p:par>
                          <p:cTn id="3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0" dur="500" fill="hold"/>
                                        <p:tgtEl>
                                          <p:spTgt spid="1424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500" fill="hold"/>
                                        <p:tgtEl>
                                          <p:spTgt spid="1424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2" dur="500"/>
                                        <p:tgtEl>
                                          <p:spTgt spid="1424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 nodeType="clickPar">
                      <p:stCondLst>
                        <p:cond delay="indefinite"/>
                      </p:stCondLst>
                      <p:childTnLst>
                        <p:par>
                          <p:cTn id="3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7" dur="500" fill="hold"/>
                                        <p:tgtEl>
                                          <p:spTgt spid="1426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500" fill="hold"/>
                                        <p:tgtEl>
                                          <p:spTgt spid="1426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9" dur="500"/>
                                        <p:tgtEl>
                                          <p:spTgt spid="1426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 nodeType="clickPar">
                      <p:stCondLst>
                        <p:cond delay="indefinite"/>
                      </p:stCondLst>
                      <p:childTnLst>
                        <p:par>
                          <p:cTn id="3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6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6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6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26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26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26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266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26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266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26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266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26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266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266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6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6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6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26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26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26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266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26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266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26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266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26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266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266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6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6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6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26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26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26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266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26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266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26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266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26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266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266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6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6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2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2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2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266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26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266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26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266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26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266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266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6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6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6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26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26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26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266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26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266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26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266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26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266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266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4" dur="500" fill="hold"/>
                                        <p:tgtEl>
                                          <p:spTgt spid="1424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5" dur="500" fill="hold"/>
                                        <p:tgtEl>
                                          <p:spTgt spid="1424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6" dur="500"/>
                                        <p:tgtEl>
                                          <p:spTgt spid="1424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7" fill="hold" nodeType="clickPar">
                      <p:stCondLst>
                        <p:cond delay="indefinite"/>
                      </p:stCondLst>
                      <p:childTnLst>
                        <p:par>
                          <p:cTn id="4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9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0" dur="500"/>
                                        <p:tgtEl>
                                          <p:spTgt spid="1426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1" dur="500"/>
                                        <p:tgtEl>
                                          <p:spTgt spid="1426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2" dur="500"/>
                                        <p:tgtEl>
                                          <p:spTgt spid="1426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349"/>
                  </p:tgtEl>
                </p:cond>
              </p:nextCondLst>
            </p:seq>
            <p:seq concurrent="1" nextAc="seek">
              <p:cTn id="434" restart="whenNotActive" fill="hold" evtFilter="cancelBubble" nodeType="interactiveSeq">
                <p:stCondLst>
                  <p:cond evt="onClick" delay="0">
                    <p:tgtEl>
                      <p:spTgt spid="1423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5" fill="hold" nodeType="clickPar">
                      <p:stCondLst>
                        <p:cond delay="0"/>
                      </p:stCondLst>
                      <p:childTnLst>
                        <p:par>
                          <p:cTn id="4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9" dur="1000" fill="hold"/>
                                        <p:tgtEl>
                                          <p:spTgt spid="142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1000" fill="hold"/>
                                        <p:tgtEl>
                                          <p:spTgt spid="142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1" dur="1000"/>
                                        <p:tgtEl>
                                          <p:spTgt spid="1424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2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3" dur="500"/>
                                        <p:tgtEl>
                                          <p:spTgt spid="142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4" dur="500"/>
                                        <p:tgtEl>
                                          <p:spTgt spid="1425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5" dur="500"/>
                                        <p:tgtEl>
                                          <p:spTgt spid="1425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8" dur="500"/>
                                        <p:tgtEl>
                                          <p:spTgt spid="1425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9" dur="500"/>
                                        <p:tgtEl>
                                          <p:spTgt spid="1425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0" dur="500"/>
                                        <p:tgtEl>
                                          <p:spTgt spid="1425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2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3" dur="500"/>
                                        <p:tgtEl>
                                          <p:spTgt spid="1425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4" dur="500"/>
                                        <p:tgtEl>
                                          <p:spTgt spid="1425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5" dur="500"/>
                                        <p:tgtEl>
                                          <p:spTgt spid="1425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7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8" dur="500"/>
                                        <p:tgtEl>
                                          <p:spTgt spid="1425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9" dur="500"/>
                                        <p:tgtEl>
                                          <p:spTgt spid="1425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0" dur="500"/>
                                        <p:tgtEl>
                                          <p:spTgt spid="1425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2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3" dur="500"/>
                                        <p:tgtEl>
                                          <p:spTgt spid="1425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4" dur="500"/>
                                        <p:tgtEl>
                                          <p:spTgt spid="1425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5" dur="500"/>
                                        <p:tgtEl>
                                          <p:spTgt spid="1425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7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8" dur="500"/>
                                        <p:tgtEl>
                                          <p:spTgt spid="1425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9" dur="500"/>
                                        <p:tgtEl>
                                          <p:spTgt spid="1425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0" dur="500"/>
                                        <p:tgtEl>
                                          <p:spTgt spid="1425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2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3" dur="500"/>
                                        <p:tgtEl>
                                          <p:spTgt spid="142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4" dur="500"/>
                                        <p:tgtEl>
                                          <p:spTgt spid="142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5" dur="500"/>
                                        <p:tgtEl>
                                          <p:spTgt spid="1426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7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8" dur="500"/>
                                        <p:tgtEl>
                                          <p:spTgt spid="1426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9" dur="500"/>
                                        <p:tgtEl>
                                          <p:spTgt spid="1426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0" dur="500"/>
                                        <p:tgtEl>
                                          <p:spTgt spid="1426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2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3" dur="500"/>
                                        <p:tgtEl>
                                          <p:spTgt spid="1426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4" dur="500"/>
                                        <p:tgtEl>
                                          <p:spTgt spid="1426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5" dur="500"/>
                                        <p:tgtEl>
                                          <p:spTgt spid="1426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7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8" dur="500"/>
                                        <p:tgtEl>
                                          <p:spTgt spid="1426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9" dur="500"/>
                                        <p:tgtEl>
                                          <p:spTgt spid="1426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0" dur="500"/>
                                        <p:tgtEl>
                                          <p:spTgt spid="1426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2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3" dur="500"/>
                                        <p:tgtEl>
                                          <p:spTgt spid="142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4" dur="500"/>
                                        <p:tgtEl>
                                          <p:spTgt spid="142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5" dur="500"/>
                                        <p:tgtEl>
                                          <p:spTgt spid="1426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7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8" dur="500"/>
                                        <p:tgtEl>
                                          <p:spTgt spid="1426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9" dur="500"/>
                                        <p:tgtEl>
                                          <p:spTgt spid="1426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0" dur="500"/>
                                        <p:tgtEl>
                                          <p:spTgt spid="1426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2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3" dur="500"/>
                                        <p:tgtEl>
                                          <p:spTgt spid="1426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4" dur="500"/>
                                        <p:tgtEl>
                                          <p:spTgt spid="1426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5" dur="500"/>
                                        <p:tgtEl>
                                          <p:spTgt spid="1426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7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8" dur="500"/>
                                        <p:tgtEl>
                                          <p:spTgt spid="142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9" dur="500"/>
                                        <p:tgtEl>
                                          <p:spTgt spid="142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0" dur="500"/>
                                        <p:tgtEl>
                                          <p:spTgt spid="1426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2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3" dur="500"/>
                                        <p:tgtEl>
                                          <p:spTgt spid="1426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4" dur="500"/>
                                        <p:tgtEl>
                                          <p:spTgt spid="1426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5" dur="500"/>
                                        <p:tgtEl>
                                          <p:spTgt spid="1426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353"/>
                  </p:tgtEl>
                </p:cond>
              </p:nextCondLst>
            </p:seq>
          </p:childTnLst>
        </p:cTn>
      </p:par>
    </p:tnLst>
    <p:bldLst>
      <p:bldP spid="142346" grpId="0" animBg="1"/>
      <p:bldP spid="142347" grpId="0" animBg="1"/>
      <p:bldP spid="142348" grpId="0" animBg="1"/>
      <p:bldP spid="142349" grpId="0" animBg="1"/>
      <p:bldP spid="142350" grpId="0" animBg="1"/>
      <p:bldP spid="142352" grpId="0" animBg="1"/>
      <p:bldP spid="142353" grpId="0" animBg="1"/>
      <p:bldP spid="142354" grpId="0" animBg="1"/>
      <p:bldP spid="142354" grpId="1" animBg="1"/>
      <p:bldP spid="142423" grpId="0" animBg="1"/>
      <p:bldP spid="142423" grpId="1" animBg="1"/>
      <p:bldP spid="142457" grpId="0" animBg="1"/>
      <p:bldP spid="142457" grpId="1" animBg="1"/>
      <p:bldP spid="142560" grpId="0"/>
      <p:bldP spid="142560" grpId="1"/>
      <p:bldP spid="142561" grpId="0"/>
      <p:bldP spid="142561" grpId="1"/>
      <p:bldP spid="142562" grpId="0"/>
      <p:bldP spid="142562" grpId="1"/>
      <p:bldP spid="142563" grpId="0"/>
      <p:bldP spid="142563" grpId="1"/>
      <p:bldP spid="142564" grpId="0"/>
      <p:bldP spid="142564" grpId="1"/>
      <p:bldP spid="142565" grpId="0"/>
      <p:bldP spid="142565" grpId="1"/>
      <p:bldP spid="142605" grpId="0" animBg="1"/>
      <p:bldP spid="142605" grpId="1" animBg="1"/>
      <p:bldP spid="142606" grpId="0"/>
      <p:bldP spid="142606" grpId="1"/>
      <p:bldP spid="142607" grpId="0"/>
      <p:bldP spid="142607" grpId="1"/>
      <p:bldP spid="142608" grpId="0"/>
      <p:bldP spid="142608" grpId="1"/>
      <p:bldP spid="142609" grpId="0" animBg="1"/>
      <p:bldP spid="142609" grpId="1" animBg="1"/>
      <p:bldP spid="142616" grpId="0"/>
      <p:bldP spid="142616" grpId="1"/>
      <p:bldP spid="142662" grpId="0" animBg="1"/>
      <p:bldP spid="142662" grpId="1" animBg="1"/>
      <p:bldP spid="142663" grpId="0"/>
      <p:bldP spid="142663" grpId="1"/>
      <p:bldP spid="142664" grpId="0"/>
      <p:bldP spid="142664" grpId="1"/>
      <p:bldP spid="142665" grpId="0"/>
      <p:bldP spid="142665" grpId="1"/>
      <p:bldP spid="142666" grpId="0"/>
      <p:bldP spid="142666" grpId="1"/>
      <p:bldP spid="142667" grpId="0"/>
      <p:bldP spid="14266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B772DE5C-E9E3-4912-9A1A-32323FC2EC63}"/>
              </a:ext>
            </a:extLst>
          </p:cNvPr>
          <p:cNvSpPr/>
          <p:nvPr/>
        </p:nvSpPr>
        <p:spPr>
          <a:xfrm>
            <a:off x="72008" y="144394"/>
            <a:ext cx="9198514" cy="792088"/>
          </a:xfrm>
          <a:prstGeom prst="roundRect">
            <a:avLst/>
          </a:prstGeom>
          <a:solidFill>
            <a:schemeClr val="tx2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VAI TRÒ VÀ ĐẶC ĐIỂM NGÀNH GTVT 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lowchart: Alternate Process 3">
            <a:extLst>
              <a:ext uri="{FF2B5EF4-FFF2-40B4-BE49-F238E27FC236}">
                <a16:creationId xmlns:a16="http://schemas.microsoft.com/office/drawing/2014/main" xmlns="" id="{FA9E550D-9331-415E-97F1-041180B91D1F}"/>
              </a:ext>
            </a:extLst>
          </p:cNvPr>
          <p:cNvSpPr/>
          <p:nvPr/>
        </p:nvSpPr>
        <p:spPr>
          <a:xfrm>
            <a:off x="72008" y="980728"/>
            <a:ext cx="3114346" cy="567063"/>
          </a:xfrm>
          <a:prstGeom prst="flowChartAlternateProcess">
            <a:avLst/>
          </a:prstGeom>
          <a:solidFill>
            <a:schemeClr val="tx2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1.1 VAI TRÒ</a:t>
            </a:r>
          </a:p>
        </p:txBody>
      </p:sp>
      <p:sp>
        <p:nvSpPr>
          <p:cNvPr id="5" name="Content Placeholder 9">
            <a:extLst>
              <a:ext uri="{FF2B5EF4-FFF2-40B4-BE49-F238E27FC236}">
                <a16:creationId xmlns:a16="http://schemas.microsoft.com/office/drawing/2014/main" xmlns="" id="{CC1E9538-686B-4CCF-84F9-C7D54B05B3E5}"/>
              </a:ext>
            </a:extLst>
          </p:cNvPr>
          <p:cNvSpPr txBox="1">
            <a:spLocks/>
          </p:cNvSpPr>
          <p:nvPr/>
        </p:nvSpPr>
        <p:spPr>
          <a:xfrm>
            <a:off x="4589494" y="980728"/>
            <a:ext cx="4482498" cy="2554336"/>
          </a:xfrm>
          <a:prstGeom prst="cloud">
            <a:avLst/>
          </a:prstGeom>
          <a:solidFill>
            <a:srgbClr val="00B0F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GTVT?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vi-VN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xmlns="" id="{1143145C-F17A-4C12-81DA-0F3186C4384F}"/>
              </a:ext>
            </a:extLst>
          </p:cNvPr>
          <p:cNvSpPr/>
          <p:nvPr/>
        </p:nvSpPr>
        <p:spPr>
          <a:xfrm>
            <a:off x="56515" y="5553372"/>
            <a:ext cx="3129840" cy="1284953"/>
          </a:xfrm>
          <a:custGeom>
            <a:avLst/>
            <a:gdLst>
              <a:gd name="connsiteX0" fmla="*/ 0 w 3115224"/>
              <a:gd name="connsiteY0" fmla="*/ 0 h 1068258"/>
              <a:gd name="connsiteX1" fmla="*/ 2581095 w 3115224"/>
              <a:gd name="connsiteY1" fmla="*/ 0 h 1068258"/>
              <a:gd name="connsiteX2" fmla="*/ 3115224 w 3115224"/>
              <a:gd name="connsiteY2" fmla="*/ 534129 h 1068258"/>
              <a:gd name="connsiteX3" fmla="*/ 2581095 w 3115224"/>
              <a:gd name="connsiteY3" fmla="*/ 1068258 h 1068258"/>
              <a:gd name="connsiteX4" fmla="*/ 0 w 3115224"/>
              <a:gd name="connsiteY4" fmla="*/ 1068258 h 1068258"/>
              <a:gd name="connsiteX5" fmla="*/ 534129 w 3115224"/>
              <a:gd name="connsiteY5" fmla="*/ 534129 h 1068258"/>
              <a:gd name="connsiteX6" fmla="*/ 0 w 3115224"/>
              <a:gd name="connsiteY6" fmla="*/ 0 h 1068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15224" h="1068258">
                <a:moveTo>
                  <a:pt x="0" y="0"/>
                </a:moveTo>
                <a:lnTo>
                  <a:pt x="2581095" y="0"/>
                </a:lnTo>
                <a:lnTo>
                  <a:pt x="3115224" y="534129"/>
                </a:lnTo>
                <a:lnTo>
                  <a:pt x="2581095" y="1068258"/>
                </a:lnTo>
                <a:lnTo>
                  <a:pt x="0" y="1068258"/>
                </a:lnTo>
                <a:lnTo>
                  <a:pt x="534129" y="53412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496609" tIns="32004" rIns="432601" bIns="32004" spcCol="1270" anchor="ctr"/>
          <a:lstStyle/>
          <a:p>
            <a:pPr algn="ctr" defTabSz="106680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xmlns="" id="{04A730BD-68B0-46F3-B38A-ABD42E6F5CEC}"/>
              </a:ext>
            </a:extLst>
          </p:cNvPr>
          <p:cNvSpPr/>
          <p:nvPr/>
        </p:nvSpPr>
        <p:spPr>
          <a:xfrm>
            <a:off x="3359823" y="5529870"/>
            <a:ext cx="3283512" cy="1317027"/>
          </a:xfrm>
          <a:custGeom>
            <a:avLst/>
            <a:gdLst>
              <a:gd name="connsiteX0" fmla="*/ 0 w 3575268"/>
              <a:gd name="connsiteY0" fmla="*/ 0 h 1094924"/>
              <a:gd name="connsiteX1" fmla="*/ 3027806 w 3575268"/>
              <a:gd name="connsiteY1" fmla="*/ 0 h 1094924"/>
              <a:gd name="connsiteX2" fmla="*/ 3575268 w 3575268"/>
              <a:gd name="connsiteY2" fmla="*/ 547462 h 1094924"/>
              <a:gd name="connsiteX3" fmla="*/ 3027806 w 3575268"/>
              <a:gd name="connsiteY3" fmla="*/ 1094924 h 1094924"/>
              <a:gd name="connsiteX4" fmla="*/ 0 w 3575268"/>
              <a:gd name="connsiteY4" fmla="*/ 1094924 h 1094924"/>
              <a:gd name="connsiteX5" fmla="*/ 547462 w 3575268"/>
              <a:gd name="connsiteY5" fmla="*/ 547462 h 1094924"/>
              <a:gd name="connsiteX6" fmla="*/ 0 w 3575268"/>
              <a:gd name="connsiteY6" fmla="*/ 0 h 1094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75268" h="1094924">
                <a:moveTo>
                  <a:pt x="0" y="0"/>
                </a:moveTo>
                <a:lnTo>
                  <a:pt x="3027806" y="0"/>
                </a:lnTo>
                <a:lnTo>
                  <a:pt x="3575268" y="547462"/>
                </a:lnTo>
                <a:lnTo>
                  <a:pt x="3027806" y="1094924"/>
                </a:lnTo>
                <a:lnTo>
                  <a:pt x="0" y="1094924"/>
                </a:lnTo>
                <a:lnTo>
                  <a:pt x="547462" y="54746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3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506609" tIns="32004" rIns="442601" bIns="32004" spcCol="1270" anchor="ctr"/>
          <a:lstStyle/>
          <a:p>
            <a:pPr algn="ctr" defTabSz="106680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xmlns="" id="{9E180D1F-8096-420E-B8CC-3A0C9B380714}"/>
              </a:ext>
            </a:extLst>
          </p:cNvPr>
          <p:cNvSpPr/>
          <p:nvPr/>
        </p:nvSpPr>
        <p:spPr>
          <a:xfrm>
            <a:off x="6816804" y="5496349"/>
            <a:ext cx="2327196" cy="1317027"/>
          </a:xfrm>
          <a:custGeom>
            <a:avLst/>
            <a:gdLst>
              <a:gd name="connsiteX0" fmla="*/ 0 w 2540800"/>
              <a:gd name="connsiteY0" fmla="*/ 0 h 1094924"/>
              <a:gd name="connsiteX1" fmla="*/ 1993338 w 2540800"/>
              <a:gd name="connsiteY1" fmla="*/ 0 h 1094924"/>
              <a:gd name="connsiteX2" fmla="*/ 2540800 w 2540800"/>
              <a:gd name="connsiteY2" fmla="*/ 547462 h 1094924"/>
              <a:gd name="connsiteX3" fmla="*/ 1993338 w 2540800"/>
              <a:gd name="connsiteY3" fmla="*/ 1094924 h 1094924"/>
              <a:gd name="connsiteX4" fmla="*/ 0 w 2540800"/>
              <a:gd name="connsiteY4" fmla="*/ 1094924 h 1094924"/>
              <a:gd name="connsiteX5" fmla="*/ 547462 w 2540800"/>
              <a:gd name="connsiteY5" fmla="*/ 547462 h 1094924"/>
              <a:gd name="connsiteX6" fmla="*/ 0 w 2540800"/>
              <a:gd name="connsiteY6" fmla="*/ 0 h 1094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40800" h="1094924">
                <a:moveTo>
                  <a:pt x="0" y="0"/>
                </a:moveTo>
                <a:lnTo>
                  <a:pt x="1993338" y="0"/>
                </a:lnTo>
                <a:lnTo>
                  <a:pt x="2540800" y="547462"/>
                </a:lnTo>
                <a:lnTo>
                  <a:pt x="1993338" y="1094924"/>
                </a:lnTo>
                <a:lnTo>
                  <a:pt x="0" y="1094924"/>
                </a:lnTo>
                <a:lnTo>
                  <a:pt x="547462" y="54746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3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506609" tIns="32004" rIns="442601" bIns="32004" spcCol="1270" anchor="ctr"/>
          <a:lstStyle/>
          <a:p>
            <a:pPr algn="ctr" defTabSz="106680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 descr="A person standing in front of a crowd&#10;&#10;Description generated with very high confidence">
            <a:extLst>
              <a:ext uri="{FF2B5EF4-FFF2-40B4-BE49-F238E27FC236}">
                <a16:creationId xmlns:a16="http://schemas.microsoft.com/office/drawing/2014/main" xmlns="" id="{12BC0137-C4FD-46F4-9FDE-1FD7C872D5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613" y="2884904"/>
            <a:ext cx="3416380" cy="256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Content Placeholder 8">
            <a:extLst>
              <a:ext uri="{FF2B5EF4-FFF2-40B4-BE49-F238E27FC236}">
                <a16:creationId xmlns:a16="http://schemas.microsoft.com/office/drawing/2014/main" xmlns="" id="{F78B9A79-9C5C-4462-A6D4-B49890EFBFFC}"/>
              </a:ext>
            </a:extLst>
          </p:cNvPr>
          <p:cNvSpPr txBox="1">
            <a:spLocks/>
          </p:cNvSpPr>
          <p:nvPr/>
        </p:nvSpPr>
        <p:spPr>
          <a:xfrm>
            <a:off x="0" y="1577603"/>
            <a:ext cx="9144000" cy="12033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3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 cho quá trình sản xuất xã hội diễn ra liên tục, bình thường.</a:t>
            </a:r>
          </a:p>
          <a:p>
            <a:pPr fontAlgn="auto">
              <a:spcAft>
                <a:spcPts val="0"/>
              </a:spcAft>
              <a:defRPr/>
            </a:pPr>
            <a:endParaRPr lang="en-US" sz="36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 descr="A picture containing building, indoor, floor, table&#10;&#10;Description generated with high confidence">
            <a:extLst>
              <a:ext uri="{FF2B5EF4-FFF2-40B4-BE49-F238E27FC236}">
                <a16:creationId xmlns:a16="http://schemas.microsoft.com/office/drawing/2014/main" xmlns="" id="{E24A1EEC-797F-45F4-BF19-DE45398D0F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087" y="2884904"/>
            <a:ext cx="2998543" cy="256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29" descr="mia">
            <a:extLst>
              <a:ext uri="{FF2B5EF4-FFF2-40B4-BE49-F238E27FC236}">
                <a16:creationId xmlns:a16="http://schemas.microsoft.com/office/drawing/2014/main" xmlns="" id="{84562AA1-DB69-43D8-9D9E-6C21CCA8D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2884904"/>
            <a:ext cx="2999711" cy="256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5A3DCC58-F655-44F4-B6D9-C09B74B58ECB}"/>
              </a:ext>
            </a:extLst>
          </p:cNvPr>
          <p:cNvSpPr/>
          <p:nvPr/>
        </p:nvSpPr>
        <p:spPr>
          <a:xfrm>
            <a:off x="72008" y="144394"/>
            <a:ext cx="9071992" cy="792088"/>
          </a:xfrm>
          <a:prstGeom prst="roundRect">
            <a:avLst/>
          </a:pr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VAI TRÒ VÀ ĐẶC ĐIỂM NGÀNH GTVT 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Flowchart: Alternate Process 14">
            <a:extLst>
              <a:ext uri="{FF2B5EF4-FFF2-40B4-BE49-F238E27FC236}">
                <a16:creationId xmlns:a16="http://schemas.microsoft.com/office/drawing/2014/main" xmlns="" id="{94486EF5-B162-4CF0-BE69-CD4E8CAE0050}"/>
              </a:ext>
            </a:extLst>
          </p:cNvPr>
          <p:cNvSpPr/>
          <p:nvPr/>
        </p:nvSpPr>
        <p:spPr>
          <a:xfrm>
            <a:off x="72008" y="936482"/>
            <a:ext cx="3114346" cy="567063"/>
          </a:xfrm>
          <a:prstGeom prst="flowChartAlternateProcess">
            <a:avLst/>
          </a:prstGeom>
          <a:solidFill>
            <a:schemeClr val="accent3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1.1 VAI TRÒ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8">
            <a:extLst>
              <a:ext uri="{FF2B5EF4-FFF2-40B4-BE49-F238E27FC236}">
                <a16:creationId xmlns:a16="http://schemas.microsoft.com/office/drawing/2014/main" xmlns="" id="{90D0F853-B5F4-457C-A05B-2076B89D6D02}"/>
              </a:ext>
            </a:extLst>
          </p:cNvPr>
          <p:cNvSpPr txBox="1">
            <a:spLocks/>
          </p:cNvSpPr>
          <p:nvPr/>
        </p:nvSpPr>
        <p:spPr>
          <a:xfrm>
            <a:off x="71438" y="1827213"/>
            <a:ext cx="8893175" cy="6191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 vụ nhu cầu đi lại của người dân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0D8E23B0-850A-4387-9D05-29E0BF0C216E}"/>
              </a:ext>
            </a:extLst>
          </p:cNvPr>
          <p:cNvSpPr/>
          <p:nvPr/>
        </p:nvSpPr>
        <p:spPr>
          <a:xfrm>
            <a:off x="72008" y="144394"/>
            <a:ext cx="9071992" cy="792088"/>
          </a:xfrm>
          <a:prstGeom prst="roundRect">
            <a:avLst/>
          </a:pr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VAI TRÒ VÀ ĐẶC ĐIỂM NGÀNH GTVT 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lowchart: Alternate Process 11">
            <a:extLst>
              <a:ext uri="{FF2B5EF4-FFF2-40B4-BE49-F238E27FC236}">
                <a16:creationId xmlns:a16="http://schemas.microsoft.com/office/drawing/2014/main" xmlns="" id="{B1BBD9D5-14C4-4E8B-BEF1-FA453C9818CA}"/>
              </a:ext>
            </a:extLst>
          </p:cNvPr>
          <p:cNvSpPr/>
          <p:nvPr/>
        </p:nvSpPr>
        <p:spPr>
          <a:xfrm>
            <a:off x="72008" y="1096418"/>
            <a:ext cx="3114346" cy="567063"/>
          </a:xfrm>
          <a:prstGeom prst="flowChartAlternateProcess">
            <a:avLst/>
          </a:prstGeom>
          <a:solidFill>
            <a:schemeClr val="accent3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1.1 VAI TRÒ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6B41109-8C8C-4579-AAEE-5A2560AD3649}"/>
              </a:ext>
            </a:extLst>
          </p:cNvPr>
          <p:cNvGrpSpPr/>
          <p:nvPr/>
        </p:nvGrpSpPr>
        <p:grpSpPr>
          <a:xfrm>
            <a:off x="1454967" y="2749387"/>
            <a:ext cx="6191250" cy="3389313"/>
            <a:chOff x="1476375" y="2644775"/>
            <a:chExt cx="6191250" cy="3389313"/>
          </a:xfrm>
        </p:grpSpPr>
        <p:pic>
          <p:nvPicPr>
            <p:cNvPr id="8" name="Picture Placeholder 14" descr="A group of people standing around a bus&#10;&#10;Description generated with very high confidence">
              <a:extLst>
                <a:ext uri="{FF2B5EF4-FFF2-40B4-BE49-F238E27FC236}">
                  <a16:creationId xmlns:a16="http://schemas.microsoft.com/office/drawing/2014/main" xmlns="" id="{7811C8B6-8EE0-475F-B10A-497F9414D5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453" b="15453"/>
            <a:stretch>
              <a:fillRect/>
            </a:stretch>
          </p:blipFill>
          <p:spPr bwMode="auto">
            <a:xfrm>
              <a:off x="1476375" y="2644775"/>
              <a:ext cx="6083300" cy="3376613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084127EA-C2EA-435E-97E9-22EC6BEAF1EB}"/>
                </a:ext>
              </a:extLst>
            </p:cNvPr>
            <p:cNvSpPr txBox="1"/>
            <p:nvPr/>
          </p:nvSpPr>
          <p:spPr>
            <a:xfrm>
              <a:off x="4331947" y="5510868"/>
              <a:ext cx="3335678" cy="52322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Xe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bus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chở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khách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B535A381-DC77-4F2F-861A-ECE2242A9A40}"/>
              </a:ext>
            </a:extLst>
          </p:cNvPr>
          <p:cNvGrpSpPr/>
          <p:nvPr/>
        </p:nvGrpSpPr>
        <p:grpSpPr>
          <a:xfrm>
            <a:off x="1347016" y="2712263"/>
            <a:ext cx="6537351" cy="3723849"/>
            <a:chOff x="-900608" y="1291459"/>
            <a:chExt cx="5659438" cy="3398799"/>
          </a:xfrm>
        </p:grpSpPr>
        <p:pic>
          <p:nvPicPr>
            <p:cNvPr id="7" name="Picture Placeholder 12" descr="A group of people standing around a plane&#10;&#10;Description generated with very high confidence">
              <a:extLst>
                <a:ext uri="{FF2B5EF4-FFF2-40B4-BE49-F238E27FC236}">
                  <a16:creationId xmlns:a16="http://schemas.microsoft.com/office/drawing/2014/main" xmlns="" id="{AC48F77D-44A9-4D2A-9F52-55046C0AF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201" b="14201"/>
            <a:stretch>
              <a:fillRect/>
            </a:stretch>
          </p:blipFill>
          <p:spPr bwMode="auto">
            <a:xfrm>
              <a:off x="-900608" y="1291459"/>
              <a:ext cx="5659438" cy="3363913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D54AA37D-3060-4CA5-8750-B6021D79FDB9}"/>
                </a:ext>
              </a:extLst>
            </p:cNvPr>
            <p:cNvSpPr txBox="1"/>
            <p:nvPr/>
          </p:nvSpPr>
          <p:spPr>
            <a:xfrm>
              <a:off x="1907703" y="4228593"/>
              <a:ext cx="2851127" cy="461665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Máy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bay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chở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khách</a:t>
              </a:r>
              <a:endPara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C7BBB42E-E4F2-447B-B301-DD18B7FB4E49}"/>
              </a:ext>
            </a:extLst>
          </p:cNvPr>
          <p:cNvGrpSpPr/>
          <p:nvPr/>
        </p:nvGrpSpPr>
        <p:grpSpPr>
          <a:xfrm>
            <a:off x="1016125" y="2554212"/>
            <a:ext cx="7199132" cy="4053085"/>
            <a:chOff x="-1843063" y="3012784"/>
            <a:chExt cx="7199132" cy="4053085"/>
          </a:xfrm>
        </p:grpSpPr>
        <p:pic>
          <p:nvPicPr>
            <p:cNvPr id="9" name="Picture Placeholder 16" descr="A group of people waiting at a train station&#10;&#10;Description generated with very high confidence">
              <a:extLst>
                <a:ext uri="{FF2B5EF4-FFF2-40B4-BE49-F238E27FC236}">
                  <a16:creationId xmlns:a16="http://schemas.microsoft.com/office/drawing/2014/main" xmlns="" id="{696A5563-5362-40AA-9200-3F8C936B9B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243" b="13243"/>
            <a:stretch>
              <a:fillRect/>
            </a:stretch>
          </p:blipFill>
          <p:spPr bwMode="auto">
            <a:xfrm>
              <a:off x="-1843063" y="3012784"/>
              <a:ext cx="7199132" cy="4053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A297859C-E8AB-4AD8-84AD-AAC8C79B91C3}"/>
                </a:ext>
              </a:extLst>
            </p:cNvPr>
            <p:cNvSpPr txBox="1"/>
            <p:nvPr/>
          </p:nvSpPr>
          <p:spPr>
            <a:xfrm>
              <a:off x="2484494" y="6004817"/>
              <a:ext cx="1677449" cy="52322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Tàu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20" descr="A sign in front of a building&#10;&#10;Description generated with very high confidence">
            <a:extLst>
              <a:ext uri="{FF2B5EF4-FFF2-40B4-BE49-F238E27FC236}">
                <a16:creationId xmlns:a16="http://schemas.microsoft.com/office/drawing/2014/main" xmlns="" id="{DF6CD774-E630-4FAF-9ED4-F1D82392B6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93" b="18193"/>
          <a:stretch>
            <a:fillRect/>
          </a:stretch>
        </p:blipFill>
        <p:spPr bwMode="auto">
          <a:xfrm>
            <a:off x="480219" y="3336925"/>
            <a:ext cx="6103938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8">
            <a:extLst>
              <a:ext uri="{FF2B5EF4-FFF2-40B4-BE49-F238E27FC236}">
                <a16:creationId xmlns:a16="http://schemas.microsoft.com/office/drawing/2014/main" xmlns="" id="{54123FBD-FBF8-4CD5-82B6-5AEC7E5183A3}"/>
              </a:ext>
            </a:extLst>
          </p:cNvPr>
          <p:cNvSpPr txBox="1">
            <a:spLocks/>
          </p:cNvSpPr>
          <p:nvPr/>
        </p:nvSpPr>
        <p:spPr>
          <a:xfrm>
            <a:off x="66675" y="1806575"/>
            <a:ext cx="8963025" cy="12430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mối giao lưu kinh tế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giữa các vùng trong nước và giữa các nước.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truck on a city street&#10;&#10;Description generated with very high confidence">
            <a:extLst>
              <a:ext uri="{FF2B5EF4-FFF2-40B4-BE49-F238E27FC236}">
                <a16:creationId xmlns:a16="http://schemas.microsoft.com/office/drawing/2014/main" xmlns="" id="{767BD6DA-2EBA-4A56-B80D-18786A6D36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463" y="3284538"/>
            <a:ext cx="5294312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5C2006A4-1089-453C-ACE6-0525E3ED973E}"/>
              </a:ext>
            </a:extLst>
          </p:cNvPr>
          <p:cNvGrpSpPr>
            <a:grpSpLocks/>
          </p:cNvGrpSpPr>
          <p:nvPr/>
        </p:nvGrpSpPr>
        <p:grpSpPr bwMode="auto">
          <a:xfrm>
            <a:off x="1908175" y="3133725"/>
            <a:ext cx="7118350" cy="3632199"/>
            <a:chOff x="1380515" y="2925489"/>
            <a:chExt cx="6989349" cy="3654847"/>
          </a:xfrm>
        </p:grpSpPr>
        <p:pic>
          <p:nvPicPr>
            <p:cNvPr id="15375" name="Picture 5" descr="A group of people standing in front of a crowd posing for the camera&#10;&#10;Description generated with very high confidence">
              <a:extLst>
                <a:ext uri="{FF2B5EF4-FFF2-40B4-BE49-F238E27FC236}">
                  <a16:creationId xmlns:a16="http://schemas.microsoft.com/office/drawing/2014/main" xmlns="" id="{3E6C73CF-DC05-4E17-BA05-B24745A0F6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0515" y="2925489"/>
              <a:ext cx="6989349" cy="36548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04C0D099-D05E-45CF-9184-43AC26122F7D}"/>
                </a:ext>
              </a:extLst>
            </p:cNvPr>
            <p:cNvSpPr txBox="1"/>
            <p:nvPr/>
          </p:nvSpPr>
          <p:spPr>
            <a:xfrm>
              <a:off x="2458835" y="6062028"/>
              <a:ext cx="5554859" cy="464544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Thủ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</a:t>
              </a:r>
              <a:r>
                <a:rPr lang="vi-VN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ớng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Nguyễn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Xuân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Phúc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thăm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Nga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5545F91C-4AEA-4994-A48C-C448205453F2}"/>
              </a:ext>
            </a:extLst>
          </p:cNvPr>
          <p:cNvGrpSpPr>
            <a:grpSpLocks/>
          </p:cNvGrpSpPr>
          <p:nvPr/>
        </p:nvGrpSpPr>
        <p:grpSpPr bwMode="auto">
          <a:xfrm>
            <a:off x="1578441" y="3133724"/>
            <a:ext cx="6103938" cy="3702050"/>
            <a:chOff x="1993323" y="2667872"/>
            <a:chExt cx="6849531" cy="3884727"/>
          </a:xfrm>
        </p:grpSpPr>
        <p:pic>
          <p:nvPicPr>
            <p:cNvPr id="15373" name="Picture 11" descr=" Tổng thống Peru đến Việt Nam dự hội nghị cấp cao APECT">
              <a:extLst>
                <a:ext uri="{FF2B5EF4-FFF2-40B4-BE49-F238E27FC236}">
                  <a16:creationId xmlns:a16="http://schemas.microsoft.com/office/drawing/2014/main" xmlns="" id="{886C28F5-43FF-4B02-BE53-61846EB3CA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3323" y="2667872"/>
              <a:ext cx="6849531" cy="3884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CFCA71FC-4353-4AE9-B929-B26E51182D98}"/>
                </a:ext>
              </a:extLst>
            </p:cNvPr>
            <p:cNvSpPr txBox="1"/>
            <p:nvPr/>
          </p:nvSpPr>
          <p:spPr>
            <a:xfrm>
              <a:off x="2119358" y="5808981"/>
              <a:ext cx="6667827" cy="678224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Tổng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thống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Peru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Nam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dự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hội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nghị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cấp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cao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APEC 2017</a:t>
              </a:r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283AE3F8-861E-430E-BEC6-EB8C2FCCDBB2}"/>
              </a:ext>
            </a:extLst>
          </p:cNvPr>
          <p:cNvSpPr/>
          <p:nvPr/>
        </p:nvSpPr>
        <p:spPr>
          <a:xfrm>
            <a:off x="72008" y="144394"/>
            <a:ext cx="9071992" cy="792088"/>
          </a:xfrm>
          <a:prstGeom prst="roundRect">
            <a:avLst/>
          </a:pr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VAI TRÒ VÀ ĐẶC ĐIỂM NGÀNH GTVT 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Flowchart: Alternate Process 15">
            <a:extLst>
              <a:ext uri="{FF2B5EF4-FFF2-40B4-BE49-F238E27FC236}">
                <a16:creationId xmlns:a16="http://schemas.microsoft.com/office/drawing/2014/main" xmlns="" id="{CDDB2324-8309-4B51-8A81-BAC768464F35}"/>
              </a:ext>
            </a:extLst>
          </p:cNvPr>
          <p:cNvSpPr/>
          <p:nvPr/>
        </p:nvSpPr>
        <p:spPr>
          <a:xfrm>
            <a:off x="72008" y="1096418"/>
            <a:ext cx="3114346" cy="567063"/>
          </a:xfrm>
          <a:prstGeom prst="flowChartAlternateProcess">
            <a:avLst/>
          </a:prstGeom>
          <a:solidFill>
            <a:schemeClr val="accent3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1.1 VAI TRÒ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11FD345E-2E74-4569-8817-4F7078A77094}"/>
              </a:ext>
            </a:extLst>
          </p:cNvPr>
          <p:cNvSpPr txBox="1">
            <a:spLocks/>
          </p:cNvSpPr>
          <p:nvPr/>
        </p:nvSpPr>
        <p:spPr>
          <a:xfrm>
            <a:off x="71438" y="1773238"/>
            <a:ext cx="8964612" cy="115411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 </a:t>
            </a:r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kinh tế - xã hội ở vùng núi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 đảo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106BBD71-43F7-42C4-B502-C00BD6D94F11}"/>
              </a:ext>
            </a:extLst>
          </p:cNvPr>
          <p:cNvSpPr/>
          <p:nvPr/>
        </p:nvSpPr>
        <p:spPr>
          <a:xfrm>
            <a:off x="72008" y="144394"/>
            <a:ext cx="9071992" cy="792088"/>
          </a:xfrm>
          <a:prstGeom prst="roundRect">
            <a:avLst/>
          </a:pr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VAI TRÒ VÀ ĐẶC ĐIỂM NGÀNH GTVT 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Flowchart: Alternate Process 19">
            <a:extLst>
              <a:ext uri="{FF2B5EF4-FFF2-40B4-BE49-F238E27FC236}">
                <a16:creationId xmlns:a16="http://schemas.microsoft.com/office/drawing/2014/main" xmlns="" id="{B6A1D626-3FE0-40CF-AFDA-BA23F0F37673}"/>
              </a:ext>
            </a:extLst>
          </p:cNvPr>
          <p:cNvSpPr/>
          <p:nvPr/>
        </p:nvSpPr>
        <p:spPr>
          <a:xfrm>
            <a:off x="72008" y="1096418"/>
            <a:ext cx="3114346" cy="567063"/>
          </a:xfrm>
          <a:prstGeom prst="flowChartAlternateProcess">
            <a:avLst/>
          </a:prstGeom>
          <a:solidFill>
            <a:schemeClr val="accent3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1.1 VAI TRÒ</a:t>
            </a:r>
          </a:p>
        </p:txBody>
      </p:sp>
      <p:pic>
        <p:nvPicPr>
          <p:cNvPr id="1026" name="Picture 2" descr="Tour Du Lịch Côn Đảo 3 Ngày Từ Hải Phò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550" y="3273828"/>
            <a:ext cx="4762500" cy="312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Đi du lịch Côn Đảo bằng tàu biể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50907"/>
            <a:ext cx="4608004" cy="327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mg-s-msn-com.akamaized.net/tenant/amp/entityid/AAK2w6J.img?h=450&amp;w=799&amp;m=6&amp;q=60&amp;o=f&amp;l=f&amp;x=260&amp;y=26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273828"/>
            <a:ext cx="4932039" cy="3930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ật xe tải gây ách tắc giao thông hàng giờ tại khu vực Đèo Cả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927350"/>
            <a:ext cx="4355976" cy="395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9" descr="A group of people standing around a plane&#10;&#10;Description generated with very high confidence">
            <a:extLst>
              <a:ext uri="{FF2B5EF4-FFF2-40B4-BE49-F238E27FC236}">
                <a16:creationId xmlns:a16="http://schemas.microsoft.com/office/drawing/2014/main" xmlns="" id="{BB63D576-CB0B-40C3-8880-093A119E16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8" b="11488"/>
          <a:stretch>
            <a:fillRect/>
          </a:stretch>
        </p:blipFill>
        <p:spPr bwMode="auto">
          <a:xfrm>
            <a:off x="1846263" y="2860675"/>
            <a:ext cx="523875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Placeholder 19" descr="A truck driving down a dirt road&#10;&#10;Description generated with high confidence">
            <a:extLst>
              <a:ext uri="{FF2B5EF4-FFF2-40B4-BE49-F238E27FC236}">
                <a16:creationId xmlns:a16="http://schemas.microsoft.com/office/drawing/2014/main" xmlns="" id="{E72BECB5-9DFA-4C43-937D-467A953ECE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78" b="7678"/>
          <a:stretch>
            <a:fillRect/>
          </a:stretch>
        </p:blipFill>
        <p:spPr bwMode="auto">
          <a:xfrm>
            <a:off x="82550" y="2708275"/>
            <a:ext cx="8034338" cy="383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8">
            <a:extLst>
              <a:ext uri="{FF2B5EF4-FFF2-40B4-BE49-F238E27FC236}">
                <a16:creationId xmlns:a16="http://schemas.microsoft.com/office/drawing/2014/main" xmlns="" id="{EB92E69A-1D8B-4B29-944A-B77D24295EBF}"/>
              </a:ext>
            </a:extLst>
          </p:cNvPr>
          <p:cNvSpPr txBox="1">
            <a:spLocks/>
          </p:cNvSpPr>
          <p:nvPr/>
        </p:nvSpPr>
        <p:spPr>
          <a:xfrm>
            <a:off x="82550" y="1817688"/>
            <a:ext cx="8882063" cy="70326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 cường sức mạnh quốc phòng</a:t>
            </a:r>
          </a:p>
        </p:txBody>
      </p:sp>
      <p:pic>
        <p:nvPicPr>
          <p:cNvPr id="12" name="Picture Placeholder 15" descr="A large ship in a body of water&#10;&#10;Description generated with very high confidence">
            <a:extLst>
              <a:ext uri="{FF2B5EF4-FFF2-40B4-BE49-F238E27FC236}">
                <a16:creationId xmlns:a16="http://schemas.microsoft.com/office/drawing/2014/main" xmlns="" id="{7AAA6137-266C-4BD1-A71C-A5C4EB58BE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3" b="4393"/>
          <a:stretch>
            <a:fillRect/>
          </a:stretch>
        </p:blipFill>
        <p:spPr bwMode="auto">
          <a:xfrm>
            <a:off x="395288" y="2671763"/>
            <a:ext cx="8034337" cy="383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 car parked in front of a building&#10;&#10;Description generated with very high confidence">
            <a:extLst>
              <a:ext uri="{FF2B5EF4-FFF2-40B4-BE49-F238E27FC236}">
                <a16:creationId xmlns:a16="http://schemas.microsoft.com/office/drawing/2014/main" xmlns="" id="{002834D5-1886-4606-9A00-E2241565D1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2628490"/>
            <a:ext cx="7402512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A group of people riding on the back of a motorcycle&#10;&#10;Description generated with very high confidence">
            <a:extLst>
              <a:ext uri="{FF2B5EF4-FFF2-40B4-BE49-F238E27FC236}">
                <a16:creationId xmlns:a16="http://schemas.microsoft.com/office/drawing/2014/main" xmlns="" id="{1EC4AB17-3CEF-49AF-A913-3224BA2E8A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274" y="2781239"/>
            <a:ext cx="5532438" cy="382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CAE9E2ED-795C-41EC-92E4-0DF931E07490}"/>
              </a:ext>
            </a:extLst>
          </p:cNvPr>
          <p:cNvSpPr/>
          <p:nvPr/>
        </p:nvSpPr>
        <p:spPr>
          <a:xfrm>
            <a:off x="72008" y="144394"/>
            <a:ext cx="9071992" cy="792088"/>
          </a:xfrm>
          <a:prstGeom prst="roundRect">
            <a:avLst/>
          </a:pr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VAI TRÒ VÀ ĐẶC ĐIỂM NGÀNH GTVT 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lowchart: Alternate Process 13">
            <a:extLst>
              <a:ext uri="{FF2B5EF4-FFF2-40B4-BE49-F238E27FC236}">
                <a16:creationId xmlns:a16="http://schemas.microsoft.com/office/drawing/2014/main" xmlns="" id="{4AE1D32F-8DDE-4A77-A6DF-C8C53FE9D787}"/>
              </a:ext>
            </a:extLst>
          </p:cNvPr>
          <p:cNvSpPr/>
          <p:nvPr/>
        </p:nvSpPr>
        <p:spPr>
          <a:xfrm>
            <a:off x="72008" y="1096418"/>
            <a:ext cx="3114346" cy="567063"/>
          </a:xfrm>
          <a:prstGeom prst="flowChartAlternateProcess">
            <a:avLst/>
          </a:prstGeom>
          <a:solidFill>
            <a:schemeClr val="accent3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1.1 VAI TRÒ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2982</TotalTime>
  <Words>1872</Words>
  <Application>Microsoft Office PowerPoint</Application>
  <PresentationFormat>On-screen Show (4:3)</PresentationFormat>
  <Paragraphs>379</Paragraphs>
  <Slides>33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QUAN DOAN</dc:creator>
  <cp:lastModifiedBy>Windows User</cp:lastModifiedBy>
  <cp:revision>261</cp:revision>
  <dcterms:created xsi:type="dcterms:W3CDTF">2014-05-20T03:55:48Z</dcterms:created>
  <dcterms:modified xsi:type="dcterms:W3CDTF">2021-02-18T10:57:00Z</dcterms:modified>
</cp:coreProperties>
</file>