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259" r:id="rId3"/>
    <p:sldId id="260" r:id="rId4"/>
    <p:sldId id="264" r:id="rId5"/>
    <p:sldId id="265" r:id="rId6"/>
    <p:sldId id="266" r:id="rId7"/>
    <p:sldId id="267" r:id="rId8"/>
    <p:sldId id="270" r:id="rId9"/>
    <p:sldId id="271" r:id="rId10"/>
    <p:sldId id="273" r:id="rId11"/>
    <p:sldId id="274" r:id="rId12"/>
    <p:sldId id="279" r:id="rId13"/>
    <p:sldId id="281" r:id="rId14"/>
    <p:sldId id="284" r:id="rId15"/>
    <p:sldId id="285" r:id="rId16"/>
    <p:sldId id="286" r:id="rId17"/>
    <p:sldId id="287" r:id="rId18"/>
    <p:sldId id="289" r:id="rId19"/>
    <p:sldId id="292" r:id="rId20"/>
    <p:sldId id="29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9" autoAdjust="0"/>
    <p:restoredTop sz="94660"/>
  </p:normalViewPr>
  <p:slideViewPr>
    <p:cSldViewPr snapToGrid="0">
      <p:cViewPr varScale="1">
        <p:scale>
          <a:sx n="74" d="100"/>
          <a:sy n="74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9B0C5B-92DD-467F-87EB-6562E4FE6081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897AC1-3F0E-4903-9BC8-A9F9E6BA7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485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7F1E612-A943-4F4D-8874-720971A3DE22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4680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E867DBA-3434-4FEE-B4B0-847D574DD62B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373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F7AB2DD-CD13-477D-817C-CF71487AD4A9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8755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B0E2959-7532-4A93-B23A-8D270454A9E4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4009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040A880-61CB-4E12-943D-4F8BF9F4A17E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9046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A9C3F1-19DC-4B47-8721-5B8CD5F3D640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8433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EFBDEC8-2FA6-4C46-9C6B-BB89176401BA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1949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8A03EC6-52D2-4ECC-B64E-922250F79BDB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2365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41AA642-7CB5-42F4-96CC-A62BC33B7522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9999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42A0B1E-97EC-4F17-8894-D4836F19F5FA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4637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F20363D-89E7-4503-9512-281EED0FE464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355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5E8C4CD-8EF1-4D1B-BE9D-103D525EFFD1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9786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4491340-EAF8-4728-A1BD-54CC28A5F798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283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E68E03-7059-4F82-93CD-AFF10BE64942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569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8FDFFAB-093D-45DB-B612-08C8E2A63E30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288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C7435F9-3832-4BDA-9799-9256D095D8E4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0153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58442BE-F93B-4C7C-97A9-554884722911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974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5D38C16-A499-4DAE-8BDE-FA9904277050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1801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656DFA5-63BC-4B8E-BB62-8F8F8FA0BBE5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610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9D2ADB1-0C2A-4CB4-B755-CAE65AEB8C91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b="1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835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840E-8E00-4A2F-BF1B-46E4DAC2102D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9E6D-4E29-46E3-B5DF-177210DA2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84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>
        <p:cut/>
      </p:transition>
    </mc:Choice>
    <mc:Fallback xmlns="">
      <p:transition spd="slow"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840E-8E00-4A2F-BF1B-46E4DAC2102D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9E6D-4E29-46E3-B5DF-177210DA2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56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>
        <p:cut/>
      </p:transition>
    </mc:Choice>
    <mc:Fallback xmlns="">
      <p:transition spd="slow"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840E-8E00-4A2F-BF1B-46E4DAC2102D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9E6D-4E29-46E3-B5DF-177210DA2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00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>
        <p:cut/>
      </p:transition>
    </mc:Choice>
    <mc:Fallback xmlns="">
      <p:transition spd="slow"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Chöông VIII: Ñòa lí coâng nghieäp – Baøi 31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25CAD-452C-4C09-9469-E67B34F966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248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>
        <p:cut/>
      </p:transition>
    </mc:Choice>
    <mc:Fallback xmlns="">
      <p:transition spd="slow"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Chöông VIII: Ñòa lí coâng nghieäp – Baøi 31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7D5CD-2608-4E81-A079-8ECDA47981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222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>
        <p:cut/>
      </p:transition>
    </mc:Choice>
    <mc:Fallback xmlns="">
      <p:transition spd="slow"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840E-8E00-4A2F-BF1B-46E4DAC2102D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9E6D-4E29-46E3-B5DF-177210DA2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28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>
        <p:cut/>
      </p:transition>
    </mc:Choice>
    <mc:Fallback xmlns="">
      <p:transition spd="slow"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840E-8E00-4A2F-BF1B-46E4DAC2102D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9E6D-4E29-46E3-B5DF-177210DA2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9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>
        <p:cut/>
      </p:transition>
    </mc:Choice>
    <mc:Fallback xmlns="">
      <p:transition spd="slow"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840E-8E00-4A2F-BF1B-46E4DAC2102D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9E6D-4E29-46E3-B5DF-177210DA2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90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>
        <p:cut/>
      </p:transition>
    </mc:Choice>
    <mc:Fallback xmlns="">
      <p:transition spd="slow"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840E-8E00-4A2F-BF1B-46E4DAC2102D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9E6D-4E29-46E3-B5DF-177210DA2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35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>
        <p:cut/>
      </p:transition>
    </mc:Choice>
    <mc:Fallback xmlns="">
      <p:transition spd="slow"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840E-8E00-4A2F-BF1B-46E4DAC2102D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9E6D-4E29-46E3-B5DF-177210DA2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33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>
        <p:cut/>
      </p:transition>
    </mc:Choice>
    <mc:Fallback xmlns="">
      <p:transition spd="slow"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840E-8E00-4A2F-BF1B-46E4DAC2102D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9E6D-4E29-46E3-B5DF-177210DA2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13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>
        <p:cut/>
      </p:transition>
    </mc:Choice>
    <mc:Fallback xmlns="">
      <p:transition spd="slow"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840E-8E00-4A2F-BF1B-46E4DAC2102D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9E6D-4E29-46E3-B5DF-177210DA2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33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>
        <p:cut/>
      </p:transition>
    </mc:Choice>
    <mc:Fallback xmlns="">
      <p:transition spd="slow"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840E-8E00-4A2F-BF1B-46E4DAC2102D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9E6D-4E29-46E3-B5DF-177210DA2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56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>
        <p:cut/>
      </p:transition>
    </mc:Choice>
    <mc:Fallback xmlns="">
      <p:transition spd="slow"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1840E-8E00-4A2F-BF1B-46E4DAC2102D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9E6D-4E29-46E3-B5DF-177210DA2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16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3" r:id="rId13"/>
  </p:sldLayoutIdLst>
  <mc:AlternateContent xmlns:mc="http://schemas.openxmlformats.org/markup-compatibility/2006" xmlns:p14="http://schemas.microsoft.com/office/powerpoint/2010/main">
    <mc:Choice Requires="p14">
      <p:transition spd="slow" p14:dur="8000">
        <p:cut/>
      </p:transition>
    </mc:Choice>
    <mc:Fallback xmlns="">
      <p:transition spd="slow">
        <p:cut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7" Type="http://schemas.openxmlformats.org/officeDocument/2006/relationships/image" Target="../media/image2.jp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.png"/><Relationship Id="rId5" Type="http://schemas.openxmlformats.org/officeDocument/2006/relationships/slide" Target="slide13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Chöông VIII: Ñòa lí coâng nghieäp – Baøi 31</a:t>
            </a:r>
          </a:p>
        </p:txBody>
      </p:sp>
      <p:sp>
        <p:nvSpPr>
          <p:cNvPr id="51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0A6DA9-56B1-40B6-8BD6-E4A176B85FD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800601" y="685800"/>
            <a:ext cx="2295525" cy="698500"/>
            <a:chOff x="2358" y="1920"/>
            <a:chExt cx="1446" cy="440"/>
          </a:xfrm>
        </p:grpSpPr>
        <p:sp>
          <p:nvSpPr>
            <p:cNvPr id="5136" name="WordArt 4"/>
            <p:cNvSpPr>
              <a:spLocks noChangeArrowheads="1" noChangeShapeType="1" noTextEdit="1"/>
            </p:cNvSpPr>
            <p:nvPr/>
          </p:nvSpPr>
          <p:spPr bwMode="auto">
            <a:xfrm>
              <a:off x="2358" y="1964"/>
              <a:ext cx="1044" cy="39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effectLst>
                    <a:outerShdw dist="63500" dir="18412194" algn="ctr" rotWithShape="0">
                      <a:srgbClr val="FF3399">
                        <a:alpha val="79999"/>
                      </a:srgbClr>
                    </a:outerShdw>
                  </a:effectLst>
                  <a:latin typeface="VNI-Ariston" pitchFamily="2" charset="0"/>
                </a:rPr>
                <a:t>Chöông </a:t>
              </a:r>
            </a:p>
          </p:txBody>
        </p:sp>
        <p:sp>
          <p:nvSpPr>
            <p:cNvPr id="5137" name="WordArt 5"/>
            <p:cNvSpPr>
              <a:spLocks noChangeArrowheads="1" noChangeShapeType="1" noTextEdit="1"/>
            </p:cNvSpPr>
            <p:nvPr/>
          </p:nvSpPr>
          <p:spPr bwMode="auto">
            <a:xfrm>
              <a:off x="3408" y="1920"/>
              <a:ext cx="396" cy="36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i="1" kern="10">
                  <a:effectLst>
                    <a:outerShdw dist="63500" dir="18412194" algn="ctr" rotWithShape="0">
                      <a:srgbClr val="FF3399">
                        <a:alpha val="79999"/>
                      </a:srgbClr>
                    </a:outerShdw>
                  </a:effectLst>
                  <a:latin typeface="Impact" panose="020B0806030902050204" pitchFamily="34" charset="0"/>
                </a:rPr>
                <a:t>VIII</a:t>
              </a:r>
            </a:p>
          </p:txBody>
        </p:sp>
      </p:grpSp>
      <p:sp>
        <p:nvSpPr>
          <p:cNvPr id="89095" name="WordArt 7"/>
          <p:cNvSpPr>
            <a:spLocks noChangeArrowheads="1" noChangeShapeType="1" noTextEdit="1"/>
          </p:cNvSpPr>
          <p:nvPr/>
        </p:nvSpPr>
        <p:spPr bwMode="auto">
          <a:xfrm>
            <a:off x="3886200" y="1447800"/>
            <a:ext cx="4343400" cy="914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solidFill>
                  <a:srgbClr val="FF00FF"/>
                </a:solidFill>
                <a:effectLst>
                  <a:outerShdw dist="45791" dir="18221404" algn="ctr" rotWithShape="0">
                    <a:srgbClr val="FF0000">
                      <a:alpha val="50000"/>
                    </a:srgbClr>
                  </a:outerShdw>
                </a:effectLst>
                <a:latin typeface="VNI-Jamai" pitchFamily="2" charset="0"/>
              </a:rPr>
              <a:t>ÑÒA LÍ COÂNG NGHIEÄP</a:t>
            </a:r>
          </a:p>
        </p:txBody>
      </p:sp>
      <p:sp>
        <p:nvSpPr>
          <p:cNvPr id="89096" name="AutoShape 8"/>
          <p:cNvSpPr>
            <a:spLocks noChangeArrowheads="1"/>
          </p:cNvSpPr>
          <p:nvPr/>
        </p:nvSpPr>
        <p:spPr bwMode="auto">
          <a:xfrm>
            <a:off x="3429000" y="228600"/>
            <a:ext cx="838200" cy="838200"/>
          </a:xfrm>
          <a:prstGeom prst="sun">
            <a:avLst>
              <a:gd name="adj" fmla="val 46875"/>
            </a:avLst>
          </a:prstGeom>
          <a:solidFill>
            <a:srgbClr val="00FF00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500">
              <a:solidFill>
                <a:srgbClr val="FF0000"/>
              </a:solidFill>
            </a:endParaRPr>
          </a:p>
        </p:txBody>
      </p:sp>
      <p:sp>
        <p:nvSpPr>
          <p:cNvPr id="89097" name="AutoShape 9"/>
          <p:cNvSpPr>
            <a:spLocks noChangeArrowheads="1"/>
          </p:cNvSpPr>
          <p:nvPr/>
        </p:nvSpPr>
        <p:spPr bwMode="auto">
          <a:xfrm>
            <a:off x="2743200" y="3429000"/>
            <a:ext cx="381000" cy="381000"/>
          </a:xfrm>
          <a:prstGeom prst="sun">
            <a:avLst>
              <a:gd name="adj" fmla="val 46875"/>
            </a:avLst>
          </a:prstGeom>
          <a:solidFill>
            <a:srgbClr val="00FF00"/>
          </a:solidFill>
          <a:ln w="9525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500">
              <a:solidFill>
                <a:srgbClr val="FF0000"/>
              </a:solidFill>
            </a:endParaRPr>
          </a:p>
        </p:txBody>
      </p:sp>
      <p:sp>
        <p:nvSpPr>
          <p:cNvPr id="89098" name="AutoShape 10"/>
          <p:cNvSpPr>
            <a:spLocks noChangeArrowheads="1"/>
          </p:cNvSpPr>
          <p:nvPr/>
        </p:nvSpPr>
        <p:spPr bwMode="auto">
          <a:xfrm>
            <a:off x="9829800" y="381000"/>
            <a:ext cx="533400" cy="533400"/>
          </a:xfrm>
          <a:prstGeom prst="sun">
            <a:avLst>
              <a:gd name="adj" fmla="val 46875"/>
            </a:avLst>
          </a:prstGeom>
          <a:solidFill>
            <a:srgbClr val="00FF00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500">
              <a:solidFill>
                <a:srgbClr val="FF0000"/>
              </a:solidFill>
            </a:endParaRPr>
          </a:p>
        </p:txBody>
      </p:sp>
      <p:sp>
        <p:nvSpPr>
          <p:cNvPr id="89099" name="AutoShape 11"/>
          <p:cNvSpPr>
            <a:spLocks noChangeArrowheads="1"/>
          </p:cNvSpPr>
          <p:nvPr/>
        </p:nvSpPr>
        <p:spPr bwMode="auto">
          <a:xfrm>
            <a:off x="8763000" y="1219200"/>
            <a:ext cx="457200" cy="533400"/>
          </a:xfrm>
          <a:prstGeom prst="sun">
            <a:avLst>
              <a:gd name="adj" fmla="val 46875"/>
            </a:avLst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500">
              <a:solidFill>
                <a:srgbClr val="FF0000"/>
              </a:solidFill>
            </a:endParaRPr>
          </a:p>
        </p:txBody>
      </p:sp>
      <p:sp>
        <p:nvSpPr>
          <p:cNvPr id="89100" name="AutoShape 12"/>
          <p:cNvSpPr>
            <a:spLocks noChangeArrowheads="1"/>
          </p:cNvSpPr>
          <p:nvPr/>
        </p:nvSpPr>
        <p:spPr bwMode="auto">
          <a:xfrm>
            <a:off x="2438400" y="6019800"/>
            <a:ext cx="609600" cy="533400"/>
          </a:xfrm>
          <a:prstGeom prst="sun">
            <a:avLst>
              <a:gd name="adj" fmla="val 46875"/>
            </a:avLst>
          </a:prstGeom>
          <a:solidFill>
            <a:srgbClr val="00FF00"/>
          </a:solidFill>
          <a:ln w="9525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500">
              <a:solidFill>
                <a:srgbClr val="FF0000"/>
              </a:solidFill>
            </a:endParaRPr>
          </a:p>
        </p:txBody>
      </p:sp>
      <p:sp>
        <p:nvSpPr>
          <p:cNvPr id="89101" name="AutoShape 13"/>
          <p:cNvSpPr>
            <a:spLocks noChangeArrowheads="1"/>
          </p:cNvSpPr>
          <p:nvPr/>
        </p:nvSpPr>
        <p:spPr bwMode="auto">
          <a:xfrm>
            <a:off x="8915400" y="5715000"/>
            <a:ext cx="533400" cy="533400"/>
          </a:xfrm>
          <a:prstGeom prst="sun">
            <a:avLst>
              <a:gd name="adj" fmla="val 46875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500">
              <a:solidFill>
                <a:srgbClr val="FF0000"/>
              </a:solidFill>
            </a:endParaRPr>
          </a:p>
        </p:txBody>
      </p:sp>
      <p:sp>
        <p:nvSpPr>
          <p:cNvPr id="89102" name="AutoShape 14"/>
          <p:cNvSpPr>
            <a:spLocks noChangeArrowheads="1"/>
          </p:cNvSpPr>
          <p:nvPr/>
        </p:nvSpPr>
        <p:spPr bwMode="auto">
          <a:xfrm>
            <a:off x="9448800" y="4419600"/>
            <a:ext cx="533400" cy="762000"/>
          </a:xfrm>
          <a:prstGeom prst="sun">
            <a:avLst>
              <a:gd name="adj" fmla="val 46875"/>
            </a:avLst>
          </a:prstGeom>
          <a:solidFill>
            <a:srgbClr val="0000CC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500">
              <a:solidFill>
                <a:srgbClr val="FF0000"/>
              </a:solidFill>
            </a:endParaRPr>
          </a:p>
        </p:txBody>
      </p:sp>
      <p:sp>
        <p:nvSpPr>
          <p:cNvPr id="89103" name="AutoShape 15"/>
          <p:cNvSpPr>
            <a:spLocks noChangeArrowheads="1"/>
          </p:cNvSpPr>
          <p:nvPr/>
        </p:nvSpPr>
        <p:spPr bwMode="auto">
          <a:xfrm>
            <a:off x="1524000" y="457200"/>
            <a:ext cx="381000" cy="381000"/>
          </a:xfrm>
          <a:prstGeom prst="sun">
            <a:avLst>
              <a:gd name="adj" fmla="val 46875"/>
            </a:avLst>
          </a:prstGeom>
          <a:solidFill>
            <a:srgbClr val="00FF00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500">
              <a:solidFill>
                <a:srgbClr val="FF0000"/>
              </a:solidFill>
            </a:endParaRPr>
          </a:p>
        </p:txBody>
      </p:sp>
      <p:sp>
        <p:nvSpPr>
          <p:cNvPr id="89104" name="AutoShape 16"/>
          <p:cNvSpPr>
            <a:spLocks noChangeArrowheads="1"/>
          </p:cNvSpPr>
          <p:nvPr/>
        </p:nvSpPr>
        <p:spPr bwMode="auto">
          <a:xfrm>
            <a:off x="1524000" y="5791200"/>
            <a:ext cx="381000" cy="457200"/>
          </a:xfrm>
          <a:prstGeom prst="sun">
            <a:avLst>
              <a:gd name="adj" fmla="val 46875"/>
            </a:avLst>
          </a:prstGeom>
          <a:solidFill>
            <a:srgbClr val="0000CC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500">
              <a:solidFill>
                <a:srgbClr val="FF0000"/>
              </a:solidFill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700" y="2801937"/>
            <a:ext cx="5486400" cy="32940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164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890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890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89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89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89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89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89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3000" fill="hold"/>
                                        <p:tgtEl>
                                          <p:spTgt spid="89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3000" fill="hold"/>
                                        <p:tgtEl>
                                          <p:spTgt spid="89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890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890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89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89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891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89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890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890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890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890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8909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890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89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89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891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89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8" presetClass="entr" presetSubtype="16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89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89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89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89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16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89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9096" grpId="0" animBg="1"/>
      <p:bldP spid="89096" grpId="1" animBg="1"/>
      <p:bldP spid="89096" grpId="2" animBg="1"/>
      <p:bldP spid="89097" grpId="0" animBg="1"/>
      <p:bldP spid="89097" grpId="1" animBg="1"/>
      <p:bldP spid="89098" grpId="0" animBg="1"/>
      <p:bldP spid="89098" grpId="1" animBg="1"/>
      <p:bldP spid="89099" grpId="0" animBg="1"/>
      <p:bldP spid="89099" grpId="1" animBg="1"/>
      <p:bldP spid="89100" grpId="0" animBg="1"/>
      <p:bldP spid="89100" grpId="1" animBg="1"/>
      <p:bldP spid="89101" grpId="0" animBg="1"/>
      <p:bldP spid="89101" grpId="1" animBg="1"/>
      <p:bldP spid="89102" grpId="0" animBg="1"/>
      <p:bldP spid="89102" grpId="1" animBg="1"/>
      <p:bldP spid="89103" grpId="0" animBg="1"/>
      <p:bldP spid="89103" grpId="1" animBg="1"/>
      <p:bldP spid="89104" grpId="0" animBg="1"/>
      <p:bldP spid="89104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Chöông VIII: Ñòa lí coâng nghieäp – Baøi 31</a:t>
            </a:r>
          </a:p>
        </p:txBody>
      </p:sp>
      <p:sp>
        <p:nvSpPr>
          <p:cNvPr id="358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29F27CB-22EB-426D-8046-00ADC65C3D9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pic>
        <p:nvPicPr>
          <p:cNvPr id="165891" name="Picture 3" descr="20516158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828800"/>
            <a:ext cx="4648200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892" name="Picture 4" descr="22-10 cong nhan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28800"/>
            <a:ext cx="4572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894" name="Rectangle 6"/>
          <p:cNvSpPr>
            <a:spLocks noChangeArrowheads="1"/>
          </p:cNvSpPr>
          <p:nvPr/>
        </p:nvSpPr>
        <p:spPr bwMode="auto">
          <a:xfrm>
            <a:off x="1998662" y="5857082"/>
            <a:ext cx="37925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1" dirty="0" err="1"/>
              <a:t>Saûn</a:t>
            </a:r>
            <a:r>
              <a:rPr lang="en-US" altLang="en-US" i="1" dirty="0"/>
              <a:t> </a:t>
            </a:r>
            <a:r>
              <a:rPr lang="en-US" altLang="en-US" i="1" dirty="0" err="1"/>
              <a:t>xuaát</a:t>
            </a:r>
            <a:r>
              <a:rPr lang="en-US" altLang="en-US" i="1" dirty="0"/>
              <a:t> </a:t>
            </a:r>
            <a:r>
              <a:rPr lang="en-US" altLang="en-US" i="1" dirty="0" err="1"/>
              <a:t>coâng</a:t>
            </a:r>
            <a:r>
              <a:rPr lang="en-US" altLang="en-US" i="1" dirty="0"/>
              <a:t> </a:t>
            </a:r>
            <a:r>
              <a:rPr lang="en-US" altLang="en-US" i="1" dirty="0" err="1"/>
              <a:t>nghieäp</a:t>
            </a:r>
            <a:endParaRPr lang="en-US" altLang="en-US" i="1" dirty="0"/>
          </a:p>
        </p:txBody>
      </p:sp>
      <p:sp>
        <p:nvSpPr>
          <p:cNvPr id="165895" name="Rectangle 7"/>
          <p:cNvSpPr>
            <a:spLocks noChangeArrowheads="1"/>
          </p:cNvSpPr>
          <p:nvPr/>
        </p:nvSpPr>
        <p:spPr bwMode="auto">
          <a:xfrm>
            <a:off x="6436518" y="5857081"/>
            <a:ext cx="38147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1" dirty="0" err="1"/>
              <a:t>Saûn</a:t>
            </a:r>
            <a:r>
              <a:rPr lang="en-US" altLang="en-US" i="1" dirty="0"/>
              <a:t> </a:t>
            </a:r>
            <a:r>
              <a:rPr lang="en-US" altLang="en-US" i="1" dirty="0" err="1"/>
              <a:t>xuaát</a:t>
            </a:r>
            <a:r>
              <a:rPr lang="en-US" altLang="en-US" i="1" dirty="0"/>
              <a:t> </a:t>
            </a:r>
            <a:r>
              <a:rPr lang="en-US" altLang="en-US" i="1" dirty="0" err="1"/>
              <a:t>noâng</a:t>
            </a:r>
            <a:r>
              <a:rPr lang="en-US" altLang="en-US" i="1" dirty="0"/>
              <a:t> </a:t>
            </a:r>
            <a:r>
              <a:rPr lang="en-US" altLang="en-US" i="1" dirty="0" err="1"/>
              <a:t>nghieäp</a:t>
            </a:r>
            <a:endParaRPr lang="en-US" altLang="en-US" i="1" dirty="0"/>
          </a:p>
        </p:txBody>
      </p:sp>
      <p:sp>
        <p:nvSpPr>
          <p:cNvPr id="16589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057400" y="0"/>
            <a:ext cx="3581400" cy="8382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  <a:defRPr/>
            </a:pP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609600"/>
            <a:ext cx="8382000" cy="1219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000" dirty="0">
                <a:solidFill>
                  <a:srgbClr val="FF0000"/>
                </a:solidFill>
              </a:rPr>
              <a:t>b</a:t>
            </a:r>
            <a:r>
              <a:rPr lang="vi-VN" altLang="en-US" sz="3000" dirty="0" smtClean="0">
                <a:solidFill>
                  <a:srgbClr val="FF0000"/>
                </a:solidFill>
              </a:rPr>
              <a:t>. </a:t>
            </a:r>
            <a:r>
              <a:rPr lang="en-US" altLang="en-US" sz="3000" dirty="0" err="1">
                <a:solidFill>
                  <a:srgbClr val="FF0000"/>
                </a:solidFill>
                <a:latin typeface="VNI-Times" pitchFamily="2" charset="0"/>
              </a:rPr>
              <a:t>Saûn</a:t>
            </a:r>
            <a:r>
              <a:rPr lang="en-US" altLang="en-US" sz="3000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VNI-Times" pitchFamily="2" charset="0"/>
              </a:rPr>
              <a:t>xuaát</a:t>
            </a:r>
            <a:r>
              <a:rPr lang="en-US" altLang="en-US" sz="3000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VNI-Times" pitchFamily="2" charset="0"/>
              </a:rPr>
              <a:t>coâng</a:t>
            </a:r>
            <a:r>
              <a:rPr lang="en-US" altLang="en-US" sz="3000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VNI-Times" pitchFamily="2" charset="0"/>
              </a:rPr>
              <a:t>nghieäp</a:t>
            </a:r>
            <a:r>
              <a:rPr lang="en-US" altLang="en-US" sz="3000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VNI-Times" pitchFamily="2" charset="0"/>
              </a:rPr>
              <a:t>coù</a:t>
            </a:r>
            <a:r>
              <a:rPr lang="en-US" altLang="en-US" sz="3000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VNI-Times" pitchFamily="2" charset="0"/>
              </a:rPr>
              <a:t>tính</a:t>
            </a:r>
            <a:r>
              <a:rPr lang="en-US" altLang="en-US" sz="3000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VNI-Times" pitchFamily="2" charset="0"/>
              </a:rPr>
              <a:t>chaát</a:t>
            </a:r>
            <a:r>
              <a:rPr lang="en-US" altLang="en-US" sz="3000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VNI-Times" pitchFamily="2" charset="0"/>
              </a:rPr>
              <a:t>taäp</a:t>
            </a:r>
            <a:r>
              <a:rPr lang="en-US" altLang="en-US" sz="3000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VNI-Times" pitchFamily="2" charset="0"/>
              </a:rPr>
              <a:t>trung</a:t>
            </a:r>
            <a:r>
              <a:rPr lang="en-US" altLang="en-US" sz="3000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VNI-Times" pitchFamily="2" charset="0"/>
              </a:rPr>
              <a:t>cao</a:t>
            </a:r>
            <a:r>
              <a:rPr lang="en-US" altLang="en-US" sz="3000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altLang="en-US" sz="3000" dirty="0" err="1" smtClean="0">
                <a:solidFill>
                  <a:srgbClr val="FF0000"/>
                </a:solidFill>
                <a:latin typeface="VNI-Times" pitchFamily="2" charset="0"/>
              </a:rPr>
              <a:t>ñoä</a:t>
            </a:r>
            <a:r>
              <a:rPr lang="en-US" altLang="en-US" sz="3000" dirty="0" smtClean="0">
                <a:solidFill>
                  <a:srgbClr val="FF0000"/>
                </a:solidFill>
                <a:latin typeface="VNI-Times" pitchFamily="2" charset="0"/>
              </a:rPr>
              <a:t>.</a:t>
            </a:r>
            <a:r>
              <a:rPr lang="en-US" altLang="en-US" sz="3000" i="1" dirty="0" smtClean="0">
                <a:solidFill>
                  <a:srgbClr val="FF0000"/>
                </a:solidFill>
                <a:latin typeface="VNI-Times" pitchFamily="2" charset="0"/>
              </a:rPr>
              <a:t/>
            </a:r>
            <a:br>
              <a:rPr lang="en-US" altLang="en-US" sz="3000" i="1" dirty="0" smtClean="0">
                <a:solidFill>
                  <a:srgbClr val="FF0000"/>
                </a:solidFill>
                <a:latin typeface="VNI-Times" pitchFamily="2" charset="0"/>
              </a:rPr>
            </a:br>
            <a:endParaRPr lang="en-US" altLang="en-US" sz="3000" i="1" dirty="0"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71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5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5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5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5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5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4" grpId="0"/>
      <p:bldP spid="165895" grpId="0"/>
      <p:bldP spid="16589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 err="1"/>
              <a:t>Chöông</a:t>
            </a:r>
            <a:r>
              <a:rPr lang="en-US" altLang="en-US" sz="1400" dirty="0"/>
              <a:t> VIII: </a:t>
            </a:r>
            <a:r>
              <a:rPr lang="en-US" altLang="en-US" sz="1400" dirty="0" err="1"/>
              <a:t>Ñòa</a:t>
            </a:r>
            <a:r>
              <a:rPr lang="en-US" altLang="en-US" sz="1400" dirty="0"/>
              <a:t> </a:t>
            </a:r>
            <a:r>
              <a:rPr lang="en-US" altLang="en-US" sz="1400" dirty="0" err="1"/>
              <a:t>lí</a:t>
            </a:r>
            <a:r>
              <a:rPr lang="en-US" altLang="en-US" sz="1400" dirty="0"/>
              <a:t> </a:t>
            </a:r>
            <a:r>
              <a:rPr lang="en-US" altLang="en-US" sz="1400" dirty="0" err="1"/>
              <a:t>coâng</a:t>
            </a:r>
            <a:r>
              <a:rPr lang="en-US" altLang="en-US" sz="1400" dirty="0"/>
              <a:t> </a:t>
            </a:r>
            <a:r>
              <a:rPr lang="en-US" altLang="en-US" sz="1400" dirty="0" err="1"/>
              <a:t>nghieäp</a:t>
            </a:r>
            <a:r>
              <a:rPr lang="en-US" altLang="en-US" sz="1400" dirty="0"/>
              <a:t> – </a:t>
            </a:r>
            <a:r>
              <a:rPr lang="en-US" altLang="en-US" sz="1400" dirty="0" err="1"/>
              <a:t>Baøi</a:t>
            </a:r>
            <a:r>
              <a:rPr lang="en-US" altLang="en-US" sz="1400" dirty="0"/>
              <a:t> 31</a:t>
            </a:r>
          </a:p>
        </p:txBody>
      </p:sp>
      <p:sp>
        <p:nvSpPr>
          <p:cNvPr id="378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A25E748-C2C4-4977-9099-4425768E81D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pic>
        <p:nvPicPr>
          <p:cNvPr id="90116" name="Picture 4" descr="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924" y="1324987"/>
            <a:ext cx="6162459" cy="3645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8001000" y="2819400"/>
            <a:ext cx="2209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/>
          </a:p>
        </p:txBody>
      </p:sp>
      <p:sp>
        <p:nvSpPr>
          <p:cNvPr id="90118" name="WordArt 6"/>
          <p:cNvSpPr>
            <a:spLocks noChangeArrowheads="1" noChangeShapeType="1" noTextEdit="1"/>
          </p:cNvSpPr>
          <p:nvPr/>
        </p:nvSpPr>
        <p:spPr bwMode="auto">
          <a:xfrm>
            <a:off x="2514600" y="1473643"/>
            <a:ext cx="53340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outerShdw sy="50000" kx="2453608" rotWithShape="0">
                    <a:srgbClr val="00FF99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0121" name="Line 9"/>
          <p:cNvSpPr>
            <a:spLocks noChangeShapeType="1"/>
          </p:cNvSpPr>
          <p:nvPr/>
        </p:nvSpPr>
        <p:spPr bwMode="auto">
          <a:xfrm>
            <a:off x="5343912" y="5084061"/>
            <a:ext cx="685800" cy="0"/>
          </a:xfrm>
          <a:prstGeom prst="line">
            <a:avLst/>
          </a:prstGeom>
          <a:noFill/>
          <a:ln w="38100">
            <a:solidFill>
              <a:srgbClr val="99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0" y="1542546"/>
            <a:ext cx="7162800" cy="68580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buFontTx/>
              <a:buNone/>
            </a:pPr>
            <a:r>
              <a:rPr lang="en-US" altLang="en-US" sz="3600" i="1" dirty="0" err="1">
                <a:solidFill>
                  <a:srgbClr val="0000FF"/>
                </a:solidFill>
                <a:latin typeface="VNI-Times" pitchFamily="2" charset="0"/>
              </a:rPr>
              <a:t>Ñeå</a:t>
            </a:r>
            <a:r>
              <a:rPr lang="en-US" altLang="en-US" sz="3600" i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en-US" sz="3600" i="1" dirty="0" err="1">
                <a:solidFill>
                  <a:srgbClr val="0000FF"/>
                </a:solidFill>
                <a:latin typeface="VNI-Times" pitchFamily="2" charset="0"/>
              </a:rPr>
              <a:t>laép</a:t>
            </a:r>
            <a:r>
              <a:rPr lang="en-US" altLang="en-US" sz="3600" i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en-US" sz="3600" i="1" dirty="0" err="1">
                <a:solidFill>
                  <a:srgbClr val="0000FF"/>
                </a:solidFill>
                <a:latin typeface="VNI-Times" pitchFamily="2" charset="0"/>
              </a:rPr>
              <a:t>raùp</a:t>
            </a:r>
            <a:r>
              <a:rPr lang="en-US" altLang="en-US" sz="3600" i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en-US" sz="3600" i="1" dirty="0" err="1">
                <a:solidFill>
                  <a:srgbClr val="0000FF"/>
                </a:solidFill>
                <a:latin typeface="VNI-Times" pitchFamily="2" charset="0"/>
              </a:rPr>
              <a:t>xe</a:t>
            </a:r>
            <a:r>
              <a:rPr lang="en-US" altLang="en-US" sz="3600" i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en-US" sz="3600" i="1" dirty="0" err="1">
                <a:solidFill>
                  <a:srgbClr val="0000FF"/>
                </a:solidFill>
                <a:latin typeface="VNI-Times" pitchFamily="2" charset="0"/>
              </a:rPr>
              <a:t>oâtoâ</a:t>
            </a:r>
            <a:r>
              <a:rPr lang="en-US" altLang="en-US" sz="3600" i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en-US" sz="3600" i="1" dirty="0" err="1">
                <a:solidFill>
                  <a:srgbClr val="0000FF"/>
                </a:solidFill>
                <a:latin typeface="VNI-Times" pitchFamily="2" charset="0"/>
              </a:rPr>
              <a:t>caàn</a:t>
            </a:r>
            <a:r>
              <a:rPr lang="en-US" altLang="en-US" sz="3600" i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en-US" sz="3600" i="1" dirty="0" err="1">
                <a:solidFill>
                  <a:srgbClr val="0000FF"/>
                </a:solidFill>
                <a:latin typeface="VNI-Times" pitchFamily="2" charset="0"/>
              </a:rPr>
              <a:t>coù</a:t>
            </a:r>
            <a:r>
              <a:rPr lang="en-US" altLang="en-US" sz="3600" i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en-US" sz="3600" i="1" dirty="0" err="1">
                <a:solidFill>
                  <a:srgbClr val="0000FF"/>
                </a:solidFill>
                <a:latin typeface="VNI-Times" pitchFamily="2" charset="0"/>
              </a:rPr>
              <a:t>nhöõng</a:t>
            </a:r>
            <a:r>
              <a:rPr lang="en-US" altLang="en-US" sz="3600" i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en-US" sz="3600" i="1" dirty="0" err="1">
                <a:solidFill>
                  <a:srgbClr val="0000FF"/>
                </a:solidFill>
                <a:latin typeface="VNI-Times" pitchFamily="2" charset="0"/>
              </a:rPr>
              <a:t>nguyeân</a:t>
            </a:r>
            <a:r>
              <a:rPr lang="en-US" altLang="en-US" sz="3600" i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en-US" sz="3600" i="1" dirty="0" err="1">
                <a:solidFill>
                  <a:srgbClr val="0000FF"/>
                </a:solidFill>
                <a:latin typeface="VNI-Times" pitchFamily="2" charset="0"/>
              </a:rPr>
              <a:t>lieäu</a:t>
            </a:r>
            <a:r>
              <a:rPr lang="en-US" altLang="en-US" sz="3600" i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en-US" sz="3600" i="1" dirty="0" err="1" smtClean="0">
                <a:solidFill>
                  <a:srgbClr val="0000FF"/>
                </a:solidFill>
                <a:latin typeface="VNI-Times" pitchFamily="2" charset="0"/>
              </a:rPr>
              <a:t>gì</a:t>
            </a:r>
            <a:r>
              <a:rPr lang="en-US" altLang="en-US" sz="3600" i="1" dirty="0" smtClean="0">
                <a:solidFill>
                  <a:srgbClr val="0000FF"/>
                </a:solidFill>
                <a:latin typeface="VNI-Times" pitchFamily="2" charset="0"/>
              </a:rPr>
              <a:t>?</a:t>
            </a:r>
            <a:endParaRPr lang="en-US" altLang="en-US" sz="3600" i="1" dirty="0">
              <a:solidFill>
                <a:srgbClr val="0000FF"/>
              </a:solidFill>
              <a:latin typeface="VNI-Times" pitchFamily="2" charset="0"/>
            </a:endParaRPr>
          </a:p>
        </p:txBody>
      </p:sp>
      <p:sp>
        <p:nvSpPr>
          <p:cNvPr id="90122" name="Line 10"/>
          <p:cNvSpPr>
            <a:spLocks noChangeShapeType="1"/>
          </p:cNvSpPr>
          <p:nvPr/>
        </p:nvSpPr>
        <p:spPr bwMode="auto">
          <a:xfrm>
            <a:off x="5343912" y="5435486"/>
            <a:ext cx="685800" cy="0"/>
          </a:xfrm>
          <a:prstGeom prst="line">
            <a:avLst/>
          </a:prstGeom>
          <a:noFill/>
          <a:ln w="38100">
            <a:solidFill>
              <a:srgbClr val="99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3" name="Line 11"/>
          <p:cNvSpPr>
            <a:spLocks noChangeShapeType="1"/>
          </p:cNvSpPr>
          <p:nvPr/>
        </p:nvSpPr>
        <p:spPr bwMode="auto">
          <a:xfrm>
            <a:off x="5343912" y="5787146"/>
            <a:ext cx="685800" cy="0"/>
          </a:xfrm>
          <a:prstGeom prst="line">
            <a:avLst/>
          </a:prstGeom>
          <a:noFill/>
          <a:ln w="38100">
            <a:solidFill>
              <a:srgbClr val="99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5" name="Rectangle 13"/>
          <p:cNvSpPr>
            <a:spLocks noChangeArrowheads="1"/>
          </p:cNvSpPr>
          <p:nvPr/>
        </p:nvSpPr>
        <p:spPr bwMode="auto">
          <a:xfrm>
            <a:off x="1944383" y="4654600"/>
            <a:ext cx="203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i="1" dirty="0" err="1">
                <a:solidFill>
                  <a:srgbClr val="0000FF"/>
                </a:solidFill>
              </a:rPr>
              <a:t>Voû</a:t>
            </a:r>
            <a:r>
              <a:rPr lang="en-US" altLang="en-US" i="1" dirty="0">
                <a:solidFill>
                  <a:srgbClr val="0000FF"/>
                </a:solidFill>
              </a:rPr>
              <a:t>, </a:t>
            </a:r>
            <a:r>
              <a:rPr lang="en-US" altLang="en-US" i="1" dirty="0" err="1">
                <a:solidFill>
                  <a:srgbClr val="0000FF"/>
                </a:solidFill>
              </a:rPr>
              <a:t>ruoät</a:t>
            </a:r>
            <a:r>
              <a:rPr lang="en-US" altLang="en-US" i="1" dirty="0">
                <a:solidFill>
                  <a:srgbClr val="0000FF"/>
                </a:solidFill>
              </a:rPr>
              <a:t> </a:t>
            </a:r>
            <a:r>
              <a:rPr lang="en-US" altLang="en-US" i="1" dirty="0" err="1">
                <a:solidFill>
                  <a:srgbClr val="0000FF"/>
                </a:solidFill>
              </a:rPr>
              <a:t>xe</a:t>
            </a:r>
            <a:endParaRPr lang="en-US" altLang="en-US" i="1" dirty="0">
              <a:solidFill>
                <a:srgbClr val="0000FF"/>
              </a:solidFill>
            </a:endParaRPr>
          </a:p>
        </p:txBody>
      </p:sp>
      <p:sp>
        <p:nvSpPr>
          <p:cNvPr id="90126" name="Rectangle 14"/>
          <p:cNvSpPr>
            <a:spLocks noChangeArrowheads="1"/>
          </p:cNvSpPr>
          <p:nvPr/>
        </p:nvSpPr>
        <p:spPr bwMode="auto">
          <a:xfrm>
            <a:off x="1944383" y="5486243"/>
            <a:ext cx="17446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i="1" dirty="0" err="1">
                <a:solidFill>
                  <a:srgbClr val="0000FF"/>
                </a:solidFill>
              </a:rPr>
              <a:t>Khung</a:t>
            </a:r>
            <a:r>
              <a:rPr lang="en-US" altLang="en-US" i="1" dirty="0">
                <a:solidFill>
                  <a:srgbClr val="0000FF"/>
                </a:solidFill>
              </a:rPr>
              <a:t> </a:t>
            </a:r>
            <a:r>
              <a:rPr lang="en-US" altLang="en-US" i="1" dirty="0" err="1">
                <a:solidFill>
                  <a:srgbClr val="0000FF"/>
                </a:solidFill>
              </a:rPr>
              <a:t>xe</a:t>
            </a:r>
            <a:endParaRPr lang="en-US" altLang="en-US" i="1" dirty="0">
              <a:solidFill>
                <a:srgbClr val="0000FF"/>
              </a:solidFill>
            </a:endParaRPr>
          </a:p>
        </p:txBody>
      </p:sp>
      <p:sp>
        <p:nvSpPr>
          <p:cNvPr id="90127" name="Rectangle 15"/>
          <p:cNvSpPr>
            <a:spLocks noChangeArrowheads="1"/>
          </p:cNvSpPr>
          <p:nvPr/>
        </p:nvSpPr>
        <p:spPr bwMode="auto">
          <a:xfrm>
            <a:off x="1929621" y="5084845"/>
            <a:ext cx="32591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i="1" dirty="0" err="1">
                <a:solidFill>
                  <a:srgbClr val="0000FF"/>
                </a:solidFill>
              </a:rPr>
              <a:t>Maùy</a:t>
            </a:r>
            <a:r>
              <a:rPr lang="en-US" altLang="en-US" i="1" dirty="0">
                <a:solidFill>
                  <a:srgbClr val="0000FF"/>
                </a:solidFill>
              </a:rPr>
              <a:t> </a:t>
            </a:r>
            <a:r>
              <a:rPr lang="en-US" altLang="en-US" i="1" dirty="0" err="1">
                <a:solidFill>
                  <a:srgbClr val="0000FF"/>
                </a:solidFill>
              </a:rPr>
              <a:t>moùc</a:t>
            </a:r>
            <a:r>
              <a:rPr lang="en-US" altLang="en-US" i="1" dirty="0">
                <a:solidFill>
                  <a:srgbClr val="0000FF"/>
                </a:solidFill>
              </a:rPr>
              <a:t>, </a:t>
            </a:r>
            <a:r>
              <a:rPr lang="en-US" altLang="en-US" i="1" dirty="0" err="1">
                <a:solidFill>
                  <a:srgbClr val="0000FF"/>
                </a:solidFill>
              </a:rPr>
              <a:t>ñoäng</a:t>
            </a:r>
            <a:r>
              <a:rPr lang="en-US" altLang="en-US" i="1" dirty="0">
                <a:solidFill>
                  <a:srgbClr val="0000FF"/>
                </a:solidFill>
              </a:rPr>
              <a:t> </a:t>
            </a:r>
            <a:r>
              <a:rPr lang="en-US" altLang="en-US" i="1" dirty="0" err="1">
                <a:solidFill>
                  <a:srgbClr val="0000FF"/>
                </a:solidFill>
              </a:rPr>
              <a:t>cô</a:t>
            </a:r>
            <a:endParaRPr lang="en-US" altLang="en-US" i="1" dirty="0">
              <a:solidFill>
                <a:srgbClr val="0000FF"/>
              </a:solidFill>
            </a:endParaRPr>
          </a:p>
        </p:txBody>
      </p:sp>
      <p:sp>
        <p:nvSpPr>
          <p:cNvPr id="90129" name="Rectangle 17"/>
          <p:cNvSpPr>
            <a:spLocks noChangeArrowheads="1"/>
          </p:cNvSpPr>
          <p:nvPr/>
        </p:nvSpPr>
        <p:spPr bwMode="auto">
          <a:xfrm>
            <a:off x="2051136" y="5741532"/>
            <a:ext cx="4587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i="1" dirty="0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90130" name="Rectangle 18"/>
          <p:cNvSpPr>
            <a:spLocks noChangeArrowheads="1"/>
          </p:cNvSpPr>
          <p:nvPr/>
        </p:nvSpPr>
        <p:spPr bwMode="auto">
          <a:xfrm>
            <a:off x="6144547" y="4677568"/>
            <a:ext cx="39703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i="1" dirty="0" err="1">
                <a:solidFill>
                  <a:srgbClr val="0000FF"/>
                </a:solidFill>
              </a:rPr>
              <a:t>Ngaønh</a:t>
            </a:r>
            <a:r>
              <a:rPr lang="en-US" altLang="en-US" i="1" dirty="0">
                <a:solidFill>
                  <a:srgbClr val="0000FF"/>
                </a:solidFill>
              </a:rPr>
              <a:t> </a:t>
            </a:r>
            <a:r>
              <a:rPr lang="en-US" altLang="en-US" i="1" dirty="0" err="1">
                <a:solidFill>
                  <a:srgbClr val="0000FF"/>
                </a:solidFill>
              </a:rPr>
              <a:t>cheá</a:t>
            </a:r>
            <a:r>
              <a:rPr lang="en-US" altLang="en-US" i="1" dirty="0">
                <a:solidFill>
                  <a:srgbClr val="0000FF"/>
                </a:solidFill>
              </a:rPr>
              <a:t> </a:t>
            </a:r>
            <a:r>
              <a:rPr lang="en-US" altLang="en-US" i="1" dirty="0" err="1">
                <a:solidFill>
                  <a:srgbClr val="0000FF"/>
                </a:solidFill>
              </a:rPr>
              <a:t>bieán</a:t>
            </a:r>
            <a:r>
              <a:rPr lang="en-US" altLang="en-US" i="1" dirty="0">
                <a:solidFill>
                  <a:srgbClr val="0000FF"/>
                </a:solidFill>
              </a:rPr>
              <a:t> </a:t>
            </a:r>
            <a:r>
              <a:rPr lang="en-US" altLang="en-US" i="1" dirty="0" err="1">
                <a:solidFill>
                  <a:srgbClr val="0000FF"/>
                </a:solidFill>
              </a:rPr>
              <a:t>cao</a:t>
            </a:r>
            <a:r>
              <a:rPr lang="en-US" altLang="en-US" i="1" dirty="0">
                <a:solidFill>
                  <a:srgbClr val="0000FF"/>
                </a:solidFill>
              </a:rPr>
              <a:t> </a:t>
            </a:r>
            <a:r>
              <a:rPr lang="en-US" altLang="en-US" i="1" dirty="0" err="1">
                <a:solidFill>
                  <a:srgbClr val="0000FF"/>
                </a:solidFill>
              </a:rPr>
              <a:t>su</a:t>
            </a:r>
            <a:endParaRPr lang="en-US" altLang="en-US" i="1" dirty="0">
              <a:solidFill>
                <a:srgbClr val="0000FF"/>
              </a:solidFill>
            </a:endParaRPr>
          </a:p>
        </p:txBody>
      </p:sp>
      <p:sp>
        <p:nvSpPr>
          <p:cNvPr id="90131" name="Rectangle 19"/>
          <p:cNvSpPr>
            <a:spLocks noChangeArrowheads="1"/>
          </p:cNvSpPr>
          <p:nvPr/>
        </p:nvSpPr>
        <p:spPr bwMode="auto">
          <a:xfrm>
            <a:off x="6184865" y="5084061"/>
            <a:ext cx="23891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i="1" dirty="0" err="1">
                <a:solidFill>
                  <a:srgbClr val="0000FF"/>
                </a:solidFill>
              </a:rPr>
              <a:t>Ngaønh</a:t>
            </a:r>
            <a:r>
              <a:rPr lang="en-US" altLang="en-US" i="1" dirty="0">
                <a:solidFill>
                  <a:srgbClr val="0000FF"/>
                </a:solidFill>
              </a:rPr>
              <a:t> </a:t>
            </a:r>
            <a:r>
              <a:rPr lang="en-US" altLang="en-US" i="1" dirty="0" err="1">
                <a:solidFill>
                  <a:srgbClr val="0000FF"/>
                </a:solidFill>
              </a:rPr>
              <a:t>cô</a:t>
            </a:r>
            <a:r>
              <a:rPr lang="en-US" altLang="en-US" i="1" dirty="0">
                <a:solidFill>
                  <a:srgbClr val="0000FF"/>
                </a:solidFill>
              </a:rPr>
              <a:t> </a:t>
            </a:r>
            <a:r>
              <a:rPr lang="en-US" altLang="en-US" i="1" dirty="0" err="1">
                <a:solidFill>
                  <a:srgbClr val="0000FF"/>
                </a:solidFill>
              </a:rPr>
              <a:t>khí</a:t>
            </a:r>
            <a:endParaRPr lang="en-US" altLang="en-US" i="1" dirty="0">
              <a:solidFill>
                <a:srgbClr val="0000FF"/>
              </a:solidFill>
            </a:endParaRPr>
          </a:p>
        </p:txBody>
      </p:sp>
      <p:sp>
        <p:nvSpPr>
          <p:cNvPr id="90132" name="Rectangle 20"/>
          <p:cNvSpPr>
            <a:spLocks noChangeArrowheads="1"/>
          </p:cNvSpPr>
          <p:nvPr/>
        </p:nvSpPr>
        <p:spPr bwMode="auto">
          <a:xfrm>
            <a:off x="6144547" y="5497427"/>
            <a:ext cx="3016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i="1" dirty="0" err="1">
                <a:solidFill>
                  <a:srgbClr val="0000FF"/>
                </a:solidFill>
              </a:rPr>
              <a:t>Ngaønh</a:t>
            </a:r>
            <a:r>
              <a:rPr lang="en-US" altLang="en-US" i="1" dirty="0">
                <a:solidFill>
                  <a:srgbClr val="0000FF"/>
                </a:solidFill>
              </a:rPr>
              <a:t> </a:t>
            </a:r>
            <a:r>
              <a:rPr lang="en-US" altLang="en-US" i="1" dirty="0" err="1">
                <a:solidFill>
                  <a:srgbClr val="0000FF"/>
                </a:solidFill>
              </a:rPr>
              <a:t>luyeäân</a:t>
            </a:r>
            <a:r>
              <a:rPr lang="en-US" altLang="en-US" i="1" dirty="0">
                <a:solidFill>
                  <a:srgbClr val="0000FF"/>
                </a:solidFill>
              </a:rPr>
              <a:t> </a:t>
            </a:r>
            <a:r>
              <a:rPr lang="en-US" altLang="en-US" i="1" dirty="0" err="1">
                <a:solidFill>
                  <a:srgbClr val="0000FF"/>
                </a:solidFill>
              </a:rPr>
              <a:t>kim</a:t>
            </a:r>
            <a:endParaRPr lang="en-US" altLang="en-US" i="1" dirty="0">
              <a:solidFill>
                <a:srgbClr val="0000FF"/>
              </a:solidFill>
            </a:endParaRPr>
          </a:p>
        </p:txBody>
      </p:sp>
      <p:sp>
        <p:nvSpPr>
          <p:cNvPr id="90133" name="Rectangle 21"/>
          <p:cNvSpPr>
            <a:spLocks noChangeArrowheads="1"/>
          </p:cNvSpPr>
          <p:nvPr/>
        </p:nvSpPr>
        <p:spPr bwMode="auto">
          <a:xfrm>
            <a:off x="6756106" y="5740572"/>
            <a:ext cx="4587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i="1" dirty="0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90134" name="Line 22"/>
          <p:cNvSpPr>
            <a:spLocks noChangeShapeType="1"/>
          </p:cNvSpPr>
          <p:nvPr/>
        </p:nvSpPr>
        <p:spPr bwMode="auto">
          <a:xfrm>
            <a:off x="5343912" y="6128544"/>
            <a:ext cx="685800" cy="0"/>
          </a:xfrm>
          <a:prstGeom prst="line">
            <a:avLst/>
          </a:prstGeom>
          <a:noFill/>
          <a:ln w="38100">
            <a:solidFill>
              <a:srgbClr val="99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2401974" y="418439"/>
            <a:ext cx="7255476" cy="623008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tạp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mỉ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chẽ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135" name="Rectangle 23"/>
          <p:cNvSpPr>
            <a:spLocks noChangeArrowheads="1"/>
          </p:cNvSpPr>
          <p:nvPr/>
        </p:nvSpPr>
        <p:spPr bwMode="auto">
          <a:xfrm>
            <a:off x="4905632" y="107156"/>
            <a:ext cx="644816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22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0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0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0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0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0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0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0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0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0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0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0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0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0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build="p"/>
      <p:bldP spid="90115" grpId="1" build="p"/>
      <p:bldP spid="90125" grpId="0"/>
      <p:bldP spid="90126" grpId="0"/>
      <p:bldP spid="90127" grpId="0"/>
      <p:bldP spid="90129" grpId="0"/>
      <p:bldP spid="90130" grpId="0"/>
      <p:bldP spid="90131" grpId="0"/>
      <p:bldP spid="90132" grpId="0"/>
      <p:bldP spid="90133" grpId="0"/>
      <p:bldP spid="90114" grpId="0"/>
      <p:bldP spid="901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A267A54-BACF-4F32-B135-4C286B8236C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0"/>
            <a:ext cx="3048000" cy="8382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en-US" sz="3500" dirty="0" smtClean="0">
                <a:solidFill>
                  <a:srgbClr val="FF0000"/>
                </a:solidFill>
                <a:latin typeface="VNI-Times" pitchFamily="2" charset="0"/>
              </a:rPr>
              <a:t/>
            </a:r>
            <a:br>
              <a:rPr lang="en-US" altLang="en-US" sz="3500" dirty="0" smtClean="0">
                <a:solidFill>
                  <a:srgbClr val="FF0000"/>
                </a:solidFill>
                <a:latin typeface="VNI-Times" pitchFamily="2" charset="0"/>
              </a:rPr>
            </a:br>
            <a:r>
              <a:rPr lang="en-US" altLang="en-US" sz="3500" dirty="0" smtClean="0">
                <a:solidFill>
                  <a:srgbClr val="FF0000"/>
                </a:solidFill>
                <a:latin typeface="VNI-Times" pitchFamily="2" charset="0"/>
              </a:rPr>
              <a:t>3</a:t>
            </a:r>
            <a:r>
              <a:rPr lang="en-US" altLang="en-US" sz="3500" dirty="0">
                <a:solidFill>
                  <a:srgbClr val="FF0000"/>
                </a:solidFill>
                <a:latin typeface="VNI-Times" pitchFamily="2" charset="0"/>
              </a:rPr>
              <a:t>. </a:t>
            </a:r>
            <a:r>
              <a:rPr lang="en-US" altLang="en-US" sz="3500" dirty="0" err="1">
                <a:solidFill>
                  <a:srgbClr val="FF0000"/>
                </a:solidFill>
                <a:latin typeface="VNI-Times" pitchFamily="2" charset="0"/>
              </a:rPr>
              <a:t>Phaân</a:t>
            </a:r>
            <a:r>
              <a:rPr lang="en-US" altLang="en-US" sz="3500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altLang="en-US" sz="3500" dirty="0" err="1">
                <a:solidFill>
                  <a:srgbClr val="FF0000"/>
                </a:solidFill>
                <a:latin typeface="VNI-Times" pitchFamily="2" charset="0"/>
              </a:rPr>
              <a:t>loaïi</a:t>
            </a:r>
            <a:endParaRPr lang="en-US" altLang="en-US" sz="3500" dirty="0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99335" name="Rectangle 7"/>
          <p:cNvSpPr>
            <a:spLocks noChangeArrowheads="1"/>
          </p:cNvSpPr>
          <p:nvPr/>
        </p:nvSpPr>
        <p:spPr bwMode="auto">
          <a:xfrm>
            <a:off x="1828800" y="838199"/>
            <a:ext cx="3810000" cy="1428749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2800" dirty="0" err="1">
                <a:solidFill>
                  <a:schemeClr val="bg1"/>
                </a:solidFill>
              </a:rPr>
              <a:t>Döïa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vaøo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tính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chaát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taùc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ñoäng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leân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ñoái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töôïng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lao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ñoäng</a:t>
            </a:r>
            <a:endParaRPr lang="en-US" altLang="en-US" sz="2800" dirty="0">
              <a:solidFill>
                <a:schemeClr val="bg1"/>
              </a:solidFill>
            </a:endParaRPr>
          </a:p>
        </p:txBody>
      </p:sp>
      <p:sp>
        <p:nvSpPr>
          <p:cNvPr id="99336" name="Rectangle 8"/>
          <p:cNvSpPr>
            <a:spLocks noChangeArrowheads="1"/>
          </p:cNvSpPr>
          <p:nvPr/>
        </p:nvSpPr>
        <p:spPr bwMode="auto">
          <a:xfrm>
            <a:off x="6338094" y="838198"/>
            <a:ext cx="3925888" cy="1428749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2800" dirty="0" err="1">
                <a:solidFill>
                  <a:schemeClr val="bg1"/>
                </a:solidFill>
              </a:rPr>
              <a:t>Döïa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vaøo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coâng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duïng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kinh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teá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cuûa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saûn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phaåm</a:t>
            </a:r>
            <a:endParaRPr lang="en-US" altLang="en-US" sz="2800" dirty="0">
              <a:solidFill>
                <a:schemeClr val="bg1"/>
              </a:solidFill>
            </a:endParaRPr>
          </a:p>
        </p:txBody>
      </p:sp>
      <p:grpSp>
        <p:nvGrpSpPr>
          <p:cNvPr id="2" name="Group 62"/>
          <p:cNvGrpSpPr>
            <a:grpSpLocks/>
          </p:cNvGrpSpPr>
          <p:nvPr/>
        </p:nvGrpSpPr>
        <p:grpSpPr bwMode="auto">
          <a:xfrm>
            <a:off x="2171700" y="2649828"/>
            <a:ext cx="3048000" cy="2362200"/>
            <a:chOff x="384" y="1776"/>
            <a:chExt cx="1920" cy="1488"/>
          </a:xfrm>
        </p:grpSpPr>
        <p:sp>
          <p:nvSpPr>
            <p:cNvPr id="48189" name="Rectangle 10"/>
            <p:cNvSpPr>
              <a:spLocks noChangeArrowheads="1"/>
            </p:cNvSpPr>
            <p:nvPr/>
          </p:nvSpPr>
          <p:spPr bwMode="auto">
            <a:xfrm>
              <a:off x="384" y="1776"/>
              <a:ext cx="720" cy="1488"/>
            </a:xfrm>
            <a:prstGeom prst="rect">
              <a:avLst/>
            </a:prstGeom>
            <a:solidFill>
              <a:srgbClr val="99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dirty="0" err="1">
                  <a:solidFill>
                    <a:schemeClr val="bg1"/>
                  </a:solidFill>
                </a:rPr>
                <a:t>Coâng</a:t>
              </a:r>
              <a:r>
                <a:rPr lang="en-US" altLang="en-US" dirty="0">
                  <a:solidFill>
                    <a:schemeClr val="bg1"/>
                  </a:solidFill>
                </a:rPr>
                <a:t>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dirty="0" err="1">
                  <a:solidFill>
                    <a:schemeClr val="bg1"/>
                  </a:solidFill>
                </a:rPr>
                <a:t>nghieäp</a:t>
              </a:r>
              <a:endParaRPr lang="en-US" altLang="en-US" dirty="0">
                <a:solidFill>
                  <a:schemeClr val="bg1"/>
                </a:solidFill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dirty="0" err="1">
                  <a:solidFill>
                    <a:schemeClr val="bg1"/>
                  </a:solidFill>
                </a:rPr>
                <a:t>khai</a:t>
              </a:r>
              <a:r>
                <a:rPr lang="en-US" altLang="en-US" dirty="0">
                  <a:solidFill>
                    <a:schemeClr val="bg1"/>
                  </a:solidFill>
                </a:rPr>
                <a:t>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dirty="0" err="1">
                  <a:solidFill>
                    <a:schemeClr val="bg1"/>
                  </a:solidFill>
                </a:rPr>
                <a:t>thaùc</a:t>
              </a:r>
              <a:endParaRPr lang="en-US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48190" name="Rectangle 11"/>
            <p:cNvSpPr>
              <a:spLocks noChangeArrowheads="1"/>
            </p:cNvSpPr>
            <p:nvPr/>
          </p:nvSpPr>
          <p:spPr bwMode="auto">
            <a:xfrm>
              <a:off x="1584" y="1776"/>
              <a:ext cx="720" cy="1488"/>
            </a:xfrm>
            <a:prstGeom prst="rect">
              <a:avLst/>
            </a:prstGeom>
            <a:solidFill>
              <a:srgbClr val="99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chemeClr val="bg1"/>
                  </a:solidFill>
                </a:rPr>
                <a:t>Coâng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chemeClr val="bg1"/>
                  </a:solidFill>
                </a:rPr>
                <a:t>nghieäp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chemeClr val="bg1"/>
                  </a:solidFill>
                </a:rPr>
                <a:t>cheá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chemeClr val="bg1"/>
                  </a:solidFill>
                </a:rPr>
                <a:t>bieán</a:t>
              </a:r>
            </a:p>
          </p:txBody>
        </p:sp>
      </p:grpSp>
      <p:grpSp>
        <p:nvGrpSpPr>
          <p:cNvPr id="3" name="Group 63"/>
          <p:cNvGrpSpPr>
            <a:grpSpLocks/>
          </p:cNvGrpSpPr>
          <p:nvPr/>
        </p:nvGrpSpPr>
        <p:grpSpPr bwMode="auto">
          <a:xfrm>
            <a:off x="6629400" y="2641775"/>
            <a:ext cx="3581400" cy="2438400"/>
            <a:chOff x="3216" y="1776"/>
            <a:chExt cx="2256" cy="1536"/>
          </a:xfrm>
        </p:grpSpPr>
        <p:sp>
          <p:nvSpPr>
            <p:cNvPr id="48187" name="Rectangle 12"/>
            <p:cNvSpPr>
              <a:spLocks noChangeArrowheads="1"/>
            </p:cNvSpPr>
            <p:nvPr/>
          </p:nvSpPr>
          <p:spPr bwMode="auto">
            <a:xfrm>
              <a:off x="3216" y="1776"/>
              <a:ext cx="1056" cy="1536"/>
            </a:xfrm>
            <a:prstGeom prst="rect">
              <a:avLst/>
            </a:prstGeom>
            <a:solidFill>
              <a:srgbClr val="99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dirty="0" err="1">
                  <a:solidFill>
                    <a:schemeClr val="bg1"/>
                  </a:solidFill>
                </a:rPr>
                <a:t>Coâng</a:t>
              </a:r>
              <a:r>
                <a:rPr lang="en-US" altLang="en-US" dirty="0">
                  <a:solidFill>
                    <a:schemeClr val="bg1"/>
                  </a:solidFill>
                </a:rPr>
                <a:t>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dirty="0" err="1">
                  <a:solidFill>
                    <a:schemeClr val="bg1"/>
                  </a:solidFill>
                </a:rPr>
                <a:t>nghieäp</a:t>
              </a:r>
              <a:endParaRPr lang="en-US" altLang="en-US" dirty="0">
                <a:solidFill>
                  <a:schemeClr val="bg1"/>
                </a:solidFill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dirty="0" err="1">
                  <a:solidFill>
                    <a:schemeClr val="bg1"/>
                  </a:solidFill>
                </a:rPr>
                <a:t>naëng</a:t>
              </a:r>
              <a:endParaRPr lang="en-US" altLang="en-US" dirty="0">
                <a:solidFill>
                  <a:schemeClr val="bg1"/>
                </a:solidFill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solidFill>
                    <a:schemeClr val="bg1"/>
                  </a:solidFill>
                </a:rPr>
                <a:t>(</a:t>
              </a:r>
              <a:r>
                <a:rPr lang="en-US" altLang="en-US" dirty="0" err="1">
                  <a:solidFill>
                    <a:schemeClr val="bg1"/>
                  </a:solidFill>
                </a:rPr>
                <a:t>nhoùm</a:t>
              </a:r>
              <a:r>
                <a:rPr lang="en-US" altLang="en-US" dirty="0">
                  <a:solidFill>
                    <a:schemeClr val="bg1"/>
                  </a:solidFill>
                </a:rPr>
                <a:t> A)</a:t>
              </a:r>
            </a:p>
          </p:txBody>
        </p:sp>
        <p:sp>
          <p:nvSpPr>
            <p:cNvPr id="48188" name="Rectangle 13"/>
            <p:cNvSpPr>
              <a:spLocks noChangeArrowheads="1"/>
            </p:cNvSpPr>
            <p:nvPr/>
          </p:nvSpPr>
          <p:spPr bwMode="auto">
            <a:xfrm>
              <a:off x="4416" y="1776"/>
              <a:ext cx="1056" cy="1536"/>
            </a:xfrm>
            <a:prstGeom prst="rect">
              <a:avLst/>
            </a:prstGeom>
            <a:solidFill>
              <a:srgbClr val="99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>
                <a:solidFill>
                  <a:schemeClr val="bg1"/>
                </a:solidFill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chemeClr val="bg1"/>
                  </a:solidFill>
                </a:rPr>
                <a:t>Coâng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chemeClr val="bg1"/>
                  </a:solidFill>
                </a:rPr>
                <a:t>nghieäp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chemeClr val="bg1"/>
                  </a:solidFill>
                </a:rPr>
                <a:t>nheï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chemeClr val="bg1"/>
                  </a:solidFill>
                </a:rPr>
                <a:t>(nhoùm B)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71"/>
          <p:cNvGrpSpPr>
            <a:grpSpLocks/>
          </p:cNvGrpSpPr>
          <p:nvPr/>
        </p:nvGrpSpPr>
        <p:grpSpPr bwMode="auto">
          <a:xfrm>
            <a:off x="8534400" y="5772150"/>
            <a:ext cx="2133600" cy="838200"/>
            <a:chOff x="4416" y="3792"/>
            <a:chExt cx="1344" cy="528"/>
          </a:xfrm>
        </p:grpSpPr>
        <p:sp>
          <p:nvSpPr>
            <p:cNvPr id="48184" name="Rectangle 18"/>
            <p:cNvSpPr>
              <a:spLocks noChangeArrowheads="1"/>
            </p:cNvSpPr>
            <p:nvPr/>
          </p:nvSpPr>
          <p:spPr bwMode="auto">
            <a:xfrm>
              <a:off x="4416" y="3792"/>
              <a:ext cx="480" cy="52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chemeClr val="bg1"/>
                  </a:solidFill>
                </a:rPr>
                <a:t>Deät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chemeClr val="bg1"/>
                  </a:solidFill>
                </a:rPr>
                <a:t> may</a:t>
              </a:r>
            </a:p>
          </p:txBody>
        </p:sp>
        <p:sp>
          <p:nvSpPr>
            <p:cNvPr id="48185" name="Rectangle 20"/>
            <p:cNvSpPr>
              <a:spLocks noChangeArrowheads="1"/>
            </p:cNvSpPr>
            <p:nvPr/>
          </p:nvSpPr>
          <p:spPr bwMode="auto">
            <a:xfrm>
              <a:off x="4992" y="3792"/>
              <a:ext cx="480" cy="52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 err="1">
                  <a:solidFill>
                    <a:schemeClr val="bg1"/>
                  </a:solidFill>
                </a:rPr>
                <a:t>Thöïc</a:t>
              </a:r>
              <a:endParaRPr lang="en-US" altLang="en-US" sz="2000" dirty="0">
                <a:solidFill>
                  <a:schemeClr val="bg1"/>
                </a:solidFill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 err="1">
                  <a:solidFill>
                    <a:schemeClr val="bg1"/>
                  </a:solidFill>
                </a:rPr>
                <a:t>phaåm</a:t>
              </a:r>
              <a:endParaRPr lang="en-US" alt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8186" name="Rectangle 22"/>
            <p:cNvSpPr>
              <a:spLocks noChangeArrowheads="1"/>
            </p:cNvSpPr>
            <p:nvPr/>
          </p:nvSpPr>
          <p:spPr bwMode="auto">
            <a:xfrm>
              <a:off x="5568" y="3792"/>
              <a:ext cx="192" cy="52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chemeClr val="bg1"/>
                  </a:solidFill>
                </a:rPr>
                <a:t>…</a:t>
              </a:r>
            </a:p>
          </p:txBody>
        </p:sp>
      </p:grpSp>
      <p:grpSp>
        <p:nvGrpSpPr>
          <p:cNvPr id="5" name="Group 68"/>
          <p:cNvGrpSpPr>
            <a:grpSpLocks/>
          </p:cNvGrpSpPr>
          <p:nvPr/>
        </p:nvGrpSpPr>
        <p:grpSpPr bwMode="auto">
          <a:xfrm>
            <a:off x="1524000" y="5772150"/>
            <a:ext cx="2057400" cy="838200"/>
            <a:chOff x="0" y="3792"/>
            <a:chExt cx="1296" cy="528"/>
          </a:xfrm>
        </p:grpSpPr>
        <p:sp>
          <p:nvSpPr>
            <p:cNvPr id="48181" name="Rectangle 14"/>
            <p:cNvSpPr>
              <a:spLocks noChangeArrowheads="1"/>
            </p:cNvSpPr>
            <p:nvPr/>
          </p:nvSpPr>
          <p:spPr bwMode="auto">
            <a:xfrm>
              <a:off x="0" y="3792"/>
              <a:ext cx="480" cy="52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chemeClr val="bg1"/>
                  </a:solidFill>
                </a:rPr>
                <a:t>Than</a:t>
              </a:r>
            </a:p>
          </p:txBody>
        </p:sp>
        <p:sp>
          <p:nvSpPr>
            <p:cNvPr id="48182" name="Rectangle 16"/>
            <p:cNvSpPr>
              <a:spLocks noChangeArrowheads="1"/>
            </p:cNvSpPr>
            <p:nvPr/>
          </p:nvSpPr>
          <p:spPr bwMode="auto">
            <a:xfrm>
              <a:off x="576" y="3792"/>
              <a:ext cx="480" cy="52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 err="1">
                  <a:solidFill>
                    <a:schemeClr val="bg1"/>
                  </a:solidFill>
                </a:rPr>
                <a:t>Goã</a:t>
              </a:r>
              <a:r>
                <a:rPr lang="en-US" altLang="en-US" sz="2000" dirty="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48183" name="Rectangle 23"/>
            <p:cNvSpPr>
              <a:spLocks noChangeArrowheads="1"/>
            </p:cNvSpPr>
            <p:nvPr/>
          </p:nvSpPr>
          <p:spPr bwMode="auto">
            <a:xfrm>
              <a:off x="1104" y="3792"/>
              <a:ext cx="192" cy="52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chemeClr val="bg1"/>
                  </a:solidFill>
                </a:rPr>
                <a:t>…</a:t>
              </a:r>
            </a:p>
          </p:txBody>
        </p:sp>
      </p:grpSp>
      <p:grpSp>
        <p:nvGrpSpPr>
          <p:cNvPr id="6" name="Group 69"/>
          <p:cNvGrpSpPr>
            <a:grpSpLocks/>
          </p:cNvGrpSpPr>
          <p:nvPr/>
        </p:nvGrpSpPr>
        <p:grpSpPr bwMode="auto">
          <a:xfrm>
            <a:off x="3743325" y="5772150"/>
            <a:ext cx="2057400" cy="838200"/>
            <a:chOff x="1344" y="3792"/>
            <a:chExt cx="1296" cy="528"/>
          </a:xfrm>
        </p:grpSpPr>
        <p:sp>
          <p:nvSpPr>
            <p:cNvPr id="48178" name="Rectangle 15"/>
            <p:cNvSpPr>
              <a:spLocks noChangeArrowheads="1"/>
            </p:cNvSpPr>
            <p:nvPr/>
          </p:nvSpPr>
          <p:spPr bwMode="auto">
            <a:xfrm>
              <a:off x="1344" y="3792"/>
              <a:ext cx="480" cy="52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chemeClr val="bg1"/>
                  </a:solidFill>
                </a:rPr>
                <a:t>Hoùa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chemeClr val="bg1"/>
                  </a:solidFill>
                </a:rPr>
                <a:t> chaát</a:t>
              </a:r>
            </a:p>
          </p:txBody>
        </p:sp>
        <p:sp>
          <p:nvSpPr>
            <p:cNvPr id="48179" name="Rectangle 21"/>
            <p:cNvSpPr>
              <a:spLocks noChangeArrowheads="1"/>
            </p:cNvSpPr>
            <p:nvPr/>
          </p:nvSpPr>
          <p:spPr bwMode="auto">
            <a:xfrm>
              <a:off x="1920" y="3792"/>
              <a:ext cx="480" cy="52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>
                  <a:solidFill>
                    <a:schemeClr val="bg1"/>
                  </a:solidFill>
                </a:rPr>
                <a:t>SX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>
                  <a:solidFill>
                    <a:schemeClr val="bg1"/>
                  </a:solidFill>
                </a:rPr>
                <a:t>HTD</a:t>
              </a:r>
            </a:p>
          </p:txBody>
        </p:sp>
        <p:sp>
          <p:nvSpPr>
            <p:cNvPr id="48180" name="Rectangle 25"/>
            <p:cNvSpPr>
              <a:spLocks noChangeArrowheads="1"/>
            </p:cNvSpPr>
            <p:nvPr/>
          </p:nvSpPr>
          <p:spPr bwMode="auto">
            <a:xfrm>
              <a:off x="2448" y="3792"/>
              <a:ext cx="192" cy="52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chemeClr val="bg1"/>
                  </a:solidFill>
                </a:rPr>
                <a:t>…</a:t>
              </a:r>
            </a:p>
          </p:txBody>
        </p:sp>
      </p:grpSp>
      <p:grpSp>
        <p:nvGrpSpPr>
          <p:cNvPr id="7" name="Group 70"/>
          <p:cNvGrpSpPr>
            <a:grpSpLocks/>
          </p:cNvGrpSpPr>
          <p:nvPr/>
        </p:nvGrpSpPr>
        <p:grpSpPr bwMode="auto">
          <a:xfrm>
            <a:off x="6477000" y="5772150"/>
            <a:ext cx="1981200" cy="838200"/>
            <a:chOff x="3120" y="3792"/>
            <a:chExt cx="1248" cy="528"/>
          </a:xfrm>
        </p:grpSpPr>
        <p:sp>
          <p:nvSpPr>
            <p:cNvPr id="48175" name="Rectangle 17"/>
            <p:cNvSpPr>
              <a:spLocks noChangeArrowheads="1"/>
            </p:cNvSpPr>
            <p:nvPr/>
          </p:nvSpPr>
          <p:spPr bwMode="auto">
            <a:xfrm>
              <a:off x="3120" y="3792"/>
              <a:ext cx="432" cy="52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 err="1">
                  <a:solidFill>
                    <a:schemeClr val="bg1"/>
                  </a:solidFill>
                </a:rPr>
                <a:t>Naêng</a:t>
              </a:r>
              <a:endParaRPr lang="en-US" altLang="en-US" sz="2000" dirty="0">
                <a:solidFill>
                  <a:schemeClr val="bg1"/>
                </a:solidFill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>
                  <a:solidFill>
                    <a:schemeClr val="bg1"/>
                  </a:solidFill>
                </a:rPr>
                <a:t> </a:t>
              </a:r>
              <a:r>
                <a:rPr lang="en-US" altLang="en-US" sz="2000" dirty="0" err="1">
                  <a:solidFill>
                    <a:schemeClr val="bg1"/>
                  </a:solidFill>
                </a:rPr>
                <a:t>löôïng</a:t>
              </a:r>
              <a:endParaRPr lang="en-US" alt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8176" name="Rectangle 19"/>
            <p:cNvSpPr>
              <a:spLocks noChangeArrowheads="1"/>
            </p:cNvSpPr>
            <p:nvPr/>
          </p:nvSpPr>
          <p:spPr bwMode="auto">
            <a:xfrm>
              <a:off x="3648" y="3792"/>
              <a:ext cx="480" cy="52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chemeClr val="bg1"/>
                  </a:solidFill>
                </a:rPr>
                <a:t>Luyeän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chemeClr val="bg1"/>
                  </a:solidFill>
                </a:rPr>
                <a:t>kim</a:t>
              </a:r>
            </a:p>
          </p:txBody>
        </p:sp>
        <p:sp>
          <p:nvSpPr>
            <p:cNvPr id="48177" name="Rectangle 29"/>
            <p:cNvSpPr>
              <a:spLocks noChangeArrowheads="1"/>
            </p:cNvSpPr>
            <p:nvPr/>
          </p:nvSpPr>
          <p:spPr bwMode="auto">
            <a:xfrm>
              <a:off x="4176" y="3792"/>
              <a:ext cx="192" cy="52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chemeClr val="bg1"/>
                  </a:solidFill>
                </a:rPr>
                <a:t>…</a:t>
              </a:r>
            </a:p>
          </p:txBody>
        </p:sp>
      </p:grpSp>
      <p:grpSp>
        <p:nvGrpSpPr>
          <p:cNvPr id="8" name="Group 64"/>
          <p:cNvGrpSpPr>
            <a:grpSpLocks/>
          </p:cNvGrpSpPr>
          <p:nvPr/>
        </p:nvGrpSpPr>
        <p:grpSpPr bwMode="auto">
          <a:xfrm>
            <a:off x="2006422" y="5010150"/>
            <a:ext cx="1447800" cy="762000"/>
            <a:chOff x="288" y="3312"/>
            <a:chExt cx="912" cy="480"/>
          </a:xfrm>
        </p:grpSpPr>
        <p:sp>
          <p:nvSpPr>
            <p:cNvPr id="48170" name="Line 30"/>
            <p:cNvSpPr>
              <a:spLocks noChangeShapeType="1"/>
            </p:cNvSpPr>
            <p:nvPr/>
          </p:nvSpPr>
          <p:spPr bwMode="auto">
            <a:xfrm>
              <a:off x="288" y="3552"/>
              <a:ext cx="912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71" name="Line 34"/>
            <p:cNvSpPr>
              <a:spLocks noChangeShapeType="1"/>
            </p:cNvSpPr>
            <p:nvPr/>
          </p:nvSpPr>
          <p:spPr bwMode="auto">
            <a:xfrm>
              <a:off x="288" y="3552"/>
              <a:ext cx="0" cy="24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72" name="Line 35"/>
            <p:cNvSpPr>
              <a:spLocks noChangeShapeType="1"/>
            </p:cNvSpPr>
            <p:nvPr/>
          </p:nvSpPr>
          <p:spPr bwMode="auto">
            <a:xfrm>
              <a:off x="816" y="3552"/>
              <a:ext cx="0" cy="24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73" name="Line 36"/>
            <p:cNvSpPr>
              <a:spLocks noChangeShapeType="1"/>
            </p:cNvSpPr>
            <p:nvPr/>
          </p:nvSpPr>
          <p:spPr bwMode="auto">
            <a:xfrm>
              <a:off x="1200" y="3552"/>
              <a:ext cx="0" cy="24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74" name="Line 46"/>
            <p:cNvSpPr>
              <a:spLocks noChangeShapeType="1"/>
            </p:cNvSpPr>
            <p:nvPr/>
          </p:nvSpPr>
          <p:spPr bwMode="auto">
            <a:xfrm>
              <a:off x="704" y="3312"/>
              <a:ext cx="0" cy="24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65"/>
          <p:cNvGrpSpPr>
            <a:grpSpLocks/>
          </p:cNvGrpSpPr>
          <p:nvPr/>
        </p:nvGrpSpPr>
        <p:grpSpPr bwMode="auto">
          <a:xfrm>
            <a:off x="4119563" y="5010150"/>
            <a:ext cx="1447800" cy="762000"/>
            <a:chOff x="1626" y="3312"/>
            <a:chExt cx="912" cy="480"/>
          </a:xfrm>
        </p:grpSpPr>
        <p:sp>
          <p:nvSpPr>
            <p:cNvPr id="48165" name="Line 31"/>
            <p:cNvSpPr>
              <a:spLocks noChangeShapeType="1"/>
            </p:cNvSpPr>
            <p:nvPr/>
          </p:nvSpPr>
          <p:spPr bwMode="auto">
            <a:xfrm>
              <a:off x="1626" y="3552"/>
              <a:ext cx="912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66" name="Line 37"/>
            <p:cNvSpPr>
              <a:spLocks noChangeShapeType="1"/>
            </p:cNvSpPr>
            <p:nvPr/>
          </p:nvSpPr>
          <p:spPr bwMode="auto">
            <a:xfrm>
              <a:off x="1626" y="3552"/>
              <a:ext cx="0" cy="24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67" name="Line 38"/>
            <p:cNvSpPr>
              <a:spLocks noChangeShapeType="1"/>
            </p:cNvSpPr>
            <p:nvPr/>
          </p:nvSpPr>
          <p:spPr bwMode="auto">
            <a:xfrm>
              <a:off x="2202" y="3552"/>
              <a:ext cx="0" cy="24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68" name="Line 39"/>
            <p:cNvSpPr>
              <a:spLocks noChangeShapeType="1"/>
            </p:cNvSpPr>
            <p:nvPr/>
          </p:nvSpPr>
          <p:spPr bwMode="auto">
            <a:xfrm>
              <a:off x="2538" y="3552"/>
              <a:ext cx="0" cy="24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69" name="Line 47"/>
            <p:cNvSpPr>
              <a:spLocks noChangeShapeType="1"/>
            </p:cNvSpPr>
            <p:nvPr/>
          </p:nvSpPr>
          <p:spPr bwMode="auto">
            <a:xfrm flipH="1">
              <a:off x="1911" y="3312"/>
              <a:ext cx="0" cy="24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66"/>
          <p:cNvGrpSpPr>
            <a:grpSpLocks/>
          </p:cNvGrpSpPr>
          <p:nvPr/>
        </p:nvGrpSpPr>
        <p:grpSpPr bwMode="auto">
          <a:xfrm>
            <a:off x="6853238" y="5080174"/>
            <a:ext cx="1452562" cy="691975"/>
            <a:chOff x="3357" y="3312"/>
            <a:chExt cx="915" cy="480"/>
          </a:xfrm>
        </p:grpSpPr>
        <p:sp>
          <p:nvSpPr>
            <p:cNvPr id="48160" name="Line 32"/>
            <p:cNvSpPr>
              <a:spLocks noChangeShapeType="1"/>
            </p:cNvSpPr>
            <p:nvPr/>
          </p:nvSpPr>
          <p:spPr bwMode="auto">
            <a:xfrm>
              <a:off x="3357" y="3552"/>
              <a:ext cx="912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61" name="Line 40"/>
            <p:cNvSpPr>
              <a:spLocks noChangeShapeType="1"/>
            </p:cNvSpPr>
            <p:nvPr/>
          </p:nvSpPr>
          <p:spPr bwMode="auto">
            <a:xfrm>
              <a:off x="3357" y="3552"/>
              <a:ext cx="0" cy="24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62" name="Line 41"/>
            <p:cNvSpPr>
              <a:spLocks noChangeShapeType="1"/>
            </p:cNvSpPr>
            <p:nvPr/>
          </p:nvSpPr>
          <p:spPr bwMode="auto">
            <a:xfrm>
              <a:off x="3933" y="3552"/>
              <a:ext cx="0" cy="24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63" name="Line 42"/>
            <p:cNvSpPr>
              <a:spLocks noChangeShapeType="1"/>
            </p:cNvSpPr>
            <p:nvPr/>
          </p:nvSpPr>
          <p:spPr bwMode="auto">
            <a:xfrm>
              <a:off x="4272" y="3552"/>
              <a:ext cx="0" cy="24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64" name="Line 48"/>
            <p:cNvSpPr>
              <a:spLocks noChangeShapeType="1"/>
            </p:cNvSpPr>
            <p:nvPr/>
          </p:nvSpPr>
          <p:spPr bwMode="auto">
            <a:xfrm>
              <a:off x="3792" y="3312"/>
              <a:ext cx="0" cy="24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67"/>
          <p:cNvGrpSpPr>
            <a:grpSpLocks/>
          </p:cNvGrpSpPr>
          <p:nvPr/>
        </p:nvGrpSpPr>
        <p:grpSpPr bwMode="auto">
          <a:xfrm>
            <a:off x="8915400" y="5080000"/>
            <a:ext cx="1600200" cy="692150"/>
            <a:chOff x="4656" y="3356"/>
            <a:chExt cx="1008" cy="436"/>
          </a:xfrm>
        </p:grpSpPr>
        <p:sp>
          <p:nvSpPr>
            <p:cNvPr id="48155" name="Line 33"/>
            <p:cNvSpPr>
              <a:spLocks noChangeShapeType="1"/>
            </p:cNvSpPr>
            <p:nvPr/>
          </p:nvSpPr>
          <p:spPr bwMode="auto">
            <a:xfrm>
              <a:off x="4656" y="3552"/>
              <a:ext cx="100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56" name="Line 43"/>
            <p:cNvSpPr>
              <a:spLocks noChangeShapeType="1"/>
            </p:cNvSpPr>
            <p:nvPr/>
          </p:nvSpPr>
          <p:spPr bwMode="auto">
            <a:xfrm>
              <a:off x="4656" y="3552"/>
              <a:ext cx="0" cy="24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57" name="Line 44"/>
            <p:cNvSpPr>
              <a:spLocks noChangeShapeType="1"/>
            </p:cNvSpPr>
            <p:nvPr/>
          </p:nvSpPr>
          <p:spPr bwMode="auto">
            <a:xfrm>
              <a:off x="5184" y="3552"/>
              <a:ext cx="0" cy="24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58" name="Line 45"/>
            <p:cNvSpPr>
              <a:spLocks noChangeShapeType="1"/>
            </p:cNvSpPr>
            <p:nvPr/>
          </p:nvSpPr>
          <p:spPr bwMode="auto">
            <a:xfrm>
              <a:off x="5664" y="3552"/>
              <a:ext cx="0" cy="24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59" name="Line 49"/>
            <p:cNvSpPr>
              <a:spLocks noChangeShapeType="1"/>
            </p:cNvSpPr>
            <p:nvPr/>
          </p:nvSpPr>
          <p:spPr bwMode="auto">
            <a:xfrm flipH="1">
              <a:off x="4944" y="3356"/>
              <a:ext cx="0" cy="1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61"/>
          <p:cNvGrpSpPr>
            <a:grpSpLocks/>
          </p:cNvGrpSpPr>
          <p:nvPr/>
        </p:nvGrpSpPr>
        <p:grpSpPr bwMode="auto">
          <a:xfrm>
            <a:off x="2743200" y="2266950"/>
            <a:ext cx="6553200" cy="381000"/>
            <a:chOff x="768" y="1536"/>
            <a:chExt cx="4128" cy="240"/>
          </a:xfrm>
        </p:grpSpPr>
        <p:sp>
          <p:nvSpPr>
            <p:cNvPr id="48147" name="Line 53"/>
            <p:cNvSpPr>
              <a:spLocks noChangeShapeType="1"/>
            </p:cNvSpPr>
            <p:nvPr/>
          </p:nvSpPr>
          <p:spPr bwMode="auto">
            <a:xfrm>
              <a:off x="768" y="1632"/>
              <a:ext cx="115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8" name="Line 54"/>
            <p:cNvSpPr>
              <a:spLocks noChangeShapeType="1"/>
            </p:cNvSpPr>
            <p:nvPr/>
          </p:nvSpPr>
          <p:spPr bwMode="auto">
            <a:xfrm>
              <a:off x="783" y="1632"/>
              <a:ext cx="0" cy="1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9" name="Line 55"/>
            <p:cNvSpPr>
              <a:spLocks noChangeShapeType="1"/>
            </p:cNvSpPr>
            <p:nvPr/>
          </p:nvSpPr>
          <p:spPr bwMode="auto">
            <a:xfrm>
              <a:off x="1920" y="1632"/>
              <a:ext cx="0" cy="1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50" name="Line 56"/>
            <p:cNvSpPr>
              <a:spLocks noChangeShapeType="1"/>
            </p:cNvSpPr>
            <p:nvPr/>
          </p:nvSpPr>
          <p:spPr bwMode="auto">
            <a:xfrm>
              <a:off x="3744" y="1632"/>
              <a:ext cx="115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51" name="Line 57"/>
            <p:cNvSpPr>
              <a:spLocks noChangeShapeType="1"/>
            </p:cNvSpPr>
            <p:nvPr/>
          </p:nvSpPr>
          <p:spPr bwMode="auto">
            <a:xfrm>
              <a:off x="3759" y="1632"/>
              <a:ext cx="0" cy="1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52" name="Line 58"/>
            <p:cNvSpPr>
              <a:spLocks noChangeShapeType="1"/>
            </p:cNvSpPr>
            <p:nvPr/>
          </p:nvSpPr>
          <p:spPr bwMode="auto">
            <a:xfrm>
              <a:off x="4896" y="1632"/>
              <a:ext cx="0" cy="1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53" name="Line 59"/>
            <p:cNvSpPr>
              <a:spLocks noChangeShapeType="1"/>
            </p:cNvSpPr>
            <p:nvPr/>
          </p:nvSpPr>
          <p:spPr bwMode="auto">
            <a:xfrm>
              <a:off x="1368" y="1536"/>
              <a:ext cx="0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54" name="Line 60"/>
            <p:cNvSpPr>
              <a:spLocks noChangeShapeType="1"/>
            </p:cNvSpPr>
            <p:nvPr/>
          </p:nvSpPr>
          <p:spPr bwMode="auto">
            <a:xfrm>
              <a:off x="4332" y="1536"/>
              <a:ext cx="0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9694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Chöông VIII: Ñòa lí coâng nghieäp – Baøi 31</a:t>
            </a:r>
          </a:p>
        </p:txBody>
      </p:sp>
      <p:sp>
        <p:nvSpPr>
          <p:cNvPr id="522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E4D8298-9577-4D7F-9A98-55D069276AE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4724400" y="1270000"/>
            <a:ext cx="2362200" cy="482600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bg1"/>
                </a:solidFill>
              </a:rPr>
              <a:t>Caùc nhaân toá</a:t>
            </a:r>
          </a:p>
        </p:txBody>
      </p:sp>
      <p:sp>
        <p:nvSpPr>
          <p:cNvPr id="92165" name="Rectangle 5"/>
          <p:cNvSpPr>
            <a:spLocks noChangeArrowheads="1"/>
          </p:cNvSpPr>
          <p:nvPr/>
        </p:nvSpPr>
        <p:spPr bwMode="auto">
          <a:xfrm>
            <a:off x="4648200" y="2286000"/>
            <a:ext cx="2514600" cy="533400"/>
          </a:xfrm>
          <a:prstGeom prst="rect">
            <a:avLst/>
          </a:prstGeom>
          <a:solidFill>
            <a:srgbClr val="99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bg1"/>
                </a:solidFill>
              </a:rPr>
              <a:t>Töï nhieân</a:t>
            </a:r>
          </a:p>
        </p:txBody>
      </p:sp>
      <p:sp>
        <p:nvSpPr>
          <p:cNvPr id="92166" name="Rectangle 6"/>
          <p:cNvSpPr>
            <a:spLocks noChangeArrowheads="1"/>
          </p:cNvSpPr>
          <p:nvPr/>
        </p:nvSpPr>
        <p:spPr bwMode="auto">
          <a:xfrm>
            <a:off x="1981200" y="2286000"/>
            <a:ext cx="2514600" cy="533400"/>
          </a:xfrm>
          <a:prstGeom prst="rect">
            <a:avLst/>
          </a:prstGeom>
          <a:solidFill>
            <a:srgbClr val="99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bg1"/>
                </a:solidFill>
              </a:rPr>
              <a:t>Vò trí ñòa lí</a:t>
            </a:r>
          </a:p>
        </p:txBody>
      </p:sp>
      <p:sp>
        <p:nvSpPr>
          <p:cNvPr id="92167" name="Rectangle 7"/>
          <p:cNvSpPr>
            <a:spLocks noChangeArrowheads="1"/>
          </p:cNvSpPr>
          <p:nvPr/>
        </p:nvSpPr>
        <p:spPr bwMode="auto">
          <a:xfrm>
            <a:off x="7296150" y="2286000"/>
            <a:ext cx="2838450" cy="533400"/>
          </a:xfrm>
          <a:prstGeom prst="rect">
            <a:avLst/>
          </a:prstGeom>
          <a:solidFill>
            <a:srgbClr val="99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bg1"/>
                </a:solidFill>
              </a:rPr>
              <a:t>Kinh teá – xaõ hoäi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200400" y="1752600"/>
            <a:ext cx="5486400" cy="533400"/>
            <a:chOff x="1056" y="1104"/>
            <a:chExt cx="3456" cy="336"/>
          </a:xfrm>
        </p:grpSpPr>
        <p:sp>
          <p:nvSpPr>
            <p:cNvPr id="52269" name="Line 8"/>
            <p:cNvSpPr>
              <a:spLocks noChangeShapeType="1"/>
            </p:cNvSpPr>
            <p:nvPr/>
          </p:nvSpPr>
          <p:spPr bwMode="auto">
            <a:xfrm>
              <a:off x="2736" y="1104"/>
              <a:ext cx="0" cy="3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70" name="Line 9"/>
            <p:cNvSpPr>
              <a:spLocks noChangeShapeType="1"/>
            </p:cNvSpPr>
            <p:nvPr/>
          </p:nvSpPr>
          <p:spPr bwMode="auto">
            <a:xfrm flipH="1">
              <a:off x="1056" y="1104"/>
              <a:ext cx="1680" cy="3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71" name="Line 10"/>
            <p:cNvSpPr>
              <a:spLocks noChangeShapeType="1"/>
            </p:cNvSpPr>
            <p:nvPr/>
          </p:nvSpPr>
          <p:spPr bwMode="auto">
            <a:xfrm>
              <a:off x="2736" y="1104"/>
              <a:ext cx="1776" cy="3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173" name="Rectangle 13"/>
          <p:cNvSpPr>
            <a:spLocks noChangeArrowheads="1"/>
          </p:cNvSpPr>
          <p:nvPr/>
        </p:nvSpPr>
        <p:spPr bwMode="auto">
          <a:xfrm>
            <a:off x="5260976" y="3352800"/>
            <a:ext cx="911225" cy="14478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Ñaát,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röøng,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bieån</a:t>
            </a:r>
          </a:p>
        </p:txBody>
      </p:sp>
      <p:sp>
        <p:nvSpPr>
          <p:cNvPr id="92174" name="Rectangle 14"/>
          <p:cNvSpPr>
            <a:spLocks noChangeArrowheads="1"/>
          </p:cNvSpPr>
          <p:nvPr/>
        </p:nvSpPr>
        <p:spPr bwMode="auto">
          <a:xfrm>
            <a:off x="6248401" y="3352800"/>
            <a:ext cx="866775" cy="14478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Daân cö,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lao ñoäng</a:t>
            </a:r>
          </a:p>
        </p:txBody>
      </p:sp>
      <p:sp>
        <p:nvSpPr>
          <p:cNvPr id="92175" name="Rectangle 15"/>
          <p:cNvSpPr>
            <a:spLocks noChangeArrowheads="1"/>
          </p:cNvSpPr>
          <p:nvPr/>
        </p:nvSpPr>
        <p:spPr bwMode="auto">
          <a:xfrm>
            <a:off x="7191375" y="3352800"/>
            <a:ext cx="762000" cy="14478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Tieán boä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KHKT</a:t>
            </a:r>
          </a:p>
        </p:txBody>
      </p:sp>
      <p:sp>
        <p:nvSpPr>
          <p:cNvPr id="92176" name="Rectangle 16"/>
          <p:cNvSpPr>
            <a:spLocks noChangeArrowheads="1"/>
          </p:cNvSpPr>
          <p:nvPr/>
        </p:nvSpPr>
        <p:spPr bwMode="auto">
          <a:xfrm>
            <a:off x="8029575" y="3352800"/>
            <a:ext cx="762000" cy="14478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Thò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tröôøng</a:t>
            </a:r>
          </a:p>
        </p:txBody>
      </p:sp>
      <p:sp>
        <p:nvSpPr>
          <p:cNvPr id="92177" name="Rectangle 17"/>
          <p:cNvSpPr>
            <a:spLocks noChangeArrowheads="1"/>
          </p:cNvSpPr>
          <p:nvPr/>
        </p:nvSpPr>
        <p:spPr bwMode="auto">
          <a:xfrm>
            <a:off x="8896350" y="3352800"/>
            <a:ext cx="762000" cy="14478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Cô sôû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 haï taàng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Cô sôû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VCKT</a:t>
            </a:r>
          </a:p>
        </p:txBody>
      </p:sp>
      <p:sp>
        <p:nvSpPr>
          <p:cNvPr id="92178" name="Rectangle 18"/>
          <p:cNvSpPr>
            <a:spLocks noChangeArrowheads="1"/>
          </p:cNvSpPr>
          <p:nvPr/>
        </p:nvSpPr>
        <p:spPr bwMode="auto">
          <a:xfrm>
            <a:off x="9753600" y="3352800"/>
            <a:ext cx="762000" cy="14478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Ñöôøng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loái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Chính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saùch</a:t>
            </a:r>
          </a:p>
        </p:txBody>
      </p:sp>
      <p:sp>
        <p:nvSpPr>
          <p:cNvPr id="92179" name="Rectangle 19"/>
          <p:cNvSpPr>
            <a:spLocks noChangeArrowheads="1"/>
          </p:cNvSpPr>
          <p:nvPr/>
        </p:nvSpPr>
        <p:spPr bwMode="auto">
          <a:xfrm>
            <a:off x="1905000" y="3352800"/>
            <a:ext cx="1066800" cy="14478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Töï nhieân,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kinh teá,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chính trò </a:t>
            </a:r>
          </a:p>
        </p:txBody>
      </p:sp>
      <p:sp>
        <p:nvSpPr>
          <p:cNvPr id="92180" name="Rectangle 20"/>
          <p:cNvSpPr>
            <a:spLocks noChangeArrowheads="1"/>
          </p:cNvSpPr>
          <p:nvPr/>
        </p:nvSpPr>
        <p:spPr bwMode="auto">
          <a:xfrm>
            <a:off x="3124200" y="3352800"/>
            <a:ext cx="1143000" cy="14478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Khoaùng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saûn</a:t>
            </a:r>
          </a:p>
        </p:txBody>
      </p:sp>
      <p:sp>
        <p:nvSpPr>
          <p:cNvPr id="92181" name="Rectangle 21"/>
          <p:cNvSpPr>
            <a:spLocks noChangeArrowheads="1"/>
          </p:cNvSpPr>
          <p:nvPr/>
        </p:nvSpPr>
        <p:spPr bwMode="auto">
          <a:xfrm>
            <a:off x="4329113" y="3352800"/>
            <a:ext cx="838200" cy="14478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Khí haäu,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nöôùc</a:t>
            </a:r>
          </a:p>
        </p:txBody>
      </p: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6553200" y="2819400"/>
            <a:ext cx="3657600" cy="533400"/>
            <a:chOff x="3168" y="1791"/>
            <a:chExt cx="2304" cy="321"/>
          </a:xfrm>
        </p:grpSpPr>
        <p:grpSp>
          <p:nvGrpSpPr>
            <p:cNvPr id="52261" name="Group 25"/>
            <p:cNvGrpSpPr>
              <a:grpSpLocks/>
            </p:cNvGrpSpPr>
            <p:nvPr/>
          </p:nvGrpSpPr>
          <p:grpSpPr bwMode="auto">
            <a:xfrm>
              <a:off x="3168" y="1791"/>
              <a:ext cx="2304" cy="192"/>
              <a:chOff x="3168" y="1791"/>
              <a:chExt cx="2304" cy="192"/>
            </a:xfrm>
          </p:grpSpPr>
          <p:sp>
            <p:nvSpPr>
              <p:cNvPr id="52267" name="Line 23"/>
              <p:cNvSpPr>
                <a:spLocks noChangeShapeType="1"/>
              </p:cNvSpPr>
              <p:nvPr/>
            </p:nvSpPr>
            <p:spPr bwMode="auto">
              <a:xfrm>
                <a:off x="4512" y="1791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68" name="Line 24"/>
              <p:cNvSpPr>
                <a:spLocks noChangeShapeType="1"/>
              </p:cNvSpPr>
              <p:nvPr/>
            </p:nvSpPr>
            <p:spPr bwMode="auto">
              <a:xfrm>
                <a:off x="3168" y="1968"/>
                <a:ext cx="2304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2262" name="Line 26"/>
            <p:cNvSpPr>
              <a:spLocks noChangeShapeType="1"/>
            </p:cNvSpPr>
            <p:nvPr/>
          </p:nvSpPr>
          <p:spPr bwMode="auto">
            <a:xfrm>
              <a:off x="3168" y="1968"/>
              <a:ext cx="0" cy="1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63" name="Line 27"/>
            <p:cNvSpPr>
              <a:spLocks noChangeShapeType="1"/>
            </p:cNvSpPr>
            <p:nvPr/>
          </p:nvSpPr>
          <p:spPr bwMode="auto">
            <a:xfrm>
              <a:off x="3792" y="1968"/>
              <a:ext cx="0" cy="1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64" name="Line 28"/>
            <p:cNvSpPr>
              <a:spLocks noChangeShapeType="1"/>
            </p:cNvSpPr>
            <p:nvPr/>
          </p:nvSpPr>
          <p:spPr bwMode="auto">
            <a:xfrm>
              <a:off x="4320" y="1968"/>
              <a:ext cx="0" cy="1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65" name="Line 29"/>
            <p:cNvSpPr>
              <a:spLocks noChangeShapeType="1"/>
            </p:cNvSpPr>
            <p:nvPr/>
          </p:nvSpPr>
          <p:spPr bwMode="auto">
            <a:xfrm>
              <a:off x="4848" y="1968"/>
              <a:ext cx="0" cy="1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66" name="Line 30"/>
            <p:cNvSpPr>
              <a:spLocks noChangeShapeType="1"/>
            </p:cNvSpPr>
            <p:nvPr/>
          </p:nvSpPr>
          <p:spPr bwMode="auto">
            <a:xfrm>
              <a:off x="5472" y="1968"/>
              <a:ext cx="0" cy="1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196" name="Line 36"/>
          <p:cNvSpPr>
            <a:spLocks noChangeShapeType="1"/>
          </p:cNvSpPr>
          <p:nvPr/>
        </p:nvSpPr>
        <p:spPr bwMode="auto">
          <a:xfrm>
            <a:off x="2438400" y="2819400"/>
            <a:ext cx="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3829050" y="2819400"/>
            <a:ext cx="2057400" cy="533400"/>
            <a:chOff x="1488" y="1776"/>
            <a:chExt cx="1296" cy="336"/>
          </a:xfrm>
        </p:grpSpPr>
        <p:sp>
          <p:nvSpPr>
            <p:cNvPr id="52256" name="Line 32"/>
            <p:cNvSpPr>
              <a:spLocks noChangeShapeType="1"/>
            </p:cNvSpPr>
            <p:nvPr/>
          </p:nvSpPr>
          <p:spPr bwMode="auto">
            <a:xfrm>
              <a:off x="1488" y="1968"/>
              <a:ext cx="129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57" name="Line 33"/>
            <p:cNvSpPr>
              <a:spLocks noChangeShapeType="1"/>
            </p:cNvSpPr>
            <p:nvPr/>
          </p:nvSpPr>
          <p:spPr bwMode="auto">
            <a:xfrm>
              <a:off x="2544" y="1776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58" name="Line 34"/>
            <p:cNvSpPr>
              <a:spLocks noChangeShapeType="1"/>
            </p:cNvSpPr>
            <p:nvPr/>
          </p:nvSpPr>
          <p:spPr bwMode="auto">
            <a:xfrm>
              <a:off x="2784" y="1968"/>
              <a:ext cx="0" cy="1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59" name="Line 35"/>
            <p:cNvSpPr>
              <a:spLocks noChangeShapeType="1"/>
            </p:cNvSpPr>
            <p:nvPr/>
          </p:nvSpPr>
          <p:spPr bwMode="auto">
            <a:xfrm>
              <a:off x="2112" y="1968"/>
              <a:ext cx="0" cy="1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60" name="Line 37"/>
            <p:cNvSpPr>
              <a:spLocks noChangeShapeType="1"/>
            </p:cNvSpPr>
            <p:nvPr/>
          </p:nvSpPr>
          <p:spPr bwMode="auto">
            <a:xfrm>
              <a:off x="1488" y="1968"/>
              <a:ext cx="0" cy="1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200" name="Rectangle 40"/>
          <p:cNvSpPr>
            <a:spLocks noChangeArrowheads="1"/>
          </p:cNvSpPr>
          <p:nvPr/>
        </p:nvSpPr>
        <p:spPr bwMode="auto">
          <a:xfrm>
            <a:off x="5257800" y="4876800"/>
            <a:ext cx="914400" cy="16764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.Ñaát xaây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 döïng CN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.Nguoàn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lôïi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sinh vaät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bieån</a:t>
            </a:r>
          </a:p>
        </p:txBody>
      </p:sp>
      <p:sp>
        <p:nvSpPr>
          <p:cNvPr id="92201" name="Rectangle 41"/>
          <p:cNvSpPr>
            <a:spLocks noChangeArrowheads="1"/>
          </p:cNvSpPr>
          <p:nvPr/>
        </p:nvSpPr>
        <p:spPr bwMode="auto">
          <a:xfrm>
            <a:off x="6248400" y="4876800"/>
            <a:ext cx="838200" cy="16764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.Löïc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löôïng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saûn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xuaát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.Tieâu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 thuï</a:t>
            </a:r>
          </a:p>
        </p:txBody>
      </p:sp>
      <p:sp>
        <p:nvSpPr>
          <p:cNvPr id="92202" name="Rectangle 42"/>
          <p:cNvSpPr>
            <a:spLocks noChangeArrowheads="1"/>
          </p:cNvSpPr>
          <p:nvPr/>
        </p:nvSpPr>
        <p:spPr bwMode="auto">
          <a:xfrm>
            <a:off x="7188200" y="4876800"/>
            <a:ext cx="736600" cy="16764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.Quy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trình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coâng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ngheä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.Naêng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Löôïng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 môùi</a:t>
            </a:r>
          </a:p>
        </p:txBody>
      </p:sp>
      <p:sp>
        <p:nvSpPr>
          <p:cNvPr id="92203" name="Rectangle 43"/>
          <p:cNvSpPr>
            <a:spLocks noChangeArrowheads="1"/>
          </p:cNvSpPr>
          <p:nvPr/>
        </p:nvSpPr>
        <p:spPr bwMode="auto">
          <a:xfrm>
            <a:off x="8026400" y="4876800"/>
            <a:ext cx="736600" cy="16764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.Trong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nöôùc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.Ngoaøi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nöôùc</a:t>
            </a:r>
          </a:p>
        </p:txBody>
      </p:sp>
      <p:sp>
        <p:nvSpPr>
          <p:cNvPr id="92204" name="Rectangle 44"/>
          <p:cNvSpPr>
            <a:spLocks noChangeArrowheads="1"/>
          </p:cNvSpPr>
          <p:nvPr/>
        </p:nvSpPr>
        <p:spPr bwMode="auto">
          <a:xfrm>
            <a:off x="8893175" y="4876800"/>
            <a:ext cx="736600" cy="16764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.Ñöôøng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 giao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 thoâng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.Thoâng tin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.Caáp ñieän,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nöôùc</a:t>
            </a:r>
          </a:p>
        </p:txBody>
      </p:sp>
      <p:sp>
        <p:nvSpPr>
          <p:cNvPr id="92205" name="Rectangle 45"/>
          <p:cNvSpPr>
            <a:spLocks noChangeArrowheads="1"/>
          </p:cNvSpPr>
          <p:nvPr/>
        </p:nvSpPr>
        <p:spPr bwMode="auto">
          <a:xfrm>
            <a:off x="9750425" y="4876800"/>
            <a:ext cx="736600" cy="16764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Ñöôøng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loái coâng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 nghieäp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hoùa</a:t>
            </a:r>
          </a:p>
        </p:txBody>
      </p:sp>
      <p:sp>
        <p:nvSpPr>
          <p:cNvPr id="92206" name="Rectangle 46"/>
          <p:cNvSpPr>
            <a:spLocks noChangeArrowheads="1"/>
          </p:cNvSpPr>
          <p:nvPr/>
        </p:nvSpPr>
        <p:spPr bwMode="auto">
          <a:xfrm>
            <a:off x="1911351" y="4876800"/>
            <a:ext cx="1031875" cy="16764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.Ñaát lieàn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.Bieån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.Giao thoâng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Ñoâ thò </a:t>
            </a:r>
          </a:p>
        </p:txBody>
      </p:sp>
      <p:sp>
        <p:nvSpPr>
          <p:cNvPr id="92207" name="Rectangle 47"/>
          <p:cNvSpPr>
            <a:spLocks noChangeArrowheads="1"/>
          </p:cNvSpPr>
          <p:nvPr/>
        </p:nvSpPr>
        <p:spPr bwMode="auto">
          <a:xfrm>
            <a:off x="3132138" y="4876800"/>
            <a:ext cx="1104900" cy="16764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.Tröõ löôïng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.Chaát löôïng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.Chuûng loaïi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.Phaân boá</a:t>
            </a:r>
          </a:p>
        </p:txBody>
      </p:sp>
      <p:sp>
        <p:nvSpPr>
          <p:cNvPr id="92208" name="Rectangle 48"/>
          <p:cNvSpPr>
            <a:spLocks noChangeArrowheads="1"/>
          </p:cNvSpPr>
          <p:nvPr/>
        </p:nvSpPr>
        <p:spPr bwMode="auto">
          <a:xfrm>
            <a:off x="4343401" y="4876800"/>
            <a:ext cx="809625" cy="16764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.Nguoàn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nöôùc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.Ñaëc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 ñieåm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khí haäu</a:t>
            </a:r>
          </a:p>
        </p:txBody>
      </p:sp>
      <p:sp>
        <p:nvSpPr>
          <p:cNvPr id="92210" name="Rectangle 50"/>
          <p:cNvSpPr>
            <a:spLocks noChangeArrowheads="1"/>
          </p:cNvSpPr>
          <p:nvPr/>
        </p:nvSpPr>
        <p:spPr bwMode="auto">
          <a:xfrm>
            <a:off x="1981200" y="-228600"/>
            <a:ext cx="8839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000" i="1">
              <a:solidFill>
                <a:srgbClr val="0000FF"/>
              </a:solidFill>
            </a:endParaRPr>
          </a:p>
        </p:txBody>
      </p:sp>
      <p:sp>
        <p:nvSpPr>
          <p:cNvPr id="52255" name="Rectangle 5"/>
          <p:cNvSpPr>
            <a:spLocks noChangeArrowheads="1"/>
          </p:cNvSpPr>
          <p:nvPr/>
        </p:nvSpPr>
        <p:spPr bwMode="auto">
          <a:xfrm>
            <a:off x="2212975" y="214313"/>
            <a:ext cx="8229600" cy="995362"/>
          </a:xfrm>
          <a:prstGeom prst="rect">
            <a:avLst/>
          </a:prstGeom>
          <a:gradFill rotWithShape="0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0" scaled="1"/>
          </a:gradFill>
          <a:ln w="57150">
            <a:pattFill prst="dkUpDiag">
              <a:fgClr>
                <a:schemeClr val="tx1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b="1" i="1">
                <a:solidFill>
                  <a:schemeClr val="bg1"/>
                </a:solidFill>
              </a:rPr>
              <a:t>II. Caùc nhaân toá aûnh höôûng tôùi phaùt trieån vaø phaân boá coâng nghieäp</a:t>
            </a:r>
          </a:p>
        </p:txBody>
      </p:sp>
    </p:spTree>
    <p:extLst>
      <p:ext uri="{BB962C8B-B14F-4D97-AF65-F5344CB8AC3E}">
        <p14:creationId xmlns:p14="http://schemas.microsoft.com/office/powerpoint/2010/main" val="28367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1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2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2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2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2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2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2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2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2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2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2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2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2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2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2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2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2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2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2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2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2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92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92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4" grpId="0" animBg="1"/>
      <p:bldP spid="92165" grpId="0" animBg="1"/>
      <p:bldP spid="92166" grpId="0" animBg="1"/>
      <p:bldP spid="92167" grpId="0" animBg="1"/>
      <p:bldP spid="92173" grpId="0" animBg="1"/>
      <p:bldP spid="92174" grpId="0" animBg="1"/>
      <p:bldP spid="92175" grpId="0" animBg="1"/>
      <p:bldP spid="92176" grpId="0" animBg="1"/>
      <p:bldP spid="92177" grpId="0" animBg="1"/>
      <p:bldP spid="92178" grpId="0" animBg="1"/>
      <p:bldP spid="92179" grpId="0" animBg="1"/>
      <p:bldP spid="92180" grpId="0" animBg="1"/>
      <p:bldP spid="92181" grpId="0" animBg="1"/>
      <p:bldP spid="92200" grpId="0" animBg="1"/>
      <p:bldP spid="92201" grpId="0" animBg="1"/>
      <p:bldP spid="92202" grpId="0" animBg="1"/>
      <p:bldP spid="92203" grpId="0" animBg="1"/>
      <p:bldP spid="92204" grpId="0" animBg="1"/>
      <p:bldP spid="92205" grpId="0" animBg="1"/>
      <p:bldP spid="92206" grpId="0" animBg="1"/>
      <p:bldP spid="92207" grpId="0" animBg="1"/>
      <p:bldP spid="92208" grpId="0" animBg="1"/>
      <p:bldP spid="92210" grpId="0"/>
      <p:bldP spid="92210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Chöông VIII: Ñòa lí coâng nghieäp – Baøi 31</a:t>
            </a:r>
          </a:p>
        </p:txBody>
      </p:sp>
      <p:sp>
        <p:nvSpPr>
          <p:cNvPr id="583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8ACCB2-4B70-469E-B4C6-44A805503FF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66876" y="1371600"/>
            <a:ext cx="4886325" cy="5181600"/>
          </a:xfrm>
        </p:spPr>
        <p:txBody>
          <a:bodyPr/>
          <a:lstStyle/>
          <a:p>
            <a:pPr marL="0" indent="0" algn="just">
              <a:buNone/>
            </a:pPr>
            <a:r>
              <a:rPr lang="vi-V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Ảnh </a:t>
            </a:r>
            <a:r>
              <a:rPr lang="en-US" altLang="en-US" dirty="0" err="1" smtClean="0">
                <a:latin typeface="VNI-Times" pitchFamily="2" charset="0"/>
              </a:rPr>
              <a:t>höôûng</a:t>
            </a:r>
            <a:r>
              <a:rPr lang="en-US" altLang="en-US" dirty="0" smtClean="0">
                <a:latin typeface="VNI-Times" pitchFamily="2" charset="0"/>
              </a:rPr>
              <a:t> </a:t>
            </a:r>
            <a:r>
              <a:rPr lang="en-US" altLang="en-US" dirty="0" err="1" smtClean="0">
                <a:latin typeface="VNI-Times" pitchFamily="2" charset="0"/>
              </a:rPr>
              <a:t>raát</a:t>
            </a:r>
            <a:r>
              <a:rPr lang="en-US" altLang="en-US" dirty="0" smtClean="0">
                <a:latin typeface="VNI-Times" pitchFamily="2" charset="0"/>
              </a:rPr>
              <a:t> </a:t>
            </a:r>
            <a:r>
              <a:rPr lang="en-US" altLang="en-US" dirty="0" err="1" smtClean="0">
                <a:latin typeface="VNI-Times" pitchFamily="2" charset="0"/>
              </a:rPr>
              <a:t>lôùn</a:t>
            </a:r>
            <a:r>
              <a:rPr lang="en-US" altLang="en-US" dirty="0" smtClean="0">
                <a:latin typeface="VNI-Times" pitchFamily="2" charset="0"/>
              </a:rPr>
              <a:t> </a:t>
            </a:r>
            <a:r>
              <a:rPr lang="en-US" altLang="en-US" dirty="0" err="1" smtClean="0">
                <a:latin typeface="VNI-Times" pitchFamily="2" charset="0"/>
              </a:rPr>
              <a:t>ñeán</a:t>
            </a:r>
            <a:r>
              <a:rPr lang="en-US" altLang="en-US" dirty="0" smtClean="0">
                <a:latin typeface="VNI-Times" pitchFamily="2" charset="0"/>
              </a:rPr>
              <a:t> </a:t>
            </a:r>
            <a:r>
              <a:rPr lang="en-US" altLang="en-US" dirty="0" err="1" smtClean="0">
                <a:latin typeface="VNI-Times" pitchFamily="2" charset="0"/>
              </a:rPr>
              <a:t>vieäc</a:t>
            </a:r>
            <a:r>
              <a:rPr lang="en-US" altLang="en-US" dirty="0" smtClean="0">
                <a:latin typeface="VNI-Times" pitchFamily="2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VNI-Times" pitchFamily="2" charset="0"/>
              </a:rPr>
              <a:t>löïa</a:t>
            </a:r>
            <a:r>
              <a:rPr lang="en-US" altLang="en-US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VNI-Times" pitchFamily="2" charset="0"/>
              </a:rPr>
              <a:t>choïn</a:t>
            </a:r>
            <a:r>
              <a:rPr lang="en-US" altLang="en-US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VNI-Times" pitchFamily="2" charset="0"/>
              </a:rPr>
              <a:t>ñòa</a:t>
            </a:r>
            <a:r>
              <a:rPr lang="en-US" altLang="en-US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VNI-Times" pitchFamily="2" charset="0"/>
              </a:rPr>
              <a:t>ñieåm</a:t>
            </a:r>
            <a:r>
              <a:rPr lang="en-US" altLang="en-US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VNI-Times" pitchFamily="2" charset="0"/>
              </a:rPr>
              <a:t>xaây</a:t>
            </a:r>
            <a:r>
              <a:rPr lang="en-US" altLang="en-US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VNI-Times" pitchFamily="2" charset="0"/>
              </a:rPr>
              <a:t>döïng</a:t>
            </a:r>
            <a:r>
              <a:rPr lang="en-US" altLang="en-US" dirty="0" smtClean="0">
                <a:latin typeface="VNI-Times" pitchFamily="2" charset="0"/>
              </a:rPr>
              <a:t> </a:t>
            </a:r>
            <a:r>
              <a:rPr lang="en-US" altLang="en-US" dirty="0" err="1" smtClean="0">
                <a:latin typeface="VNI-Times" pitchFamily="2" charset="0"/>
              </a:rPr>
              <a:t>caùc</a:t>
            </a:r>
            <a:r>
              <a:rPr lang="en-US" altLang="en-US" dirty="0" smtClean="0">
                <a:latin typeface="VNI-Times" pitchFamily="2" charset="0"/>
              </a:rPr>
              <a:t> </a:t>
            </a:r>
            <a:r>
              <a:rPr lang="en-US" altLang="en-US" dirty="0" err="1" smtClean="0">
                <a:latin typeface="VNI-Times" pitchFamily="2" charset="0"/>
              </a:rPr>
              <a:t>nhaø</a:t>
            </a:r>
            <a:r>
              <a:rPr lang="en-US" altLang="en-US" dirty="0" smtClean="0">
                <a:latin typeface="VNI-Times" pitchFamily="2" charset="0"/>
              </a:rPr>
              <a:t> </a:t>
            </a:r>
            <a:r>
              <a:rPr lang="en-US" altLang="en-US" dirty="0" err="1" smtClean="0">
                <a:latin typeface="VNI-Times" pitchFamily="2" charset="0"/>
              </a:rPr>
              <a:t>maùy</a:t>
            </a:r>
            <a:r>
              <a:rPr lang="en-US" altLang="en-US" dirty="0" smtClean="0">
                <a:latin typeface="VNI-Times" pitchFamily="2" charset="0"/>
              </a:rPr>
              <a:t>, </a:t>
            </a:r>
            <a:r>
              <a:rPr lang="en-US" altLang="en-US" dirty="0" err="1" smtClean="0">
                <a:latin typeface="VNI-Times" pitchFamily="2" charset="0"/>
              </a:rPr>
              <a:t>caùc</a:t>
            </a:r>
            <a:r>
              <a:rPr lang="en-US" altLang="en-US" dirty="0" smtClean="0">
                <a:latin typeface="VNI-Times" pitchFamily="2" charset="0"/>
              </a:rPr>
              <a:t> </a:t>
            </a:r>
            <a:r>
              <a:rPr lang="en-US" altLang="en-US" dirty="0" err="1" smtClean="0">
                <a:latin typeface="VNI-Times" pitchFamily="2" charset="0"/>
              </a:rPr>
              <a:t>khu</a:t>
            </a:r>
            <a:r>
              <a:rPr lang="en-US" altLang="en-US" dirty="0" smtClean="0">
                <a:latin typeface="VNI-Times" pitchFamily="2" charset="0"/>
              </a:rPr>
              <a:t> </a:t>
            </a:r>
            <a:r>
              <a:rPr lang="en-US" altLang="en-US" dirty="0" err="1" smtClean="0">
                <a:latin typeface="VNI-Times" pitchFamily="2" charset="0"/>
              </a:rPr>
              <a:t>coâng</a:t>
            </a:r>
            <a:r>
              <a:rPr lang="en-US" altLang="en-US" dirty="0" smtClean="0">
                <a:latin typeface="VNI-Times" pitchFamily="2" charset="0"/>
              </a:rPr>
              <a:t> </a:t>
            </a:r>
            <a:r>
              <a:rPr lang="en-US" altLang="en-US" dirty="0" err="1" smtClean="0">
                <a:latin typeface="VNI-Times" pitchFamily="2" charset="0"/>
              </a:rPr>
              <a:t>nghieäp</a:t>
            </a:r>
            <a:r>
              <a:rPr lang="en-US" altLang="en-US" dirty="0" smtClean="0">
                <a:latin typeface="VNI-Times" pitchFamily="2" charset="0"/>
              </a:rPr>
              <a:t>, </a:t>
            </a:r>
            <a:r>
              <a:rPr lang="en-US" altLang="en-US" dirty="0" err="1" smtClean="0">
                <a:latin typeface="VNI-Times" pitchFamily="2" charset="0"/>
              </a:rPr>
              <a:t>khu</a:t>
            </a:r>
            <a:r>
              <a:rPr lang="en-US" altLang="en-US" dirty="0" smtClean="0">
                <a:latin typeface="VNI-Times" pitchFamily="2" charset="0"/>
              </a:rPr>
              <a:t> </a:t>
            </a:r>
            <a:r>
              <a:rPr lang="en-US" altLang="en-US" dirty="0" err="1" smtClean="0">
                <a:latin typeface="VNI-Times" pitchFamily="2" charset="0"/>
              </a:rPr>
              <a:t>cheá</a:t>
            </a:r>
            <a:r>
              <a:rPr lang="en-US" altLang="en-US" dirty="0" smtClean="0">
                <a:latin typeface="VNI-Times" pitchFamily="2" charset="0"/>
              </a:rPr>
              <a:t> </a:t>
            </a:r>
            <a:r>
              <a:rPr lang="en-US" altLang="en-US" dirty="0" err="1" smtClean="0">
                <a:latin typeface="VNI-Times" pitchFamily="2" charset="0"/>
              </a:rPr>
              <a:t>xuaát</a:t>
            </a:r>
            <a:r>
              <a:rPr lang="en-US" altLang="en-US" dirty="0" smtClean="0">
                <a:latin typeface="VNI-Times" pitchFamily="2" charset="0"/>
              </a:rPr>
              <a:t> </a:t>
            </a:r>
            <a:r>
              <a:rPr lang="en-US" altLang="en-US" dirty="0" err="1" smtClean="0">
                <a:latin typeface="VNI-Times" pitchFamily="2" charset="0"/>
              </a:rPr>
              <a:t>treân</a:t>
            </a:r>
            <a:r>
              <a:rPr lang="en-US" altLang="en-US" dirty="0" smtClean="0">
                <a:latin typeface="VNI-Times" pitchFamily="2" charset="0"/>
              </a:rPr>
              <a:t> </a:t>
            </a:r>
            <a:r>
              <a:rPr lang="en-US" altLang="en-US" dirty="0" err="1" smtClean="0">
                <a:latin typeface="VNI-Times" pitchFamily="2" charset="0"/>
              </a:rPr>
              <a:t>theá</a:t>
            </a:r>
            <a:r>
              <a:rPr lang="en-US" altLang="en-US" dirty="0" smtClean="0">
                <a:latin typeface="VNI-Times" pitchFamily="2" charset="0"/>
              </a:rPr>
              <a:t> </a:t>
            </a:r>
            <a:r>
              <a:rPr lang="en-US" altLang="en-US" dirty="0" err="1" smtClean="0">
                <a:latin typeface="VNI-Times" pitchFamily="2" charset="0"/>
              </a:rPr>
              <a:t>giôùi</a:t>
            </a:r>
            <a:r>
              <a:rPr lang="en-US" altLang="en-US" dirty="0" smtClean="0">
                <a:latin typeface="VNI-Times" pitchFamily="2" charset="0"/>
              </a:rPr>
              <a:t> </a:t>
            </a:r>
            <a:r>
              <a:rPr lang="en-US" altLang="en-US" dirty="0" err="1" smtClean="0">
                <a:latin typeface="VNI-Times" pitchFamily="2" charset="0"/>
              </a:rPr>
              <a:t>vaø</a:t>
            </a:r>
            <a:r>
              <a:rPr lang="en-US" altLang="en-US" dirty="0" smtClean="0">
                <a:latin typeface="VNI-Times" pitchFamily="2" charset="0"/>
              </a:rPr>
              <a:t> </a:t>
            </a:r>
            <a:r>
              <a:rPr lang="en-US" altLang="en-US" dirty="0" err="1" smtClean="0">
                <a:latin typeface="VNI-Times" pitchFamily="2" charset="0"/>
              </a:rPr>
              <a:t>ôû</a:t>
            </a:r>
            <a:r>
              <a:rPr lang="en-US" altLang="en-US" dirty="0" smtClean="0">
                <a:latin typeface="VNI-Times" pitchFamily="2" charset="0"/>
              </a:rPr>
              <a:t> </a:t>
            </a:r>
            <a:r>
              <a:rPr lang="en-US" altLang="en-US" dirty="0" err="1" smtClean="0">
                <a:latin typeface="VNI-Times" pitchFamily="2" charset="0"/>
              </a:rPr>
              <a:t>Vieät</a:t>
            </a:r>
            <a:r>
              <a:rPr lang="en-US" altLang="en-US" dirty="0" smtClean="0">
                <a:latin typeface="VNI-Times" pitchFamily="2" charset="0"/>
              </a:rPr>
              <a:t> Nam.</a:t>
            </a:r>
          </a:p>
          <a:p>
            <a:pPr marL="0" indent="0" algn="just">
              <a:buNone/>
            </a:pPr>
            <a:r>
              <a:rPr lang="vi-VN" altLang="en-US" dirty="0" smtClean="0"/>
              <a:t>- </a:t>
            </a:r>
            <a:r>
              <a:rPr lang="vi-V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 </a:t>
            </a:r>
            <a:r>
              <a:rPr lang="en-US" altLang="en-US" dirty="0" err="1" smtClean="0">
                <a:latin typeface="VNI-Times" pitchFamily="2" charset="0"/>
              </a:rPr>
              <a:t>höôûng</a:t>
            </a:r>
            <a:r>
              <a:rPr lang="en-US" altLang="en-US" dirty="0" smtClean="0">
                <a:latin typeface="VNI-Times" pitchFamily="2" charset="0"/>
              </a:rPr>
              <a:t> </a:t>
            </a:r>
            <a:r>
              <a:rPr lang="en-US" altLang="en-US" dirty="0" err="1" smtClean="0">
                <a:latin typeface="VNI-Times" pitchFamily="2" charset="0"/>
              </a:rPr>
              <a:t>ñeán</a:t>
            </a:r>
            <a:r>
              <a:rPr lang="en-US" altLang="en-US" dirty="0" smtClean="0">
                <a:latin typeface="VNI-Times" pitchFamily="2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VNI-Times" pitchFamily="2" charset="0"/>
              </a:rPr>
              <a:t>khaû</a:t>
            </a:r>
            <a:r>
              <a:rPr lang="en-US" altLang="en-US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VNI-Times" pitchFamily="2" charset="0"/>
              </a:rPr>
              <a:t>naêng</a:t>
            </a:r>
            <a:r>
              <a:rPr lang="en-US" altLang="en-US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VNI-Times" pitchFamily="2" charset="0"/>
              </a:rPr>
              <a:t>phaùt</a:t>
            </a:r>
            <a:r>
              <a:rPr lang="en-US" altLang="en-US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VNI-Times" pitchFamily="2" charset="0"/>
              </a:rPr>
              <a:t>trieån</a:t>
            </a:r>
            <a:r>
              <a:rPr lang="en-US" altLang="en-US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VNI-Times" pitchFamily="2" charset="0"/>
              </a:rPr>
              <a:t>vaø</a:t>
            </a:r>
            <a:r>
              <a:rPr lang="en-US" altLang="en-US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VNI-Times" pitchFamily="2" charset="0"/>
              </a:rPr>
              <a:t>cô</a:t>
            </a:r>
            <a:r>
              <a:rPr lang="en-US" altLang="en-US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VNI-Times" pitchFamily="2" charset="0"/>
              </a:rPr>
              <a:t>caáu</a:t>
            </a:r>
            <a:r>
              <a:rPr lang="en-US" altLang="en-US" dirty="0" smtClean="0">
                <a:latin typeface="VNI-Times" pitchFamily="2" charset="0"/>
              </a:rPr>
              <a:t> </a:t>
            </a:r>
            <a:r>
              <a:rPr lang="en-US" altLang="en-US" dirty="0" err="1" smtClean="0">
                <a:latin typeface="VNI-Times" pitchFamily="2" charset="0"/>
              </a:rPr>
              <a:t>ngaønh</a:t>
            </a:r>
            <a:r>
              <a:rPr lang="en-US" altLang="en-US" dirty="0" smtClean="0">
                <a:latin typeface="VNI-Times" pitchFamily="2" charset="0"/>
              </a:rPr>
              <a:t> </a:t>
            </a:r>
            <a:r>
              <a:rPr lang="en-US" altLang="en-US" dirty="0" err="1" smtClean="0">
                <a:latin typeface="VNI-Times" pitchFamily="2" charset="0"/>
              </a:rPr>
              <a:t>coâng</a:t>
            </a:r>
            <a:r>
              <a:rPr lang="en-US" altLang="en-US" dirty="0" smtClean="0">
                <a:latin typeface="VNI-Times" pitchFamily="2" charset="0"/>
              </a:rPr>
              <a:t> </a:t>
            </a:r>
            <a:r>
              <a:rPr lang="en-US" altLang="en-US" dirty="0" err="1" smtClean="0">
                <a:latin typeface="VNI-Times" pitchFamily="2" charset="0"/>
              </a:rPr>
              <a:t>nghieäp</a:t>
            </a:r>
            <a:r>
              <a:rPr lang="vi-VN" altLang="en-US" dirty="0" smtClean="0"/>
              <a:t>.</a:t>
            </a:r>
            <a:endParaRPr lang="en-US" altLang="en-US" dirty="0" smtClean="0">
              <a:latin typeface="VNI-Times" pitchFamily="2" charset="0"/>
            </a:endParaRP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1676400" y="503238"/>
            <a:ext cx="75438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FF0000"/>
                </a:solidFill>
              </a:rPr>
              <a:t>1. </a:t>
            </a:r>
            <a:r>
              <a:rPr lang="en-US" altLang="en-US" sz="4400" dirty="0" err="1">
                <a:solidFill>
                  <a:srgbClr val="FF0000"/>
                </a:solidFill>
              </a:rPr>
              <a:t>V</a:t>
            </a:r>
            <a:r>
              <a:rPr lang="en-US" altLang="en-US" sz="4000" dirty="0" err="1" smtClean="0">
                <a:solidFill>
                  <a:srgbClr val="FF0000"/>
                </a:solidFill>
              </a:rPr>
              <a:t>ò</a:t>
            </a:r>
            <a:r>
              <a:rPr lang="en-US" altLang="en-US" sz="4000" dirty="0" smtClean="0">
                <a:solidFill>
                  <a:srgbClr val="FF0000"/>
                </a:solidFill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</a:rPr>
              <a:t>trí</a:t>
            </a:r>
            <a:r>
              <a:rPr lang="en-US" altLang="en-US" sz="4000" dirty="0">
                <a:solidFill>
                  <a:srgbClr val="FF0000"/>
                </a:solidFill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</a:rPr>
              <a:t>ñòa</a:t>
            </a:r>
            <a:r>
              <a:rPr lang="en-US" altLang="en-US" sz="4000" dirty="0">
                <a:solidFill>
                  <a:srgbClr val="FF0000"/>
                </a:solidFill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</a:rPr>
              <a:t>lí</a:t>
            </a:r>
            <a:endParaRPr lang="en-US" altLang="en-US" sz="4000" dirty="0">
              <a:solidFill>
                <a:srgbClr val="FF0000"/>
              </a:solidFill>
            </a:endParaRPr>
          </a:p>
        </p:txBody>
      </p:sp>
      <p:sp>
        <p:nvSpPr>
          <p:cNvPr id="111624" name="Rectangle 8"/>
          <p:cNvSpPr>
            <a:spLocks noChangeArrowheads="1"/>
          </p:cNvSpPr>
          <p:nvPr/>
        </p:nvSpPr>
        <p:spPr bwMode="auto">
          <a:xfrm>
            <a:off x="7467600" y="1600200"/>
            <a:ext cx="2514600" cy="533400"/>
          </a:xfrm>
          <a:prstGeom prst="rect">
            <a:avLst/>
          </a:prstGeom>
          <a:solidFill>
            <a:srgbClr val="99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bg1"/>
                </a:solidFill>
              </a:rPr>
              <a:t>Vò trí ñòa lí</a:t>
            </a:r>
          </a:p>
        </p:txBody>
      </p:sp>
      <p:sp>
        <p:nvSpPr>
          <p:cNvPr id="111625" name="Rectangle 9"/>
          <p:cNvSpPr>
            <a:spLocks noChangeArrowheads="1"/>
          </p:cNvSpPr>
          <p:nvPr/>
        </p:nvSpPr>
        <p:spPr bwMode="auto">
          <a:xfrm>
            <a:off x="8077201" y="2667000"/>
            <a:ext cx="1331913" cy="14478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Töï nhieân,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kinh teá,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chính trò </a:t>
            </a:r>
          </a:p>
        </p:txBody>
      </p:sp>
      <p:sp>
        <p:nvSpPr>
          <p:cNvPr id="111626" name="Line 10"/>
          <p:cNvSpPr>
            <a:spLocks noChangeShapeType="1"/>
          </p:cNvSpPr>
          <p:nvPr/>
        </p:nvSpPr>
        <p:spPr bwMode="auto">
          <a:xfrm>
            <a:off x="8763000" y="2133600"/>
            <a:ext cx="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27" name="Rectangle 11"/>
          <p:cNvSpPr>
            <a:spLocks noChangeArrowheads="1"/>
          </p:cNvSpPr>
          <p:nvPr/>
        </p:nvSpPr>
        <p:spPr bwMode="auto">
          <a:xfrm>
            <a:off x="8083550" y="4191000"/>
            <a:ext cx="1289050" cy="16764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.Ñaát lieàn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.Bieån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.Giao thoâng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Ñoâ thò </a:t>
            </a:r>
          </a:p>
        </p:txBody>
      </p:sp>
    </p:spTree>
    <p:extLst>
      <p:ext uri="{BB962C8B-B14F-4D97-AF65-F5344CB8AC3E}">
        <p14:creationId xmlns:p14="http://schemas.microsoft.com/office/powerpoint/2010/main" val="15786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1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1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1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1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  <p:bldP spid="111624" grpId="0" animBg="1"/>
      <p:bldP spid="111625" grpId="0" animBg="1"/>
      <p:bldP spid="1116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Chöông VIII: Ñòa lí coâng nghieäp – Baøi 31</a:t>
            </a:r>
          </a:p>
        </p:txBody>
      </p:sp>
      <p:sp>
        <p:nvSpPr>
          <p:cNvPr id="604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B8D9DBF-90BE-47D4-BCCE-4EDAEC93912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  <p:pic>
        <p:nvPicPr>
          <p:cNvPr id="52230" name="Picture 6" descr="Tp_NewYo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665164"/>
            <a:ext cx="6477000" cy="504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124200" y="5715000"/>
            <a:ext cx="5810250" cy="60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Tekon" pitchFamily="2" charset="0"/>
              </a:rPr>
              <a:t>Trung taâm coâng nghieäp New York</a:t>
            </a:r>
          </a:p>
        </p:txBody>
      </p:sp>
    </p:spTree>
    <p:extLst>
      <p:ext uri="{BB962C8B-B14F-4D97-AF65-F5344CB8AC3E}">
        <p14:creationId xmlns:p14="http://schemas.microsoft.com/office/powerpoint/2010/main" val="143216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Chöông VIII: Ñòa lí coâng nghieäp – Baøi 31</a:t>
            </a:r>
          </a:p>
        </p:txBody>
      </p:sp>
      <p:sp>
        <p:nvSpPr>
          <p:cNvPr id="624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C4B55B0-C9A8-41C2-8490-25AF0D5B45D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86400" y="1752601"/>
            <a:ext cx="4800600" cy="4525963"/>
          </a:xfrm>
        </p:spPr>
        <p:txBody>
          <a:bodyPr/>
          <a:lstStyle/>
          <a:p>
            <a:pPr eaLnBrk="1" hangingPunct="1"/>
            <a:r>
              <a:rPr lang="vi-VN" altLang="en-US" dirty="0" smtClean="0">
                <a:latin typeface="VNI-Times" pitchFamily="2" charset="0"/>
                <a:cs typeface="Times New Roman" panose="02020603050405020304" pitchFamily="18" charset="0"/>
              </a:rPr>
              <a:t>Ảnh </a:t>
            </a:r>
            <a:r>
              <a:rPr lang="en-US" altLang="en-US" dirty="0" err="1" smtClean="0">
                <a:latin typeface="VNI-Times" pitchFamily="2" charset="0"/>
                <a:cs typeface="Times New Roman" panose="02020603050405020304" pitchFamily="18" charset="0"/>
              </a:rPr>
              <a:t>höôûng</a:t>
            </a:r>
            <a:r>
              <a:rPr lang="en-US" altLang="en-US" dirty="0" smtClean="0">
                <a:latin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VNI-Times" pitchFamily="2" charset="0"/>
                <a:cs typeface="Times New Roman" panose="02020603050405020304" pitchFamily="18" charset="0"/>
              </a:rPr>
              <a:t>ñeán</a:t>
            </a:r>
            <a:r>
              <a:rPr lang="en-US" altLang="en-US" dirty="0" smtClean="0">
                <a:latin typeface="VNI-Times" pitchFamily="2" charset="0"/>
                <a:cs typeface="Times New Roman" panose="02020603050405020304" pitchFamily="18" charset="0"/>
              </a:rPr>
              <a:t> </a:t>
            </a:r>
          </a:p>
          <a:p>
            <a:pPr lvl="3" eaLnBrk="1" hangingPunct="1"/>
            <a:r>
              <a:rPr lang="en-US" altLang="en-US" sz="3000" dirty="0" err="1">
                <a:latin typeface="VNI-Times" pitchFamily="2" charset="0"/>
                <a:cs typeface="Times New Roman" panose="02020603050405020304" pitchFamily="18" charset="0"/>
              </a:rPr>
              <a:t>Söï</a:t>
            </a:r>
            <a:r>
              <a:rPr lang="en-US" altLang="en-US" sz="3000" dirty="0">
                <a:latin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VNI-Times" pitchFamily="2" charset="0"/>
                <a:cs typeface="Times New Roman" panose="02020603050405020304" pitchFamily="18" charset="0"/>
              </a:rPr>
              <a:t>phaân</a:t>
            </a:r>
            <a:r>
              <a:rPr lang="en-US" altLang="en-US" sz="3000" dirty="0">
                <a:solidFill>
                  <a:srgbClr val="FF0000"/>
                </a:solidFill>
                <a:latin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VNI-Times" pitchFamily="2" charset="0"/>
                <a:cs typeface="Times New Roman" panose="02020603050405020304" pitchFamily="18" charset="0"/>
              </a:rPr>
              <a:t>boá</a:t>
            </a:r>
            <a:r>
              <a:rPr lang="en-US" altLang="en-US" sz="3000" dirty="0">
                <a:latin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VNI-Times" pitchFamily="2" charset="0"/>
                <a:cs typeface="Times New Roman" panose="02020603050405020304" pitchFamily="18" charset="0"/>
              </a:rPr>
              <a:t>coâng</a:t>
            </a:r>
            <a:r>
              <a:rPr lang="en-US" altLang="en-US" sz="3000" dirty="0">
                <a:latin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VNI-Times" pitchFamily="2" charset="0"/>
                <a:cs typeface="Times New Roman" panose="02020603050405020304" pitchFamily="18" charset="0"/>
              </a:rPr>
              <a:t>nghieäp</a:t>
            </a:r>
            <a:r>
              <a:rPr lang="en-US" altLang="en-US" sz="3000" dirty="0">
                <a:latin typeface="VNI-Times" pitchFamily="2" charset="0"/>
                <a:cs typeface="Times New Roman" panose="02020603050405020304" pitchFamily="18" charset="0"/>
              </a:rPr>
              <a:t>.</a:t>
            </a:r>
          </a:p>
          <a:p>
            <a:pPr lvl="3" eaLnBrk="1" hangingPunct="1"/>
            <a:r>
              <a:rPr lang="en-US" altLang="en-US" sz="3000" dirty="0">
                <a:solidFill>
                  <a:srgbClr val="FF0000"/>
                </a:solidFill>
                <a:latin typeface="VNI-Times" pitchFamily="2" charset="0"/>
                <a:cs typeface="Times New Roman" panose="02020603050405020304" pitchFamily="18" charset="0"/>
              </a:rPr>
              <a:t>Qui </a:t>
            </a:r>
            <a:r>
              <a:rPr lang="en-US" altLang="en-US" sz="3000" dirty="0" err="1">
                <a:solidFill>
                  <a:srgbClr val="FF0000"/>
                </a:solidFill>
                <a:latin typeface="VNI-Times" pitchFamily="2" charset="0"/>
                <a:cs typeface="Times New Roman" panose="02020603050405020304" pitchFamily="18" charset="0"/>
              </a:rPr>
              <a:t>moâ</a:t>
            </a:r>
            <a:r>
              <a:rPr lang="en-US" altLang="en-US" sz="3000" dirty="0">
                <a:latin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VNI-Times" pitchFamily="2" charset="0"/>
                <a:cs typeface="Times New Roman" panose="02020603050405020304" pitchFamily="18" charset="0"/>
              </a:rPr>
              <a:t>caùc</a:t>
            </a:r>
            <a:r>
              <a:rPr lang="en-US" altLang="en-US" sz="3000" dirty="0">
                <a:latin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VNI-Times" pitchFamily="2" charset="0"/>
                <a:cs typeface="Times New Roman" panose="02020603050405020304" pitchFamily="18" charset="0"/>
              </a:rPr>
              <a:t>xí</a:t>
            </a:r>
            <a:r>
              <a:rPr lang="en-US" altLang="en-US" sz="3000" dirty="0">
                <a:latin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VNI-Times" pitchFamily="2" charset="0"/>
                <a:cs typeface="Times New Roman" panose="02020603050405020304" pitchFamily="18" charset="0"/>
              </a:rPr>
              <a:t>nghieäp</a:t>
            </a:r>
            <a:endParaRPr lang="en-US" altLang="en-US" sz="3000" dirty="0">
              <a:latin typeface="VNI-Times" pitchFamily="2" charset="0"/>
              <a:cs typeface="Times New Roman" panose="02020603050405020304" pitchFamily="18" charset="0"/>
            </a:endParaRPr>
          </a:p>
        </p:txBody>
      </p:sp>
      <p:sp>
        <p:nvSpPr>
          <p:cNvPr id="62469" name="Rectangle 4"/>
          <p:cNvSpPr>
            <a:spLocks noChangeArrowheads="1"/>
          </p:cNvSpPr>
          <p:nvPr/>
        </p:nvSpPr>
        <p:spPr bwMode="auto">
          <a:xfrm>
            <a:off x="2286000" y="457200"/>
            <a:ext cx="4800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500" dirty="0" smtClean="0">
                <a:solidFill>
                  <a:srgbClr val="FF0000"/>
                </a:solidFill>
              </a:rPr>
              <a:t>2. </a:t>
            </a:r>
            <a:r>
              <a:rPr lang="en-US" altLang="en-US" sz="3500" dirty="0" err="1" smtClean="0">
                <a:solidFill>
                  <a:srgbClr val="FF0000"/>
                </a:solidFill>
              </a:rPr>
              <a:t>Töï</a:t>
            </a:r>
            <a:r>
              <a:rPr lang="en-US" altLang="en-US" sz="3500" dirty="0" smtClean="0">
                <a:solidFill>
                  <a:srgbClr val="FF0000"/>
                </a:solidFill>
              </a:rPr>
              <a:t> </a:t>
            </a:r>
            <a:r>
              <a:rPr lang="en-US" altLang="en-US" sz="3500" dirty="0" err="1">
                <a:solidFill>
                  <a:srgbClr val="FF0000"/>
                </a:solidFill>
              </a:rPr>
              <a:t>nhieân</a:t>
            </a:r>
            <a:endParaRPr lang="en-US" altLang="en-US" sz="3500" dirty="0">
              <a:solidFill>
                <a:srgbClr val="FF0000"/>
              </a:solidFill>
            </a:endParaRPr>
          </a:p>
        </p:txBody>
      </p:sp>
      <p:sp>
        <p:nvSpPr>
          <p:cNvPr id="108550" name="Rectangle 6"/>
          <p:cNvSpPr>
            <a:spLocks noChangeArrowheads="1"/>
          </p:cNvSpPr>
          <p:nvPr/>
        </p:nvSpPr>
        <p:spPr bwMode="auto">
          <a:xfrm>
            <a:off x="2514600" y="1828800"/>
            <a:ext cx="2514600" cy="533400"/>
          </a:xfrm>
          <a:prstGeom prst="rect">
            <a:avLst/>
          </a:prstGeom>
          <a:solidFill>
            <a:srgbClr val="99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bg1"/>
                </a:solidFill>
              </a:rPr>
              <a:t>Töï nhieân</a:t>
            </a:r>
          </a:p>
        </p:txBody>
      </p:sp>
      <p:sp>
        <p:nvSpPr>
          <p:cNvPr id="108551" name="Rectangle 7"/>
          <p:cNvSpPr>
            <a:spLocks noChangeArrowheads="1"/>
          </p:cNvSpPr>
          <p:nvPr/>
        </p:nvSpPr>
        <p:spPr bwMode="auto">
          <a:xfrm>
            <a:off x="4346576" y="2895600"/>
            <a:ext cx="1139825" cy="14478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Ñaát,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röøng,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bieån</a:t>
            </a:r>
          </a:p>
        </p:txBody>
      </p:sp>
      <p:sp>
        <p:nvSpPr>
          <p:cNvPr id="108552" name="Rectangle 8"/>
          <p:cNvSpPr>
            <a:spLocks noChangeArrowheads="1"/>
          </p:cNvSpPr>
          <p:nvPr/>
        </p:nvSpPr>
        <p:spPr bwMode="auto">
          <a:xfrm>
            <a:off x="2057400" y="2895600"/>
            <a:ext cx="1295400" cy="14478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Khoaùng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saûn</a:t>
            </a:r>
          </a:p>
        </p:txBody>
      </p:sp>
      <p:sp>
        <p:nvSpPr>
          <p:cNvPr id="108553" name="Rectangle 9"/>
          <p:cNvSpPr>
            <a:spLocks noChangeArrowheads="1"/>
          </p:cNvSpPr>
          <p:nvPr/>
        </p:nvSpPr>
        <p:spPr bwMode="auto">
          <a:xfrm>
            <a:off x="3414713" y="2895600"/>
            <a:ext cx="838200" cy="14478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Khí haäu,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nöôùc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362200" y="2362200"/>
            <a:ext cx="2057400" cy="533400"/>
            <a:chOff x="1488" y="1776"/>
            <a:chExt cx="1296" cy="336"/>
          </a:xfrm>
        </p:grpSpPr>
        <p:sp>
          <p:nvSpPr>
            <p:cNvPr id="62479" name="Line 11"/>
            <p:cNvSpPr>
              <a:spLocks noChangeShapeType="1"/>
            </p:cNvSpPr>
            <p:nvPr/>
          </p:nvSpPr>
          <p:spPr bwMode="auto">
            <a:xfrm>
              <a:off x="1488" y="1968"/>
              <a:ext cx="129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80" name="Line 12"/>
            <p:cNvSpPr>
              <a:spLocks noChangeShapeType="1"/>
            </p:cNvSpPr>
            <p:nvPr/>
          </p:nvSpPr>
          <p:spPr bwMode="auto">
            <a:xfrm>
              <a:off x="2544" y="1776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81" name="Line 13"/>
            <p:cNvSpPr>
              <a:spLocks noChangeShapeType="1"/>
            </p:cNvSpPr>
            <p:nvPr/>
          </p:nvSpPr>
          <p:spPr bwMode="auto">
            <a:xfrm>
              <a:off x="2784" y="1968"/>
              <a:ext cx="0" cy="1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82" name="Line 14"/>
            <p:cNvSpPr>
              <a:spLocks noChangeShapeType="1"/>
            </p:cNvSpPr>
            <p:nvPr/>
          </p:nvSpPr>
          <p:spPr bwMode="auto">
            <a:xfrm>
              <a:off x="2112" y="1968"/>
              <a:ext cx="0" cy="1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83" name="Line 15"/>
            <p:cNvSpPr>
              <a:spLocks noChangeShapeType="1"/>
            </p:cNvSpPr>
            <p:nvPr/>
          </p:nvSpPr>
          <p:spPr bwMode="auto">
            <a:xfrm>
              <a:off x="1488" y="1968"/>
              <a:ext cx="0" cy="1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8560" name="Rectangle 16"/>
          <p:cNvSpPr>
            <a:spLocks noChangeArrowheads="1"/>
          </p:cNvSpPr>
          <p:nvPr/>
        </p:nvSpPr>
        <p:spPr bwMode="auto">
          <a:xfrm>
            <a:off x="4343400" y="4419600"/>
            <a:ext cx="1143000" cy="16764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.Ñaát xaây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 döïng CN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.Nguoàn lôïi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sinh vaät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bieån</a:t>
            </a:r>
          </a:p>
        </p:txBody>
      </p:sp>
      <p:sp>
        <p:nvSpPr>
          <p:cNvPr id="108561" name="Rectangle 17"/>
          <p:cNvSpPr>
            <a:spLocks noChangeArrowheads="1"/>
          </p:cNvSpPr>
          <p:nvPr/>
        </p:nvSpPr>
        <p:spPr bwMode="auto">
          <a:xfrm>
            <a:off x="2070100" y="4419600"/>
            <a:ext cx="1252538" cy="16764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.Tröõ löôïng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.Chaát löôïng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.Chuûng loaïi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.Phaân boá</a:t>
            </a:r>
          </a:p>
        </p:txBody>
      </p:sp>
      <p:sp>
        <p:nvSpPr>
          <p:cNvPr id="108562" name="Rectangle 18"/>
          <p:cNvSpPr>
            <a:spLocks noChangeArrowheads="1"/>
          </p:cNvSpPr>
          <p:nvPr/>
        </p:nvSpPr>
        <p:spPr bwMode="auto">
          <a:xfrm>
            <a:off x="3429001" y="4419600"/>
            <a:ext cx="809625" cy="16764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.Nguoàn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nöôùc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.Ñaëc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 ñieåm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khí haäu</a:t>
            </a:r>
          </a:p>
        </p:txBody>
      </p:sp>
    </p:spTree>
    <p:extLst>
      <p:ext uri="{BB962C8B-B14F-4D97-AF65-F5344CB8AC3E}">
        <p14:creationId xmlns:p14="http://schemas.microsoft.com/office/powerpoint/2010/main" val="1534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8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8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8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8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8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8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build="p"/>
      <p:bldP spid="108550" grpId="0" animBg="1"/>
      <p:bldP spid="108551" grpId="0" animBg="1"/>
      <p:bldP spid="108552" grpId="0" animBg="1"/>
      <p:bldP spid="108553" grpId="0" animBg="1"/>
      <p:bldP spid="108560" grpId="0" animBg="1"/>
      <p:bldP spid="108561" grpId="0" animBg="1"/>
      <p:bldP spid="10856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Chöông VIII: Ñòa lí coâng nghieäp – Baøi 31</a:t>
            </a:r>
          </a:p>
        </p:txBody>
      </p:sp>
      <p:sp>
        <p:nvSpPr>
          <p:cNvPr id="6451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96D3925-8C33-478A-99E8-86D8BFD61B4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/>
          </a:p>
        </p:txBody>
      </p:sp>
      <p:pic>
        <p:nvPicPr>
          <p:cNvPr id="128003" name="Picture 4" descr="3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88889" b="4445"/>
          <a:stretch>
            <a:fillRect/>
          </a:stretch>
        </p:blipFill>
        <p:spPr>
          <a:xfrm>
            <a:off x="2438400" y="6142732"/>
            <a:ext cx="7620000" cy="319852"/>
          </a:xfrm>
          <a:noFill/>
        </p:spPr>
      </p:pic>
      <p:pic>
        <p:nvPicPr>
          <p:cNvPr id="128004" name="Picture 4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4" b="15556"/>
          <a:stretch>
            <a:fillRect/>
          </a:stretch>
        </p:blipFill>
        <p:spPr bwMode="auto">
          <a:xfrm>
            <a:off x="2019300" y="1077218"/>
            <a:ext cx="8153400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10" name="Freeform 10"/>
          <p:cNvSpPr>
            <a:spLocks/>
          </p:cNvSpPr>
          <p:nvPr/>
        </p:nvSpPr>
        <p:spPr bwMode="auto">
          <a:xfrm>
            <a:off x="6791326" y="1824039"/>
            <a:ext cx="938213" cy="968375"/>
          </a:xfrm>
          <a:custGeom>
            <a:avLst/>
            <a:gdLst>
              <a:gd name="T0" fmla="*/ 850900 w 591"/>
              <a:gd name="T1" fmla="*/ 120650 h 610"/>
              <a:gd name="T2" fmla="*/ 595313 w 591"/>
              <a:gd name="T3" fmla="*/ 107950 h 610"/>
              <a:gd name="T4" fmla="*/ 582613 w 591"/>
              <a:gd name="T5" fmla="*/ 68263 h 610"/>
              <a:gd name="T6" fmla="*/ 460375 w 591"/>
              <a:gd name="T7" fmla="*/ 0 h 610"/>
              <a:gd name="T8" fmla="*/ 434975 w 591"/>
              <a:gd name="T9" fmla="*/ 41275 h 610"/>
              <a:gd name="T10" fmla="*/ 381000 w 591"/>
              <a:gd name="T11" fmla="*/ 107950 h 610"/>
              <a:gd name="T12" fmla="*/ 258763 w 591"/>
              <a:gd name="T13" fmla="*/ 41275 h 610"/>
              <a:gd name="T14" fmla="*/ 219075 w 591"/>
              <a:gd name="T15" fmla="*/ 53975 h 610"/>
              <a:gd name="T16" fmla="*/ 192088 w 591"/>
              <a:gd name="T17" fmla="*/ 93663 h 610"/>
              <a:gd name="T18" fmla="*/ 125413 w 591"/>
              <a:gd name="T19" fmla="*/ 107950 h 610"/>
              <a:gd name="T20" fmla="*/ 84138 w 591"/>
              <a:gd name="T21" fmla="*/ 134938 h 610"/>
              <a:gd name="T22" fmla="*/ 44450 w 591"/>
              <a:gd name="T23" fmla="*/ 147638 h 610"/>
              <a:gd name="T24" fmla="*/ 17463 w 591"/>
              <a:gd name="T25" fmla="*/ 228600 h 610"/>
              <a:gd name="T26" fmla="*/ 84138 w 591"/>
              <a:gd name="T27" fmla="*/ 525463 h 610"/>
              <a:gd name="T28" fmla="*/ 111125 w 591"/>
              <a:gd name="T29" fmla="*/ 565150 h 610"/>
              <a:gd name="T30" fmla="*/ 125413 w 591"/>
              <a:gd name="T31" fmla="*/ 739775 h 610"/>
              <a:gd name="T32" fmla="*/ 192088 w 591"/>
              <a:gd name="T33" fmla="*/ 754063 h 610"/>
              <a:gd name="T34" fmla="*/ 231775 w 591"/>
              <a:gd name="T35" fmla="*/ 887413 h 610"/>
              <a:gd name="T36" fmla="*/ 246063 w 591"/>
              <a:gd name="T37" fmla="*/ 955675 h 610"/>
              <a:gd name="T38" fmla="*/ 285750 w 591"/>
              <a:gd name="T39" fmla="*/ 968375 h 610"/>
              <a:gd name="T40" fmla="*/ 541338 w 591"/>
              <a:gd name="T41" fmla="*/ 914400 h 610"/>
              <a:gd name="T42" fmla="*/ 622300 w 591"/>
              <a:gd name="T43" fmla="*/ 806450 h 610"/>
              <a:gd name="T44" fmla="*/ 676275 w 591"/>
              <a:gd name="T45" fmla="*/ 727075 h 610"/>
              <a:gd name="T46" fmla="*/ 769938 w 591"/>
              <a:gd name="T47" fmla="*/ 550863 h 610"/>
              <a:gd name="T48" fmla="*/ 811213 w 591"/>
              <a:gd name="T49" fmla="*/ 390525 h 610"/>
              <a:gd name="T50" fmla="*/ 892175 w 591"/>
              <a:gd name="T51" fmla="*/ 363538 h 610"/>
              <a:gd name="T52" fmla="*/ 850900 w 591"/>
              <a:gd name="T53" fmla="*/ 107950 h 610"/>
              <a:gd name="T54" fmla="*/ 850900 w 591"/>
              <a:gd name="T55" fmla="*/ 120650 h 61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91"/>
              <a:gd name="T85" fmla="*/ 0 h 610"/>
              <a:gd name="T86" fmla="*/ 591 w 591"/>
              <a:gd name="T87" fmla="*/ 610 h 61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91" h="610">
                <a:moveTo>
                  <a:pt x="536" y="76"/>
                </a:moveTo>
                <a:cubicBezTo>
                  <a:pt x="482" y="73"/>
                  <a:pt x="428" y="78"/>
                  <a:pt x="375" y="68"/>
                </a:cubicBezTo>
                <a:cubicBezTo>
                  <a:pt x="366" y="66"/>
                  <a:pt x="373" y="49"/>
                  <a:pt x="367" y="43"/>
                </a:cubicBezTo>
                <a:cubicBezTo>
                  <a:pt x="338" y="14"/>
                  <a:pt x="322" y="11"/>
                  <a:pt x="290" y="0"/>
                </a:cubicBezTo>
                <a:cubicBezTo>
                  <a:pt x="285" y="9"/>
                  <a:pt x="277" y="16"/>
                  <a:pt x="274" y="26"/>
                </a:cubicBezTo>
                <a:cubicBezTo>
                  <a:pt x="256" y="82"/>
                  <a:pt x="285" y="82"/>
                  <a:pt x="240" y="68"/>
                </a:cubicBezTo>
                <a:cubicBezTo>
                  <a:pt x="181" y="29"/>
                  <a:pt x="209" y="40"/>
                  <a:pt x="163" y="26"/>
                </a:cubicBezTo>
                <a:cubicBezTo>
                  <a:pt x="155" y="29"/>
                  <a:pt x="145" y="29"/>
                  <a:pt x="138" y="34"/>
                </a:cubicBezTo>
                <a:cubicBezTo>
                  <a:pt x="130" y="40"/>
                  <a:pt x="130" y="54"/>
                  <a:pt x="121" y="59"/>
                </a:cubicBezTo>
                <a:cubicBezTo>
                  <a:pt x="109" y="66"/>
                  <a:pt x="93" y="65"/>
                  <a:pt x="79" y="68"/>
                </a:cubicBezTo>
                <a:cubicBezTo>
                  <a:pt x="70" y="74"/>
                  <a:pt x="62" y="80"/>
                  <a:pt x="53" y="85"/>
                </a:cubicBezTo>
                <a:cubicBezTo>
                  <a:pt x="45" y="89"/>
                  <a:pt x="33" y="86"/>
                  <a:pt x="28" y="93"/>
                </a:cubicBezTo>
                <a:cubicBezTo>
                  <a:pt x="18" y="108"/>
                  <a:pt x="11" y="144"/>
                  <a:pt x="11" y="144"/>
                </a:cubicBezTo>
                <a:cubicBezTo>
                  <a:pt x="15" y="199"/>
                  <a:pt x="0" y="295"/>
                  <a:pt x="53" y="331"/>
                </a:cubicBezTo>
                <a:cubicBezTo>
                  <a:pt x="59" y="339"/>
                  <a:pt x="68" y="346"/>
                  <a:pt x="70" y="356"/>
                </a:cubicBezTo>
                <a:cubicBezTo>
                  <a:pt x="77" y="392"/>
                  <a:pt x="65" y="432"/>
                  <a:pt x="79" y="466"/>
                </a:cubicBezTo>
                <a:cubicBezTo>
                  <a:pt x="85" y="479"/>
                  <a:pt x="107" y="472"/>
                  <a:pt x="121" y="475"/>
                </a:cubicBezTo>
                <a:cubicBezTo>
                  <a:pt x="131" y="503"/>
                  <a:pt x="140" y="530"/>
                  <a:pt x="146" y="559"/>
                </a:cubicBezTo>
                <a:cubicBezTo>
                  <a:pt x="149" y="573"/>
                  <a:pt x="147" y="590"/>
                  <a:pt x="155" y="602"/>
                </a:cubicBezTo>
                <a:cubicBezTo>
                  <a:pt x="160" y="609"/>
                  <a:pt x="172" y="607"/>
                  <a:pt x="180" y="610"/>
                </a:cubicBezTo>
                <a:cubicBezTo>
                  <a:pt x="238" y="592"/>
                  <a:pt x="278" y="583"/>
                  <a:pt x="341" y="576"/>
                </a:cubicBezTo>
                <a:cubicBezTo>
                  <a:pt x="385" y="562"/>
                  <a:pt x="368" y="547"/>
                  <a:pt x="392" y="508"/>
                </a:cubicBezTo>
                <a:cubicBezTo>
                  <a:pt x="402" y="491"/>
                  <a:pt x="426" y="458"/>
                  <a:pt x="426" y="458"/>
                </a:cubicBezTo>
                <a:cubicBezTo>
                  <a:pt x="416" y="361"/>
                  <a:pt x="393" y="361"/>
                  <a:pt x="485" y="347"/>
                </a:cubicBezTo>
                <a:cubicBezTo>
                  <a:pt x="492" y="328"/>
                  <a:pt x="507" y="254"/>
                  <a:pt x="511" y="246"/>
                </a:cubicBezTo>
                <a:cubicBezTo>
                  <a:pt x="512" y="244"/>
                  <a:pt x="561" y="229"/>
                  <a:pt x="562" y="229"/>
                </a:cubicBezTo>
                <a:cubicBezTo>
                  <a:pt x="580" y="171"/>
                  <a:pt x="591" y="104"/>
                  <a:pt x="536" y="68"/>
                </a:cubicBezTo>
                <a:cubicBezTo>
                  <a:pt x="503" y="79"/>
                  <a:pt x="502" y="76"/>
                  <a:pt x="536" y="76"/>
                </a:cubicBezTo>
                <a:close/>
              </a:path>
            </a:pathLst>
          </a:custGeom>
          <a:noFill/>
          <a:ln w="5715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012" name="Rectangle 12"/>
          <p:cNvSpPr>
            <a:spLocks noChangeArrowheads="1"/>
          </p:cNvSpPr>
          <p:nvPr/>
        </p:nvSpPr>
        <p:spPr bwMode="auto">
          <a:xfrm>
            <a:off x="838200" y="0"/>
            <a:ext cx="9144000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3" algn="ctr" eaLnBrk="1" hangingPunct="1">
              <a:defRPr/>
            </a:pPr>
            <a:r>
              <a:rPr lang="en-US" sz="32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Phaân</a:t>
            </a:r>
            <a:r>
              <a:rPr lang="en-US" sz="32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32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boá</a:t>
            </a:r>
            <a:r>
              <a:rPr lang="en-US" sz="32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, </a:t>
            </a:r>
            <a:r>
              <a:rPr lang="en-US" sz="32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tröõ</a:t>
            </a:r>
            <a:r>
              <a:rPr lang="en-US" sz="32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32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löôïng</a:t>
            </a:r>
            <a:r>
              <a:rPr lang="en-US" sz="32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32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daàu</a:t>
            </a:r>
            <a:r>
              <a:rPr lang="en-US" sz="32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32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moû</a:t>
            </a:r>
            <a:r>
              <a:rPr lang="en-US" sz="32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32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seõ</a:t>
            </a:r>
            <a:r>
              <a:rPr lang="en-US" sz="32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32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aûnh</a:t>
            </a:r>
            <a:r>
              <a:rPr lang="en-US" sz="32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32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höôûng</a:t>
            </a:r>
            <a:r>
              <a:rPr lang="en-US" sz="32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32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ñeán</a:t>
            </a:r>
            <a:r>
              <a:rPr lang="en-US" sz="32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32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söï</a:t>
            </a:r>
            <a:r>
              <a:rPr lang="en-US" sz="32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32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phaân</a:t>
            </a:r>
            <a:r>
              <a:rPr lang="en-US" sz="32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32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boá</a:t>
            </a:r>
            <a:r>
              <a:rPr lang="en-US" sz="32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32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coâng</a:t>
            </a:r>
            <a:r>
              <a:rPr lang="en-US" sz="32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32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nghieäp</a:t>
            </a:r>
            <a:r>
              <a:rPr lang="en-US" sz="32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32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khai</a:t>
            </a:r>
            <a:r>
              <a:rPr lang="en-US" sz="32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32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thaùc</a:t>
            </a:r>
            <a:r>
              <a:rPr lang="en-US" sz="32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32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daàu</a:t>
            </a:r>
            <a:r>
              <a:rPr lang="en-US" sz="32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32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moû</a:t>
            </a:r>
            <a:r>
              <a:rPr lang="en-US" sz="32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356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8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8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8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8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Chöông VIII: Ñòa lí coâng nghieäp – Baøi 31</a:t>
            </a:r>
          </a:p>
        </p:txBody>
      </p:sp>
      <p:sp>
        <p:nvSpPr>
          <p:cNvPr id="686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0E2F76A-FCEC-46D9-8E68-DA12F555165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76400"/>
            <a:ext cx="3886200" cy="5181600"/>
          </a:xfrm>
        </p:spPr>
        <p:txBody>
          <a:bodyPr/>
          <a:lstStyle/>
          <a:p>
            <a:pPr algn="just" eaLnBrk="1" hangingPunct="1"/>
            <a:r>
              <a:rPr lang="en-US" altLang="en-US" dirty="0" err="1" smtClean="0">
                <a:latin typeface="VNI-Times" pitchFamily="2" charset="0"/>
              </a:rPr>
              <a:t>Taïo</a:t>
            </a:r>
            <a:r>
              <a:rPr lang="en-US" altLang="en-US" dirty="0" smtClean="0">
                <a:latin typeface="VNI-Times" pitchFamily="2" charset="0"/>
              </a:rPr>
              <a:t> </a:t>
            </a:r>
            <a:r>
              <a:rPr lang="en-US" altLang="en-US" dirty="0" err="1" smtClean="0">
                <a:latin typeface="VNI-Times" pitchFamily="2" charset="0"/>
              </a:rPr>
              <a:t>ñieàu</a:t>
            </a:r>
            <a:r>
              <a:rPr lang="en-US" altLang="en-US" dirty="0" smtClean="0">
                <a:latin typeface="VNI-Times" pitchFamily="2" charset="0"/>
              </a:rPr>
              <a:t> </a:t>
            </a:r>
            <a:r>
              <a:rPr lang="en-US" altLang="en-US" dirty="0" err="1" smtClean="0">
                <a:latin typeface="VNI-Times" pitchFamily="2" charset="0"/>
              </a:rPr>
              <a:t>kieän</a:t>
            </a:r>
            <a:r>
              <a:rPr lang="en-US" altLang="en-US" dirty="0" smtClean="0">
                <a:latin typeface="VNI-Times" pitchFamily="2" charset="0"/>
              </a:rPr>
              <a:t> </a:t>
            </a:r>
            <a:r>
              <a:rPr lang="en-US" altLang="en-US" dirty="0" err="1" smtClean="0">
                <a:latin typeface="VNI-Times" pitchFamily="2" charset="0"/>
              </a:rPr>
              <a:t>thuaän</a:t>
            </a:r>
            <a:r>
              <a:rPr lang="en-US" altLang="en-US" dirty="0" smtClean="0">
                <a:latin typeface="VNI-Times" pitchFamily="2" charset="0"/>
              </a:rPr>
              <a:t> </a:t>
            </a:r>
            <a:r>
              <a:rPr lang="en-US" altLang="en-US" dirty="0" err="1" smtClean="0">
                <a:latin typeface="VNI-Times" pitchFamily="2" charset="0"/>
              </a:rPr>
              <a:t>lôïi</a:t>
            </a:r>
            <a:r>
              <a:rPr lang="en-US" altLang="en-US" dirty="0" smtClean="0">
                <a:latin typeface="VNI-Times" pitchFamily="2" charset="0"/>
              </a:rPr>
              <a:t> hay </a:t>
            </a:r>
            <a:r>
              <a:rPr lang="en-US" altLang="en-US" dirty="0" err="1" smtClean="0">
                <a:latin typeface="VNI-Times" pitchFamily="2" charset="0"/>
              </a:rPr>
              <a:t>khoù</a:t>
            </a:r>
            <a:r>
              <a:rPr lang="en-US" altLang="en-US" dirty="0" smtClean="0">
                <a:latin typeface="VNI-Times" pitchFamily="2" charset="0"/>
              </a:rPr>
              <a:t> </a:t>
            </a:r>
            <a:r>
              <a:rPr lang="en-US" altLang="en-US" dirty="0" err="1" smtClean="0">
                <a:latin typeface="VNI-Times" pitchFamily="2" charset="0"/>
              </a:rPr>
              <a:t>khaên</a:t>
            </a:r>
            <a:r>
              <a:rPr lang="en-US" altLang="en-US" dirty="0" smtClean="0">
                <a:latin typeface="VNI-Times" pitchFamily="2" charset="0"/>
              </a:rPr>
              <a:t> </a:t>
            </a:r>
            <a:r>
              <a:rPr lang="en-US" altLang="en-US" dirty="0" err="1" smtClean="0">
                <a:latin typeface="VNI-Times" pitchFamily="2" charset="0"/>
              </a:rPr>
              <a:t>töø</a:t>
            </a:r>
            <a:r>
              <a:rPr lang="en-US" altLang="en-US" dirty="0" smtClean="0">
                <a:latin typeface="VNI-Times" pitchFamily="2" charset="0"/>
              </a:rPr>
              <a:t> </a:t>
            </a:r>
            <a:r>
              <a:rPr lang="en-US" altLang="en-US" dirty="0" err="1" smtClean="0">
                <a:latin typeface="VNI-Times" pitchFamily="2" charset="0"/>
              </a:rPr>
              <a:t>ñoù</a:t>
            </a:r>
            <a:r>
              <a:rPr lang="en-US" altLang="en-US" dirty="0" smtClean="0">
                <a:latin typeface="VNI-Times" pitchFamily="2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VNI-Times" pitchFamily="2" charset="0"/>
              </a:rPr>
              <a:t>thuùc</a:t>
            </a:r>
            <a:r>
              <a:rPr lang="en-US" altLang="en-US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VNI-Times" pitchFamily="2" charset="0"/>
              </a:rPr>
              <a:t>ñaåy</a:t>
            </a:r>
            <a:r>
              <a:rPr lang="en-US" altLang="en-US" dirty="0" smtClean="0">
                <a:latin typeface="VNI-Times" pitchFamily="2" charset="0"/>
              </a:rPr>
              <a:t> </a:t>
            </a:r>
            <a:r>
              <a:rPr lang="en-US" altLang="en-US" dirty="0" err="1" smtClean="0">
                <a:latin typeface="VNI-Times" pitchFamily="2" charset="0"/>
              </a:rPr>
              <a:t>hoaëc</a:t>
            </a:r>
            <a:r>
              <a:rPr lang="en-US" altLang="en-US" dirty="0" smtClean="0">
                <a:latin typeface="VNI-Times" pitchFamily="2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VNI-Times" pitchFamily="2" charset="0"/>
              </a:rPr>
              <a:t>kìm</a:t>
            </a:r>
            <a:r>
              <a:rPr lang="en-US" altLang="en-US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VNI-Times" pitchFamily="2" charset="0"/>
              </a:rPr>
              <a:t>haõm</a:t>
            </a:r>
            <a:r>
              <a:rPr lang="en-US" altLang="en-US" dirty="0" smtClean="0">
                <a:latin typeface="VNI-Times" pitchFamily="2" charset="0"/>
              </a:rPr>
              <a:t> </a:t>
            </a:r>
            <a:r>
              <a:rPr lang="en-US" altLang="en-US" dirty="0" err="1" smtClean="0">
                <a:latin typeface="VNI-Times" pitchFamily="2" charset="0"/>
              </a:rPr>
              <a:t>söï</a:t>
            </a:r>
            <a:r>
              <a:rPr lang="en-US" altLang="en-US" dirty="0" smtClean="0">
                <a:latin typeface="VNI-Times" pitchFamily="2" charset="0"/>
              </a:rPr>
              <a:t> </a:t>
            </a:r>
            <a:r>
              <a:rPr lang="en-US" altLang="en-US" dirty="0" err="1" smtClean="0">
                <a:latin typeface="VNI-Times" pitchFamily="2" charset="0"/>
              </a:rPr>
              <a:t>phaùt</a:t>
            </a:r>
            <a:r>
              <a:rPr lang="en-US" altLang="en-US" dirty="0" smtClean="0">
                <a:latin typeface="VNI-Times" pitchFamily="2" charset="0"/>
              </a:rPr>
              <a:t> </a:t>
            </a:r>
            <a:r>
              <a:rPr lang="en-US" altLang="en-US" dirty="0" err="1" smtClean="0">
                <a:latin typeface="VNI-Times" pitchFamily="2" charset="0"/>
              </a:rPr>
              <a:t>trieån</a:t>
            </a:r>
            <a:r>
              <a:rPr lang="en-US" altLang="en-US" dirty="0" smtClean="0">
                <a:latin typeface="VNI-Times" pitchFamily="2" charset="0"/>
              </a:rPr>
              <a:t> </a:t>
            </a:r>
            <a:r>
              <a:rPr lang="en-US" altLang="en-US" dirty="0" err="1" smtClean="0">
                <a:latin typeface="VNI-Times" pitchFamily="2" charset="0"/>
              </a:rPr>
              <a:t>cuûa</a:t>
            </a:r>
            <a:r>
              <a:rPr lang="en-US" altLang="en-US" dirty="0" smtClean="0">
                <a:latin typeface="VNI-Times" pitchFamily="2" charset="0"/>
              </a:rPr>
              <a:t> </a:t>
            </a:r>
            <a:r>
              <a:rPr lang="en-US" altLang="en-US" dirty="0" err="1" smtClean="0">
                <a:latin typeface="VNI-Times" pitchFamily="2" charset="0"/>
              </a:rPr>
              <a:t>coâng</a:t>
            </a:r>
            <a:r>
              <a:rPr lang="en-US" altLang="en-US" dirty="0" smtClean="0">
                <a:latin typeface="VNI-Times" pitchFamily="2" charset="0"/>
              </a:rPr>
              <a:t> </a:t>
            </a:r>
            <a:r>
              <a:rPr lang="en-US" altLang="en-US" dirty="0" err="1" smtClean="0">
                <a:latin typeface="VNI-Times" pitchFamily="2" charset="0"/>
              </a:rPr>
              <a:t>nghieäp</a:t>
            </a:r>
            <a:r>
              <a:rPr lang="en-US" altLang="en-US" dirty="0" smtClean="0">
                <a:latin typeface="VNI-Times" pitchFamily="2" charset="0"/>
              </a:rPr>
              <a:t>, </a:t>
            </a:r>
            <a:r>
              <a:rPr lang="en-US" altLang="en-US" dirty="0" err="1" smtClean="0">
                <a:latin typeface="VNI-Times" pitchFamily="2" charset="0"/>
              </a:rPr>
              <a:t>hình</a:t>
            </a:r>
            <a:r>
              <a:rPr lang="en-US" altLang="en-US" dirty="0" smtClean="0">
                <a:latin typeface="VNI-Times" pitchFamily="2" charset="0"/>
              </a:rPr>
              <a:t> </a:t>
            </a:r>
            <a:r>
              <a:rPr lang="en-US" altLang="en-US" dirty="0" err="1" smtClean="0">
                <a:latin typeface="VNI-Times" pitchFamily="2" charset="0"/>
              </a:rPr>
              <a:t>thöùc</a:t>
            </a:r>
            <a:r>
              <a:rPr lang="en-US" altLang="en-US" dirty="0" smtClean="0">
                <a:latin typeface="VNI-Times" pitchFamily="2" charset="0"/>
              </a:rPr>
              <a:t> </a:t>
            </a:r>
            <a:r>
              <a:rPr lang="en-US" altLang="en-US" dirty="0" err="1" smtClean="0">
                <a:latin typeface="VNI-Times" pitchFamily="2" charset="0"/>
              </a:rPr>
              <a:t>toå</a:t>
            </a:r>
            <a:r>
              <a:rPr lang="en-US" altLang="en-US" dirty="0" smtClean="0">
                <a:latin typeface="VNI-Times" pitchFamily="2" charset="0"/>
              </a:rPr>
              <a:t> </a:t>
            </a:r>
            <a:r>
              <a:rPr lang="en-US" altLang="en-US" dirty="0" err="1" smtClean="0">
                <a:latin typeface="VNI-Times" pitchFamily="2" charset="0"/>
              </a:rPr>
              <a:t>chöùc</a:t>
            </a:r>
            <a:r>
              <a:rPr lang="en-US" altLang="en-US" dirty="0" smtClean="0">
                <a:latin typeface="VNI-Times" pitchFamily="2" charset="0"/>
              </a:rPr>
              <a:t> </a:t>
            </a:r>
            <a:r>
              <a:rPr lang="en-US" altLang="en-US" dirty="0" err="1" smtClean="0">
                <a:latin typeface="VNI-Times" pitchFamily="2" charset="0"/>
              </a:rPr>
              <a:t>laõnh</a:t>
            </a:r>
            <a:r>
              <a:rPr lang="en-US" altLang="en-US" dirty="0" smtClean="0">
                <a:latin typeface="VNI-Times" pitchFamily="2" charset="0"/>
              </a:rPr>
              <a:t> </a:t>
            </a:r>
            <a:r>
              <a:rPr lang="en-US" altLang="en-US" dirty="0" err="1" smtClean="0">
                <a:latin typeface="VNI-Times" pitchFamily="2" charset="0"/>
              </a:rPr>
              <a:t>thoå</a:t>
            </a:r>
            <a:r>
              <a:rPr lang="en-US" altLang="en-US" dirty="0" smtClean="0">
                <a:latin typeface="VNI-Times" pitchFamily="2" charset="0"/>
              </a:rPr>
              <a:t> </a:t>
            </a:r>
            <a:r>
              <a:rPr lang="en-US" altLang="en-US" dirty="0" err="1" smtClean="0">
                <a:latin typeface="VNI-Times" pitchFamily="2" charset="0"/>
              </a:rPr>
              <a:t>coâng</a:t>
            </a:r>
            <a:r>
              <a:rPr lang="en-US" altLang="en-US" dirty="0" smtClean="0">
                <a:latin typeface="VNI-Times" pitchFamily="2" charset="0"/>
              </a:rPr>
              <a:t> </a:t>
            </a:r>
            <a:r>
              <a:rPr lang="en-US" altLang="en-US" dirty="0" err="1" smtClean="0">
                <a:latin typeface="VNI-Times" pitchFamily="2" charset="0"/>
              </a:rPr>
              <a:t>nghieäp</a:t>
            </a:r>
            <a:r>
              <a:rPr lang="en-US" altLang="en-US" dirty="0" smtClean="0">
                <a:latin typeface="VNI-Times" pitchFamily="2" charset="0"/>
              </a:rPr>
              <a:t> </a:t>
            </a:r>
          </a:p>
          <a:p>
            <a:pPr algn="just" eaLnBrk="1" hangingPunct="1"/>
            <a:endParaRPr lang="en-US" altLang="en-US" dirty="0" smtClean="0">
              <a:solidFill>
                <a:srgbClr val="FF0000"/>
              </a:solidFill>
            </a:endParaRPr>
          </a:p>
        </p:txBody>
      </p:sp>
      <p:sp>
        <p:nvSpPr>
          <p:cNvPr id="110597" name="Rectangle 5"/>
          <p:cNvSpPr>
            <a:spLocks noChangeArrowheads="1"/>
          </p:cNvSpPr>
          <p:nvPr/>
        </p:nvSpPr>
        <p:spPr bwMode="auto">
          <a:xfrm>
            <a:off x="2133600" y="838200"/>
            <a:ext cx="5943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500" dirty="0">
                <a:solidFill>
                  <a:srgbClr val="FF0000"/>
                </a:solidFill>
              </a:rPr>
              <a:t>3. </a:t>
            </a:r>
            <a:r>
              <a:rPr lang="en-US" altLang="en-US" sz="3500" dirty="0" err="1" smtClean="0">
                <a:solidFill>
                  <a:srgbClr val="FF0000"/>
                </a:solidFill>
              </a:rPr>
              <a:t>Kinh</a:t>
            </a:r>
            <a:r>
              <a:rPr lang="en-US" altLang="en-US" sz="3500" dirty="0" smtClean="0">
                <a:solidFill>
                  <a:srgbClr val="FF0000"/>
                </a:solidFill>
              </a:rPr>
              <a:t> </a:t>
            </a:r>
            <a:r>
              <a:rPr lang="en-US" altLang="en-US" sz="3500" dirty="0" err="1">
                <a:solidFill>
                  <a:srgbClr val="FF0000"/>
                </a:solidFill>
              </a:rPr>
              <a:t>teá</a:t>
            </a:r>
            <a:r>
              <a:rPr lang="en-US" altLang="en-US" sz="3500" dirty="0">
                <a:solidFill>
                  <a:srgbClr val="FF0000"/>
                </a:solidFill>
              </a:rPr>
              <a:t> – </a:t>
            </a:r>
            <a:r>
              <a:rPr lang="en-US" altLang="en-US" sz="3500" dirty="0" err="1">
                <a:solidFill>
                  <a:srgbClr val="FF0000"/>
                </a:solidFill>
              </a:rPr>
              <a:t>xaõ</a:t>
            </a:r>
            <a:r>
              <a:rPr lang="en-US" altLang="en-US" sz="3500" dirty="0">
                <a:solidFill>
                  <a:srgbClr val="FF0000"/>
                </a:solidFill>
              </a:rPr>
              <a:t> </a:t>
            </a:r>
            <a:r>
              <a:rPr lang="en-US" altLang="en-US" sz="3500" dirty="0" err="1">
                <a:solidFill>
                  <a:srgbClr val="FF0000"/>
                </a:solidFill>
              </a:rPr>
              <a:t>hoäi</a:t>
            </a:r>
            <a:endParaRPr lang="en-US" altLang="en-US" sz="3500" dirty="0">
              <a:solidFill>
                <a:srgbClr val="FF0000"/>
              </a:solidFill>
            </a:endParaRPr>
          </a:p>
        </p:txBody>
      </p:sp>
      <p:sp>
        <p:nvSpPr>
          <p:cNvPr id="110602" name="Rectangle 10"/>
          <p:cNvSpPr>
            <a:spLocks noChangeArrowheads="1"/>
          </p:cNvSpPr>
          <p:nvPr/>
        </p:nvSpPr>
        <p:spPr bwMode="auto">
          <a:xfrm>
            <a:off x="7235825" y="1828800"/>
            <a:ext cx="2838450" cy="533400"/>
          </a:xfrm>
          <a:prstGeom prst="rect">
            <a:avLst/>
          </a:prstGeom>
          <a:solidFill>
            <a:srgbClr val="99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bg1"/>
                </a:solidFill>
              </a:rPr>
              <a:t>Kinh teá – xaõ hoäi</a:t>
            </a:r>
          </a:p>
        </p:txBody>
      </p:sp>
      <p:sp>
        <p:nvSpPr>
          <p:cNvPr id="110603" name="Rectangle 11"/>
          <p:cNvSpPr>
            <a:spLocks noChangeArrowheads="1"/>
          </p:cNvSpPr>
          <p:nvPr/>
        </p:nvSpPr>
        <p:spPr bwMode="auto">
          <a:xfrm>
            <a:off x="6188076" y="2895600"/>
            <a:ext cx="866775" cy="14478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Daân cö,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lao ñoäng</a:t>
            </a:r>
          </a:p>
        </p:txBody>
      </p:sp>
      <p:sp>
        <p:nvSpPr>
          <p:cNvPr id="110604" name="Rectangle 12"/>
          <p:cNvSpPr>
            <a:spLocks noChangeArrowheads="1"/>
          </p:cNvSpPr>
          <p:nvPr/>
        </p:nvSpPr>
        <p:spPr bwMode="auto">
          <a:xfrm>
            <a:off x="7099300" y="2895600"/>
            <a:ext cx="762000" cy="14478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Tieán boä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KHKT</a:t>
            </a:r>
          </a:p>
        </p:txBody>
      </p:sp>
      <p:sp>
        <p:nvSpPr>
          <p:cNvPr id="110605" name="Rectangle 13"/>
          <p:cNvSpPr>
            <a:spLocks noChangeArrowheads="1"/>
          </p:cNvSpPr>
          <p:nvPr/>
        </p:nvSpPr>
        <p:spPr bwMode="auto">
          <a:xfrm>
            <a:off x="7924800" y="2895600"/>
            <a:ext cx="762000" cy="14478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Thò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tröôøng</a:t>
            </a:r>
          </a:p>
        </p:txBody>
      </p:sp>
      <p:sp>
        <p:nvSpPr>
          <p:cNvPr id="110606" name="Rectangle 14"/>
          <p:cNvSpPr>
            <a:spLocks noChangeArrowheads="1"/>
          </p:cNvSpPr>
          <p:nvPr/>
        </p:nvSpPr>
        <p:spPr bwMode="auto">
          <a:xfrm>
            <a:off x="8763000" y="2895600"/>
            <a:ext cx="819150" cy="14478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Cô sôû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 haï taàng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Cô sôû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VCKT</a:t>
            </a:r>
          </a:p>
        </p:txBody>
      </p:sp>
      <p:sp>
        <p:nvSpPr>
          <p:cNvPr id="110607" name="Rectangle 15"/>
          <p:cNvSpPr>
            <a:spLocks noChangeArrowheads="1"/>
          </p:cNvSpPr>
          <p:nvPr/>
        </p:nvSpPr>
        <p:spPr bwMode="auto">
          <a:xfrm>
            <a:off x="9639300" y="2895600"/>
            <a:ext cx="876300" cy="14478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Ñöôøng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loái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Chính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saùch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6477000" y="2362200"/>
            <a:ext cx="3657600" cy="533400"/>
            <a:chOff x="3168" y="1791"/>
            <a:chExt cx="2304" cy="321"/>
          </a:xfrm>
        </p:grpSpPr>
        <p:grpSp>
          <p:nvGrpSpPr>
            <p:cNvPr id="68627" name="Group 17"/>
            <p:cNvGrpSpPr>
              <a:grpSpLocks/>
            </p:cNvGrpSpPr>
            <p:nvPr/>
          </p:nvGrpSpPr>
          <p:grpSpPr bwMode="auto">
            <a:xfrm>
              <a:off x="3168" y="1791"/>
              <a:ext cx="2304" cy="192"/>
              <a:chOff x="3168" y="1791"/>
              <a:chExt cx="2304" cy="192"/>
            </a:xfrm>
          </p:grpSpPr>
          <p:sp>
            <p:nvSpPr>
              <p:cNvPr id="68633" name="Line 18"/>
              <p:cNvSpPr>
                <a:spLocks noChangeShapeType="1"/>
              </p:cNvSpPr>
              <p:nvPr/>
            </p:nvSpPr>
            <p:spPr bwMode="auto">
              <a:xfrm>
                <a:off x="4512" y="1791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634" name="Line 19"/>
              <p:cNvSpPr>
                <a:spLocks noChangeShapeType="1"/>
              </p:cNvSpPr>
              <p:nvPr/>
            </p:nvSpPr>
            <p:spPr bwMode="auto">
              <a:xfrm>
                <a:off x="3168" y="1968"/>
                <a:ext cx="2304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8628" name="Line 20"/>
            <p:cNvSpPr>
              <a:spLocks noChangeShapeType="1"/>
            </p:cNvSpPr>
            <p:nvPr/>
          </p:nvSpPr>
          <p:spPr bwMode="auto">
            <a:xfrm>
              <a:off x="3168" y="1968"/>
              <a:ext cx="0" cy="1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9" name="Line 21"/>
            <p:cNvSpPr>
              <a:spLocks noChangeShapeType="1"/>
            </p:cNvSpPr>
            <p:nvPr/>
          </p:nvSpPr>
          <p:spPr bwMode="auto">
            <a:xfrm>
              <a:off x="3792" y="1968"/>
              <a:ext cx="0" cy="1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30" name="Line 22"/>
            <p:cNvSpPr>
              <a:spLocks noChangeShapeType="1"/>
            </p:cNvSpPr>
            <p:nvPr/>
          </p:nvSpPr>
          <p:spPr bwMode="auto">
            <a:xfrm>
              <a:off x="4320" y="1968"/>
              <a:ext cx="0" cy="1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31" name="Line 23"/>
            <p:cNvSpPr>
              <a:spLocks noChangeShapeType="1"/>
            </p:cNvSpPr>
            <p:nvPr/>
          </p:nvSpPr>
          <p:spPr bwMode="auto">
            <a:xfrm>
              <a:off x="4848" y="1968"/>
              <a:ext cx="0" cy="1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32" name="Line 24"/>
            <p:cNvSpPr>
              <a:spLocks noChangeShapeType="1"/>
            </p:cNvSpPr>
            <p:nvPr/>
          </p:nvSpPr>
          <p:spPr bwMode="auto">
            <a:xfrm>
              <a:off x="5472" y="1968"/>
              <a:ext cx="0" cy="1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0617" name="Rectangle 25"/>
          <p:cNvSpPr>
            <a:spLocks noChangeArrowheads="1"/>
          </p:cNvSpPr>
          <p:nvPr/>
        </p:nvSpPr>
        <p:spPr bwMode="auto">
          <a:xfrm>
            <a:off x="6172200" y="4419600"/>
            <a:ext cx="838200" cy="16764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.Löïc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löôïng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saûn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xuaát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.Tieâu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 thuï</a:t>
            </a:r>
          </a:p>
        </p:txBody>
      </p:sp>
      <p:sp>
        <p:nvSpPr>
          <p:cNvPr id="110618" name="Rectangle 26"/>
          <p:cNvSpPr>
            <a:spLocks noChangeArrowheads="1"/>
          </p:cNvSpPr>
          <p:nvPr/>
        </p:nvSpPr>
        <p:spPr bwMode="auto">
          <a:xfrm>
            <a:off x="7112000" y="4419600"/>
            <a:ext cx="736600" cy="16764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.Quy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trình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coâng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ngheä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.Naêng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Löôïng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 môùi</a:t>
            </a:r>
          </a:p>
        </p:txBody>
      </p:sp>
      <p:sp>
        <p:nvSpPr>
          <p:cNvPr id="110619" name="Rectangle 27"/>
          <p:cNvSpPr>
            <a:spLocks noChangeArrowheads="1"/>
          </p:cNvSpPr>
          <p:nvPr/>
        </p:nvSpPr>
        <p:spPr bwMode="auto">
          <a:xfrm>
            <a:off x="7924800" y="4419600"/>
            <a:ext cx="736600" cy="16764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.Trong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nöôùc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.Ngoaøi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nöôùc</a:t>
            </a:r>
          </a:p>
        </p:txBody>
      </p:sp>
      <p:sp>
        <p:nvSpPr>
          <p:cNvPr id="110620" name="Rectangle 28"/>
          <p:cNvSpPr>
            <a:spLocks noChangeArrowheads="1"/>
          </p:cNvSpPr>
          <p:nvPr/>
        </p:nvSpPr>
        <p:spPr bwMode="auto">
          <a:xfrm>
            <a:off x="8761413" y="4419600"/>
            <a:ext cx="792162" cy="16764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.Ñöôøng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 giao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 thoâng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.Thoâng tin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.Caáp ñieän,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nöôùc</a:t>
            </a:r>
          </a:p>
        </p:txBody>
      </p:sp>
      <p:sp>
        <p:nvSpPr>
          <p:cNvPr id="110621" name="Rectangle 29"/>
          <p:cNvSpPr>
            <a:spLocks noChangeArrowheads="1"/>
          </p:cNvSpPr>
          <p:nvPr/>
        </p:nvSpPr>
        <p:spPr bwMode="auto">
          <a:xfrm>
            <a:off x="9636125" y="4419600"/>
            <a:ext cx="846138" cy="16764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Ñöôøng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loái coâng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 nghieäp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hoùa</a:t>
            </a:r>
          </a:p>
        </p:txBody>
      </p:sp>
    </p:spTree>
    <p:extLst>
      <p:ext uri="{BB962C8B-B14F-4D97-AF65-F5344CB8AC3E}">
        <p14:creationId xmlns:p14="http://schemas.microsoft.com/office/powerpoint/2010/main" val="423670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0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0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0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0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0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0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0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0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0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0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0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build="p"/>
      <p:bldP spid="110597" grpId="0"/>
      <p:bldP spid="110602" grpId="0" animBg="1"/>
      <p:bldP spid="110603" grpId="0" animBg="1"/>
      <p:bldP spid="110604" grpId="0" animBg="1"/>
      <p:bldP spid="110605" grpId="0" animBg="1"/>
      <p:bldP spid="110606" grpId="0" animBg="1"/>
      <p:bldP spid="110607" grpId="0" animBg="1"/>
      <p:bldP spid="110617" grpId="0" animBg="1"/>
      <p:bldP spid="110618" grpId="0" animBg="1"/>
      <p:bldP spid="110619" grpId="0" animBg="1"/>
      <p:bldP spid="110620" grpId="0" animBg="1"/>
      <p:bldP spid="1106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Chöông VIII: Ñòa lí coâng nghieäp – Baøi 31</a:t>
            </a:r>
          </a:p>
        </p:txBody>
      </p:sp>
      <p:sp>
        <p:nvSpPr>
          <p:cNvPr id="747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9E6611-200A-43EA-B047-2FAAC2615B1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/>
          </a:p>
        </p:txBody>
      </p:sp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1752600" y="304801"/>
            <a:ext cx="891540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i="1">
                <a:solidFill>
                  <a:srgbClr val="0033CC"/>
                </a:solidFill>
              </a:rPr>
              <a:t>4. Caùc trung taâm coâng nghieäp thöôøng ñöôïc phaân boá ôû gaàn caûng bieån, caûng soâng, ñaàu moái giao thoâng theå hieän söï aûnh höôûng cuûa nhaân toá:</a:t>
            </a:r>
          </a:p>
        </p:txBody>
      </p:sp>
      <p:sp>
        <p:nvSpPr>
          <p:cNvPr id="120837" name="Rectangle 5"/>
          <p:cNvSpPr>
            <a:spLocks noChangeArrowheads="1"/>
          </p:cNvSpPr>
          <p:nvPr/>
        </p:nvSpPr>
        <p:spPr bwMode="auto">
          <a:xfrm>
            <a:off x="2819400" y="1752600"/>
            <a:ext cx="29591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Kinh teá – xaõ hoäi</a:t>
            </a:r>
          </a:p>
        </p:txBody>
      </p:sp>
      <p:sp>
        <p:nvSpPr>
          <p:cNvPr id="120838" name="Rectangle 6"/>
          <p:cNvSpPr>
            <a:spLocks noChangeArrowheads="1"/>
          </p:cNvSpPr>
          <p:nvPr/>
        </p:nvSpPr>
        <p:spPr bwMode="auto">
          <a:xfrm>
            <a:off x="2819401" y="3124200"/>
            <a:ext cx="20161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Vò trí ñòa lí</a:t>
            </a:r>
          </a:p>
        </p:txBody>
      </p:sp>
      <p:sp>
        <p:nvSpPr>
          <p:cNvPr id="120839" name="Rectangle 7"/>
          <p:cNvSpPr>
            <a:spLocks noChangeArrowheads="1"/>
          </p:cNvSpPr>
          <p:nvPr/>
        </p:nvSpPr>
        <p:spPr bwMode="auto">
          <a:xfrm>
            <a:off x="2786063" y="2438400"/>
            <a:ext cx="17256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Töï nhieân</a:t>
            </a:r>
          </a:p>
        </p:txBody>
      </p:sp>
      <p:sp>
        <p:nvSpPr>
          <p:cNvPr id="120840" name="Rectangle 8"/>
          <p:cNvSpPr>
            <a:spLocks noChangeArrowheads="1"/>
          </p:cNvSpPr>
          <p:nvPr/>
        </p:nvSpPr>
        <p:spPr bwMode="auto">
          <a:xfrm>
            <a:off x="2176463" y="1752600"/>
            <a:ext cx="5826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A.</a:t>
            </a:r>
          </a:p>
        </p:txBody>
      </p:sp>
      <p:sp>
        <p:nvSpPr>
          <p:cNvPr id="120841" name="Rectangle 9"/>
          <p:cNvSpPr>
            <a:spLocks noChangeArrowheads="1"/>
          </p:cNvSpPr>
          <p:nvPr/>
        </p:nvSpPr>
        <p:spPr bwMode="auto">
          <a:xfrm>
            <a:off x="2224088" y="2465389"/>
            <a:ext cx="5651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B.</a:t>
            </a:r>
          </a:p>
        </p:txBody>
      </p:sp>
      <p:sp>
        <p:nvSpPr>
          <p:cNvPr id="120842" name="Rectangle 10"/>
          <p:cNvSpPr>
            <a:spLocks noChangeArrowheads="1"/>
          </p:cNvSpPr>
          <p:nvPr/>
        </p:nvSpPr>
        <p:spPr bwMode="auto">
          <a:xfrm>
            <a:off x="2209800" y="3133725"/>
            <a:ext cx="565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C.</a:t>
            </a:r>
          </a:p>
        </p:txBody>
      </p:sp>
      <p:grpSp>
        <p:nvGrpSpPr>
          <p:cNvPr id="2" name="Group 52"/>
          <p:cNvGrpSpPr>
            <a:grpSpLocks/>
          </p:cNvGrpSpPr>
          <p:nvPr/>
        </p:nvGrpSpPr>
        <p:grpSpPr bwMode="auto">
          <a:xfrm>
            <a:off x="5895975" y="2295525"/>
            <a:ext cx="2662238" cy="719138"/>
            <a:chOff x="2736" y="1473"/>
            <a:chExt cx="1677" cy="453"/>
          </a:xfrm>
        </p:grpSpPr>
        <p:pic>
          <p:nvPicPr>
            <p:cNvPr id="74786" name="Picture 44" descr="wo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1584"/>
              <a:ext cx="408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4787" name="AutoShape 49"/>
            <p:cNvSpPr>
              <a:spLocks noChangeArrowheads="1"/>
            </p:cNvSpPr>
            <p:nvPr/>
          </p:nvSpPr>
          <p:spPr bwMode="auto">
            <a:xfrm>
              <a:off x="3261" y="1473"/>
              <a:ext cx="1152" cy="384"/>
            </a:xfrm>
            <a:prstGeom prst="cloudCallout">
              <a:avLst>
                <a:gd name="adj1" fmla="val -71356"/>
                <a:gd name="adj2" fmla="val 17968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200">
                  <a:solidFill>
                    <a:srgbClr val="FF3300"/>
                  </a:solidFill>
                </a:rPr>
                <a:t>Raát tieác!</a:t>
              </a:r>
              <a:endParaRPr lang="en-US" altLang="en-US" sz="2200" noProof="1">
                <a:solidFill>
                  <a:srgbClr val="FF3300"/>
                </a:solidFill>
              </a:endParaRPr>
            </a:p>
          </p:txBody>
        </p:sp>
      </p:grp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5910263" y="2971801"/>
            <a:ext cx="2971800" cy="709613"/>
            <a:chOff x="2592" y="2016"/>
            <a:chExt cx="1872" cy="447"/>
          </a:xfrm>
        </p:grpSpPr>
        <p:pic>
          <p:nvPicPr>
            <p:cNvPr id="74784" name="Picture 43" descr="!CID_0~1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2107"/>
              <a:ext cx="400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4785" name="AutoShape 50"/>
            <p:cNvSpPr>
              <a:spLocks noChangeArrowheads="1"/>
            </p:cNvSpPr>
            <p:nvPr/>
          </p:nvSpPr>
          <p:spPr bwMode="auto">
            <a:xfrm>
              <a:off x="3072" y="2016"/>
              <a:ext cx="1392" cy="427"/>
            </a:xfrm>
            <a:prstGeom prst="cloudCallout">
              <a:avLst>
                <a:gd name="adj1" fmla="val -56824"/>
                <a:gd name="adj2" fmla="val -16042"/>
              </a:avLst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chemeClr val="bg1"/>
                  </a:solidFill>
                </a:rPr>
                <a:t>Chuùc möøng</a:t>
              </a:r>
              <a:endParaRPr lang="en-US" altLang="en-US" sz="2000" noProof="1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54"/>
          <p:cNvGrpSpPr>
            <a:grpSpLocks/>
          </p:cNvGrpSpPr>
          <p:nvPr/>
        </p:nvGrpSpPr>
        <p:grpSpPr bwMode="auto">
          <a:xfrm>
            <a:off x="5867400" y="1600200"/>
            <a:ext cx="2662238" cy="719138"/>
            <a:chOff x="2736" y="1473"/>
            <a:chExt cx="1677" cy="453"/>
          </a:xfrm>
        </p:grpSpPr>
        <p:pic>
          <p:nvPicPr>
            <p:cNvPr id="74782" name="Picture 55" descr="wo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1584"/>
              <a:ext cx="408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4783" name="AutoShape 56"/>
            <p:cNvSpPr>
              <a:spLocks noChangeArrowheads="1"/>
            </p:cNvSpPr>
            <p:nvPr/>
          </p:nvSpPr>
          <p:spPr bwMode="auto">
            <a:xfrm>
              <a:off x="3261" y="1473"/>
              <a:ext cx="1152" cy="384"/>
            </a:xfrm>
            <a:prstGeom prst="cloudCallout">
              <a:avLst>
                <a:gd name="adj1" fmla="val -71356"/>
                <a:gd name="adj2" fmla="val 17968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200">
                  <a:solidFill>
                    <a:srgbClr val="FF3300"/>
                  </a:solidFill>
                </a:rPr>
                <a:t>Raát tieác!</a:t>
              </a:r>
              <a:endParaRPr lang="en-US" altLang="en-US" sz="2200" noProof="1">
                <a:solidFill>
                  <a:srgbClr val="FF3300"/>
                </a:solidFill>
              </a:endParaRPr>
            </a:p>
          </p:txBody>
        </p:sp>
      </p:grpSp>
      <p:sp>
        <p:nvSpPr>
          <p:cNvPr id="120889" name="Rectangle 57"/>
          <p:cNvSpPr>
            <a:spLocks noChangeArrowheads="1"/>
          </p:cNvSpPr>
          <p:nvPr/>
        </p:nvSpPr>
        <p:spPr bwMode="auto">
          <a:xfrm>
            <a:off x="1766888" y="3733801"/>
            <a:ext cx="8915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i="1">
                <a:solidFill>
                  <a:srgbClr val="0033CC"/>
                </a:solidFill>
              </a:rPr>
              <a:t>5. Ngaønh coâng nghieäp saûn xuaát ra tö lieäu saûn xuaát ñöôïc goïi laø:</a:t>
            </a:r>
          </a:p>
        </p:txBody>
      </p:sp>
      <p:sp>
        <p:nvSpPr>
          <p:cNvPr id="120890" name="Rectangle 58"/>
          <p:cNvSpPr>
            <a:spLocks noChangeArrowheads="1"/>
          </p:cNvSpPr>
          <p:nvPr/>
        </p:nvSpPr>
        <p:spPr bwMode="auto">
          <a:xfrm>
            <a:off x="2743201" y="4648200"/>
            <a:ext cx="50450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Coâng nghieäp naëng (nhoùm A)</a:t>
            </a:r>
          </a:p>
        </p:txBody>
      </p:sp>
      <p:sp>
        <p:nvSpPr>
          <p:cNvPr id="120891" name="Rectangle 59"/>
          <p:cNvSpPr>
            <a:spLocks noChangeArrowheads="1"/>
          </p:cNvSpPr>
          <p:nvPr/>
        </p:nvSpPr>
        <p:spPr bwMode="auto">
          <a:xfrm>
            <a:off x="2057401" y="4668839"/>
            <a:ext cx="5826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A.</a:t>
            </a:r>
          </a:p>
        </p:txBody>
      </p:sp>
      <p:sp>
        <p:nvSpPr>
          <p:cNvPr id="120892" name="Rectangle 60"/>
          <p:cNvSpPr>
            <a:spLocks noChangeArrowheads="1"/>
          </p:cNvSpPr>
          <p:nvPr/>
        </p:nvSpPr>
        <p:spPr bwMode="auto">
          <a:xfrm>
            <a:off x="2062163" y="5334000"/>
            <a:ext cx="565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B.</a:t>
            </a:r>
          </a:p>
        </p:txBody>
      </p:sp>
      <p:sp>
        <p:nvSpPr>
          <p:cNvPr id="120893" name="Rectangle 61"/>
          <p:cNvSpPr>
            <a:spLocks noChangeArrowheads="1"/>
          </p:cNvSpPr>
          <p:nvPr/>
        </p:nvSpPr>
        <p:spPr bwMode="auto">
          <a:xfrm>
            <a:off x="2047875" y="6019800"/>
            <a:ext cx="565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C.</a:t>
            </a:r>
          </a:p>
        </p:txBody>
      </p:sp>
      <p:sp>
        <p:nvSpPr>
          <p:cNvPr id="120894" name="Rectangle 62"/>
          <p:cNvSpPr>
            <a:spLocks noChangeArrowheads="1"/>
          </p:cNvSpPr>
          <p:nvPr/>
        </p:nvSpPr>
        <p:spPr bwMode="auto">
          <a:xfrm>
            <a:off x="2709864" y="5292725"/>
            <a:ext cx="48291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Coâng nghieäp nheï (nhoùm B)</a:t>
            </a:r>
          </a:p>
        </p:txBody>
      </p:sp>
      <p:sp>
        <p:nvSpPr>
          <p:cNvPr id="120895" name="Rectangle 63"/>
          <p:cNvSpPr>
            <a:spLocks noChangeArrowheads="1"/>
          </p:cNvSpPr>
          <p:nvPr/>
        </p:nvSpPr>
        <p:spPr bwMode="auto">
          <a:xfrm>
            <a:off x="2706688" y="6019800"/>
            <a:ext cx="35941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Coâng nghieäp cô baûn</a:t>
            </a:r>
          </a:p>
        </p:txBody>
      </p:sp>
      <p:grpSp>
        <p:nvGrpSpPr>
          <p:cNvPr id="5" name="Group 64"/>
          <p:cNvGrpSpPr>
            <a:grpSpLocks/>
          </p:cNvGrpSpPr>
          <p:nvPr/>
        </p:nvGrpSpPr>
        <p:grpSpPr bwMode="auto">
          <a:xfrm>
            <a:off x="7681914" y="5257800"/>
            <a:ext cx="2662237" cy="719138"/>
            <a:chOff x="2736" y="1473"/>
            <a:chExt cx="1677" cy="453"/>
          </a:xfrm>
        </p:grpSpPr>
        <p:pic>
          <p:nvPicPr>
            <p:cNvPr id="74780" name="Picture 65" descr="wo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1584"/>
              <a:ext cx="408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4781" name="AutoShape 66"/>
            <p:cNvSpPr>
              <a:spLocks noChangeArrowheads="1"/>
            </p:cNvSpPr>
            <p:nvPr/>
          </p:nvSpPr>
          <p:spPr bwMode="auto">
            <a:xfrm>
              <a:off x="3261" y="1473"/>
              <a:ext cx="1152" cy="384"/>
            </a:xfrm>
            <a:prstGeom prst="cloudCallout">
              <a:avLst>
                <a:gd name="adj1" fmla="val -71356"/>
                <a:gd name="adj2" fmla="val 17968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200">
                  <a:solidFill>
                    <a:srgbClr val="FF3300"/>
                  </a:solidFill>
                </a:rPr>
                <a:t>Raát tieác!</a:t>
              </a:r>
              <a:endParaRPr lang="en-US" altLang="en-US" sz="2200" noProof="1">
                <a:solidFill>
                  <a:srgbClr val="FF3300"/>
                </a:solidFill>
              </a:endParaRPr>
            </a:p>
          </p:txBody>
        </p:sp>
      </p:grpSp>
      <p:grpSp>
        <p:nvGrpSpPr>
          <p:cNvPr id="6" name="Group 67"/>
          <p:cNvGrpSpPr>
            <a:grpSpLocks/>
          </p:cNvGrpSpPr>
          <p:nvPr/>
        </p:nvGrpSpPr>
        <p:grpSpPr bwMode="auto">
          <a:xfrm>
            <a:off x="7696200" y="4495801"/>
            <a:ext cx="2971800" cy="709613"/>
            <a:chOff x="2592" y="2016"/>
            <a:chExt cx="1872" cy="447"/>
          </a:xfrm>
        </p:grpSpPr>
        <p:pic>
          <p:nvPicPr>
            <p:cNvPr id="74778" name="Picture 68" descr="!CID_0~1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2107"/>
              <a:ext cx="400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4779" name="AutoShape 69"/>
            <p:cNvSpPr>
              <a:spLocks noChangeArrowheads="1"/>
            </p:cNvSpPr>
            <p:nvPr/>
          </p:nvSpPr>
          <p:spPr bwMode="auto">
            <a:xfrm>
              <a:off x="3072" y="2016"/>
              <a:ext cx="1392" cy="427"/>
            </a:xfrm>
            <a:prstGeom prst="cloudCallout">
              <a:avLst>
                <a:gd name="adj1" fmla="val -56824"/>
                <a:gd name="adj2" fmla="val -16042"/>
              </a:avLst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chemeClr val="bg1"/>
                  </a:solidFill>
                </a:rPr>
                <a:t>Chuùc möøng</a:t>
              </a:r>
              <a:endParaRPr lang="en-US" altLang="en-US" sz="2000" noProof="1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70"/>
          <p:cNvGrpSpPr>
            <a:grpSpLocks/>
          </p:cNvGrpSpPr>
          <p:nvPr/>
        </p:nvGrpSpPr>
        <p:grpSpPr bwMode="auto">
          <a:xfrm>
            <a:off x="7696200" y="5943600"/>
            <a:ext cx="2662238" cy="719138"/>
            <a:chOff x="2736" y="1473"/>
            <a:chExt cx="1677" cy="453"/>
          </a:xfrm>
        </p:grpSpPr>
        <p:pic>
          <p:nvPicPr>
            <p:cNvPr id="74776" name="Picture 71" descr="wo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1584"/>
              <a:ext cx="408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4777" name="AutoShape 72"/>
            <p:cNvSpPr>
              <a:spLocks noChangeArrowheads="1"/>
            </p:cNvSpPr>
            <p:nvPr/>
          </p:nvSpPr>
          <p:spPr bwMode="auto">
            <a:xfrm>
              <a:off x="3261" y="1473"/>
              <a:ext cx="1152" cy="384"/>
            </a:xfrm>
            <a:prstGeom prst="cloudCallout">
              <a:avLst>
                <a:gd name="adj1" fmla="val -71356"/>
                <a:gd name="adj2" fmla="val 17968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200">
                  <a:solidFill>
                    <a:srgbClr val="FF3300"/>
                  </a:solidFill>
                </a:rPr>
                <a:t>Raát tieác!</a:t>
              </a:r>
              <a:endParaRPr lang="en-US" altLang="en-US" sz="2200" noProof="1">
                <a:solidFill>
                  <a:srgbClr val="FF33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121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08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08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08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08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0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0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0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0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0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08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0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0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08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0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0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08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0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0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08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0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0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08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0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0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08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0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0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208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 nodeType="clickPar">
                      <p:stCondLst>
                        <p:cond delay="0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37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208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 nodeType="clickPar">
                      <p:stCondLst>
                        <p:cond delay="0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39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208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 nodeType="clickPar">
                      <p:stCondLst>
                        <p:cond delay="0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4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1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38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208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 nodeType="clickPar">
                      <p:stCondLst>
                        <p:cond delay="0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90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208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 nodeType="clickPar">
                      <p:stCondLst>
                        <p:cond delay="0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9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94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208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 nodeType="clickPar">
                      <p:stCondLst>
                        <p:cond delay="0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8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95"/>
                  </p:tgtEl>
                </p:cond>
              </p:nextCondLst>
            </p:seq>
          </p:childTnLst>
        </p:cTn>
      </p:par>
    </p:tnLst>
    <p:bldLst>
      <p:bldP spid="120836" grpId="0"/>
      <p:bldP spid="120837" grpId="0"/>
      <p:bldP spid="120838" grpId="0"/>
      <p:bldP spid="120839" grpId="0"/>
      <p:bldP spid="120840" grpId="0"/>
      <p:bldP spid="120841" grpId="0"/>
      <p:bldP spid="120842" grpId="0"/>
      <p:bldP spid="120889" grpId="0"/>
      <p:bldP spid="120890" grpId="0"/>
      <p:bldP spid="120891" grpId="0"/>
      <p:bldP spid="120892" grpId="0"/>
      <p:bldP spid="120893" grpId="0"/>
      <p:bldP spid="120894" grpId="0"/>
      <p:bldP spid="12089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Chöông VIII: Ñòa lí coâng nghieäp – Baøi 31</a:t>
            </a:r>
          </a:p>
        </p:txBody>
      </p:sp>
      <p:sp>
        <p:nvSpPr>
          <p:cNvPr id="71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AD1B74E-EFA7-40C6-9C2F-8E4E66C5367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/>
          </a:p>
        </p:txBody>
      </p:sp>
      <p:sp>
        <p:nvSpPr>
          <p:cNvPr id="33794" name="WordArt 2"/>
          <p:cNvSpPr>
            <a:spLocks noChangeArrowheads="1" noChangeShapeType="1" noTextEdit="1"/>
          </p:cNvSpPr>
          <p:nvPr/>
        </p:nvSpPr>
        <p:spPr bwMode="auto">
          <a:xfrm>
            <a:off x="2055683" y="469900"/>
            <a:ext cx="83058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 smtClean="0">
                <a:ln w="317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1C100"/>
                    </a:gs>
                    <a:gs pos="50000">
                      <a:srgbClr val="FFFF00"/>
                    </a:gs>
                    <a:gs pos="100000">
                      <a:srgbClr val="C1C100"/>
                    </a:gs>
                  </a:gsLst>
                  <a:lin ang="189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VNI-Revue" pitchFamily="2" charset="0"/>
              </a:rPr>
              <a:t>VAI </a:t>
            </a:r>
            <a:r>
              <a:rPr lang="en-US" sz="3600" i="1" kern="10" dirty="0">
                <a:ln w="317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1C100"/>
                    </a:gs>
                    <a:gs pos="50000">
                      <a:srgbClr val="FFFF00"/>
                    </a:gs>
                    <a:gs pos="100000">
                      <a:srgbClr val="C1C100"/>
                    </a:gs>
                  </a:gsLst>
                  <a:lin ang="189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VNI-Revue" pitchFamily="2" charset="0"/>
              </a:rPr>
              <a:t>TROØ VAØ ÑAËC ÑIEÅM CUÛA COÂNG NGHIEÄP.</a:t>
            </a:r>
          </a:p>
          <a:p>
            <a:pPr algn="ctr"/>
            <a:r>
              <a:rPr lang="en-US" sz="3600" i="1" kern="10" dirty="0">
                <a:ln w="317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1C100"/>
                    </a:gs>
                    <a:gs pos="50000">
                      <a:srgbClr val="FFFF00"/>
                    </a:gs>
                    <a:gs pos="100000">
                      <a:srgbClr val="C1C100"/>
                    </a:gs>
                  </a:gsLst>
                  <a:lin ang="189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VNI-Revue" pitchFamily="2" charset="0"/>
              </a:rPr>
              <a:t>CAÙC NHAÂN TOÁ AÛNH HÖÔÛNG TÔÙI PHAÙT TRIEÅN VAØ PHAÂN BOÁ COÂNG NGHIEÄP</a:t>
            </a:r>
          </a:p>
        </p:txBody>
      </p:sp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2552014" y="673100"/>
            <a:ext cx="998538" cy="406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i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Bài</a:t>
            </a:r>
            <a:r>
              <a:rPr lang="en-US" sz="3600" i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 31:</a:t>
            </a:r>
          </a:p>
        </p:txBody>
      </p:sp>
      <p:sp>
        <p:nvSpPr>
          <p:cNvPr id="33803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2277762" y="1892300"/>
            <a:ext cx="8229600" cy="5211763"/>
          </a:xfrm>
        </p:spPr>
        <p:txBody>
          <a:bodyPr/>
          <a:lstStyle/>
          <a:p>
            <a:pPr marL="0" indent="0">
              <a:buNone/>
            </a:pPr>
            <a:r>
              <a:rPr lang="en-US" altLang="en-US" i="1" dirty="0" smtClean="0">
                <a:solidFill>
                  <a:srgbClr val="FF0000"/>
                </a:solidFill>
                <a:latin typeface="VNI-Times" pitchFamily="2" charset="0"/>
              </a:rPr>
              <a:t>I. </a:t>
            </a:r>
            <a:r>
              <a:rPr lang="en-US" altLang="en-US" i="1" dirty="0" err="1" smtClean="0">
                <a:solidFill>
                  <a:srgbClr val="FF0000"/>
                </a:solidFill>
                <a:latin typeface="VNI-Times" pitchFamily="2" charset="0"/>
              </a:rPr>
              <a:t>Vai</a:t>
            </a:r>
            <a:r>
              <a:rPr lang="en-US" altLang="en-US" i="1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altLang="en-US" i="1" dirty="0" err="1" smtClean="0">
                <a:solidFill>
                  <a:srgbClr val="FF0000"/>
                </a:solidFill>
                <a:latin typeface="VNI-Times" pitchFamily="2" charset="0"/>
              </a:rPr>
              <a:t>troø</a:t>
            </a:r>
            <a:r>
              <a:rPr lang="en-US" altLang="en-US" i="1" dirty="0" smtClean="0">
                <a:solidFill>
                  <a:srgbClr val="FF0000"/>
                </a:solidFill>
                <a:latin typeface="VNI-Times" pitchFamily="2" charset="0"/>
              </a:rPr>
              <a:t>, </a:t>
            </a:r>
            <a:r>
              <a:rPr lang="en-US" altLang="en-US" i="1" dirty="0" err="1" smtClean="0">
                <a:solidFill>
                  <a:srgbClr val="FF0000"/>
                </a:solidFill>
                <a:latin typeface="VNI-Times" pitchFamily="2" charset="0"/>
              </a:rPr>
              <a:t>ñaëc</a:t>
            </a:r>
            <a:r>
              <a:rPr lang="en-US" altLang="en-US" i="1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altLang="en-US" i="1" dirty="0" err="1" smtClean="0">
                <a:solidFill>
                  <a:srgbClr val="FF0000"/>
                </a:solidFill>
                <a:latin typeface="VNI-Times" pitchFamily="2" charset="0"/>
              </a:rPr>
              <a:t>ñieåm</a:t>
            </a:r>
            <a:r>
              <a:rPr lang="en-US" altLang="en-US" i="1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altLang="en-US" i="1" dirty="0" err="1" smtClean="0">
                <a:solidFill>
                  <a:srgbClr val="FF0000"/>
                </a:solidFill>
                <a:latin typeface="VNI-Times" pitchFamily="2" charset="0"/>
              </a:rPr>
              <a:t>cuûa</a:t>
            </a:r>
            <a:r>
              <a:rPr lang="en-US" altLang="en-US" i="1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altLang="en-US" i="1" dirty="0" err="1" smtClean="0">
                <a:solidFill>
                  <a:srgbClr val="FF0000"/>
                </a:solidFill>
                <a:latin typeface="VNI-Times" pitchFamily="2" charset="0"/>
              </a:rPr>
              <a:t>coâng</a:t>
            </a:r>
            <a:r>
              <a:rPr lang="en-US" altLang="en-US" i="1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altLang="en-US" i="1" dirty="0" err="1" smtClean="0">
                <a:solidFill>
                  <a:srgbClr val="FF0000"/>
                </a:solidFill>
                <a:latin typeface="VNI-Times" pitchFamily="2" charset="0"/>
              </a:rPr>
              <a:t>nghieäp</a:t>
            </a:r>
            <a:endParaRPr lang="en-US" altLang="en-US" i="1" dirty="0" smtClean="0">
              <a:solidFill>
                <a:srgbClr val="FF0000"/>
              </a:solidFill>
              <a:latin typeface="VNI-Times" pitchFamily="2" charset="0"/>
            </a:endParaRPr>
          </a:p>
          <a:p>
            <a:pPr marL="0" indent="0">
              <a:buNone/>
            </a:pPr>
            <a:r>
              <a:rPr lang="en-US" altLang="en-US" i="1" dirty="0" smtClean="0">
                <a:solidFill>
                  <a:srgbClr val="0033CC"/>
                </a:solidFill>
                <a:latin typeface="VNI-Times" pitchFamily="2" charset="0"/>
              </a:rPr>
              <a:t>	1. </a:t>
            </a:r>
            <a:r>
              <a:rPr lang="en-US" altLang="en-US" i="1" dirty="0" err="1" smtClean="0">
                <a:solidFill>
                  <a:srgbClr val="0033CC"/>
                </a:solidFill>
                <a:latin typeface="VNI-Times" pitchFamily="2" charset="0"/>
              </a:rPr>
              <a:t>Vai</a:t>
            </a:r>
            <a:r>
              <a:rPr lang="en-US" altLang="en-US" i="1" dirty="0" smtClean="0">
                <a:solidFill>
                  <a:srgbClr val="0033CC"/>
                </a:solidFill>
                <a:latin typeface="VNI-Times" pitchFamily="2" charset="0"/>
              </a:rPr>
              <a:t> </a:t>
            </a:r>
            <a:r>
              <a:rPr lang="en-US" altLang="en-US" i="1" dirty="0" err="1" smtClean="0">
                <a:solidFill>
                  <a:srgbClr val="0033CC"/>
                </a:solidFill>
                <a:latin typeface="VNI-Times" pitchFamily="2" charset="0"/>
              </a:rPr>
              <a:t>troø</a:t>
            </a:r>
            <a:endParaRPr lang="en-US" altLang="en-US" i="1" dirty="0" smtClean="0">
              <a:solidFill>
                <a:srgbClr val="0033CC"/>
              </a:solidFill>
              <a:latin typeface="VNI-Times" pitchFamily="2" charset="0"/>
            </a:endParaRPr>
          </a:p>
          <a:p>
            <a:pPr marL="0" indent="0">
              <a:buNone/>
            </a:pPr>
            <a:r>
              <a:rPr lang="en-US" altLang="en-US" i="1" dirty="0" smtClean="0">
                <a:solidFill>
                  <a:srgbClr val="0033CC"/>
                </a:solidFill>
                <a:latin typeface="VNI-Times" pitchFamily="2" charset="0"/>
              </a:rPr>
              <a:t>	2. </a:t>
            </a:r>
            <a:r>
              <a:rPr lang="en-US" altLang="en-US" i="1" dirty="0" err="1" smtClean="0">
                <a:solidFill>
                  <a:srgbClr val="0033CC"/>
                </a:solidFill>
                <a:latin typeface="VNI-Times" pitchFamily="2" charset="0"/>
              </a:rPr>
              <a:t>Ñaëc</a:t>
            </a:r>
            <a:r>
              <a:rPr lang="en-US" altLang="en-US" i="1" dirty="0" smtClean="0">
                <a:solidFill>
                  <a:srgbClr val="0033CC"/>
                </a:solidFill>
                <a:latin typeface="VNI-Times" pitchFamily="2" charset="0"/>
              </a:rPr>
              <a:t> </a:t>
            </a:r>
            <a:r>
              <a:rPr lang="en-US" altLang="en-US" i="1" dirty="0" err="1" smtClean="0">
                <a:solidFill>
                  <a:srgbClr val="0033CC"/>
                </a:solidFill>
                <a:latin typeface="VNI-Times" pitchFamily="2" charset="0"/>
              </a:rPr>
              <a:t>ñieåm</a:t>
            </a:r>
            <a:endParaRPr lang="en-US" altLang="en-US" i="1" dirty="0" smtClean="0">
              <a:solidFill>
                <a:srgbClr val="0033CC"/>
              </a:solidFill>
              <a:latin typeface="VNI-Times" pitchFamily="2" charset="0"/>
            </a:endParaRPr>
          </a:p>
          <a:p>
            <a:pPr marL="0" indent="0">
              <a:buNone/>
            </a:pPr>
            <a:r>
              <a:rPr lang="en-US" altLang="en-US" i="1" dirty="0" smtClean="0">
                <a:solidFill>
                  <a:srgbClr val="0033CC"/>
                </a:solidFill>
                <a:latin typeface="VNI-Times" pitchFamily="2" charset="0"/>
              </a:rPr>
              <a:t>	3. </a:t>
            </a:r>
            <a:r>
              <a:rPr lang="en-US" altLang="en-US" i="1" dirty="0" err="1" smtClean="0">
                <a:solidFill>
                  <a:srgbClr val="0033CC"/>
                </a:solidFill>
                <a:latin typeface="VNI-Times" pitchFamily="2" charset="0"/>
              </a:rPr>
              <a:t>Phaân</a:t>
            </a:r>
            <a:r>
              <a:rPr lang="en-US" altLang="en-US" i="1" dirty="0" smtClean="0">
                <a:solidFill>
                  <a:srgbClr val="0033CC"/>
                </a:solidFill>
                <a:latin typeface="VNI-Times" pitchFamily="2" charset="0"/>
              </a:rPr>
              <a:t> </a:t>
            </a:r>
            <a:r>
              <a:rPr lang="en-US" altLang="en-US" i="1" dirty="0" err="1" smtClean="0">
                <a:solidFill>
                  <a:srgbClr val="0033CC"/>
                </a:solidFill>
                <a:latin typeface="VNI-Times" pitchFamily="2" charset="0"/>
              </a:rPr>
              <a:t>loaïi</a:t>
            </a:r>
            <a:endParaRPr lang="en-US" altLang="en-US" i="1" dirty="0">
              <a:solidFill>
                <a:srgbClr val="0033CC"/>
              </a:solidFill>
              <a:latin typeface="VNI-Times" pitchFamily="2" charset="0"/>
            </a:endParaRPr>
          </a:p>
          <a:p>
            <a:pPr marL="0" indent="0">
              <a:buNone/>
            </a:pPr>
            <a:r>
              <a:rPr lang="en-US" altLang="en-US" i="1" dirty="0" smtClean="0">
                <a:solidFill>
                  <a:srgbClr val="FF0000"/>
                </a:solidFill>
                <a:latin typeface="VNI-Times" pitchFamily="2" charset="0"/>
              </a:rPr>
              <a:t>II. </a:t>
            </a:r>
            <a:r>
              <a:rPr lang="en-US" altLang="en-US" i="1" dirty="0" err="1" smtClean="0">
                <a:solidFill>
                  <a:srgbClr val="FF0000"/>
                </a:solidFill>
                <a:latin typeface="VNI-Times" pitchFamily="2" charset="0"/>
              </a:rPr>
              <a:t>Caùc</a:t>
            </a:r>
            <a:r>
              <a:rPr lang="en-US" altLang="en-US" i="1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altLang="en-US" i="1" dirty="0" err="1" smtClean="0">
                <a:solidFill>
                  <a:srgbClr val="FF0000"/>
                </a:solidFill>
                <a:latin typeface="VNI-Times" pitchFamily="2" charset="0"/>
              </a:rPr>
              <a:t>nhaân</a:t>
            </a:r>
            <a:r>
              <a:rPr lang="en-US" altLang="en-US" i="1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altLang="en-US" i="1" dirty="0" err="1" smtClean="0">
                <a:solidFill>
                  <a:srgbClr val="FF0000"/>
                </a:solidFill>
                <a:latin typeface="VNI-Times" pitchFamily="2" charset="0"/>
              </a:rPr>
              <a:t>toá</a:t>
            </a:r>
            <a:r>
              <a:rPr lang="en-US" altLang="en-US" i="1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altLang="en-US" i="1" dirty="0" err="1" smtClean="0">
                <a:solidFill>
                  <a:srgbClr val="FF0000"/>
                </a:solidFill>
                <a:latin typeface="VNI-Times" pitchFamily="2" charset="0"/>
              </a:rPr>
              <a:t>aûnh</a:t>
            </a:r>
            <a:r>
              <a:rPr lang="en-US" altLang="en-US" i="1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altLang="en-US" i="1" dirty="0" err="1" smtClean="0">
                <a:solidFill>
                  <a:srgbClr val="FF0000"/>
                </a:solidFill>
                <a:latin typeface="VNI-Times" pitchFamily="2" charset="0"/>
              </a:rPr>
              <a:t>höôûng</a:t>
            </a:r>
            <a:r>
              <a:rPr lang="en-US" altLang="en-US" i="1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altLang="en-US" i="1" dirty="0" err="1" smtClean="0">
                <a:solidFill>
                  <a:srgbClr val="FF0000"/>
                </a:solidFill>
                <a:latin typeface="VNI-Times" pitchFamily="2" charset="0"/>
              </a:rPr>
              <a:t>tôùi</a:t>
            </a:r>
            <a:r>
              <a:rPr lang="en-US" altLang="en-US" i="1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altLang="en-US" i="1" dirty="0" err="1" smtClean="0">
                <a:solidFill>
                  <a:srgbClr val="FF0000"/>
                </a:solidFill>
                <a:latin typeface="VNI-Times" pitchFamily="2" charset="0"/>
              </a:rPr>
              <a:t>phaùt</a:t>
            </a:r>
            <a:r>
              <a:rPr lang="en-US" altLang="en-US" i="1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altLang="en-US" i="1" dirty="0" err="1" smtClean="0">
                <a:solidFill>
                  <a:srgbClr val="FF0000"/>
                </a:solidFill>
                <a:latin typeface="VNI-Times" pitchFamily="2" charset="0"/>
              </a:rPr>
              <a:t>trieån</a:t>
            </a:r>
            <a:r>
              <a:rPr lang="en-US" altLang="en-US" i="1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altLang="en-US" i="1" dirty="0" err="1" smtClean="0">
                <a:solidFill>
                  <a:srgbClr val="FF0000"/>
                </a:solidFill>
                <a:latin typeface="VNI-Times" pitchFamily="2" charset="0"/>
              </a:rPr>
              <a:t>vaø</a:t>
            </a:r>
            <a:r>
              <a:rPr lang="en-US" altLang="en-US" i="1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altLang="en-US" i="1" dirty="0" err="1" smtClean="0">
                <a:solidFill>
                  <a:srgbClr val="FF0000"/>
                </a:solidFill>
                <a:latin typeface="VNI-Times" pitchFamily="2" charset="0"/>
              </a:rPr>
              <a:t>phaân</a:t>
            </a:r>
            <a:r>
              <a:rPr lang="en-US" altLang="en-US" i="1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altLang="en-US" i="1" dirty="0" err="1" smtClean="0">
                <a:solidFill>
                  <a:srgbClr val="FF0000"/>
                </a:solidFill>
                <a:latin typeface="VNI-Times" pitchFamily="2" charset="0"/>
              </a:rPr>
              <a:t>boá</a:t>
            </a:r>
            <a:r>
              <a:rPr lang="en-US" altLang="en-US" i="1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altLang="en-US" i="1" dirty="0" err="1" smtClean="0">
                <a:solidFill>
                  <a:srgbClr val="FF0000"/>
                </a:solidFill>
                <a:latin typeface="VNI-Times" pitchFamily="2" charset="0"/>
              </a:rPr>
              <a:t>coâng</a:t>
            </a:r>
            <a:r>
              <a:rPr lang="en-US" altLang="en-US" i="1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altLang="en-US" i="1" dirty="0" err="1" smtClean="0">
                <a:solidFill>
                  <a:srgbClr val="FF0000"/>
                </a:solidFill>
                <a:latin typeface="VNI-Times" pitchFamily="2" charset="0"/>
              </a:rPr>
              <a:t>nghieäp</a:t>
            </a:r>
            <a:endParaRPr lang="en-US" altLang="en-US" i="1" dirty="0" smtClean="0">
              <a:solidFill>
                <a:srgbClr val="FF0000"/>
              </a:solidFill>
              <a:latin typeface="VNI-Times" pitchFamily="2" charset="0"/>
            </a:endParaRPr>
          </a:p>
          <a:p>
            <a:pPr marL="0" indent="0">
              <a:buNone/>
            </a:pPr>
            <a:r>
              <a:rPr lang="en-US" altLang="en-US" i="1" dirty="0" smtClean="0">
                <a:solidFill>
                  <a:srgbClr val="0033CC"/>
                </a:solidFill>
                <a:latin typeface="VNI-Times" pitchFamily="2" charset="0"/>
              </a:rPr>
              <a:t>	1. </a:t>
            </a:r>
            <a:r>
              <a:rPr lang="en-US" altLang="en-US" i="1" dirty="0" err="1" smtClean="0">
                <a:solidFill>
                  <a:srgbClr val="0033CC"/>
                </a:solidFill>
                <a:latin typeface="VNI-Times" pitchFamily="2" charset="0"/>
              </a:rPr>
              <a:t>Vò</a:t>
            </a:r>
            <a:r>
              <a:rPr lang="en-US" altLang="en-US" i="1" dirty="0" smtClean="0">
                <a:solidFill>
                  <a:srgbClr val="0033CC"/>
                </a:solidFill>
                <a:latin typeface="VNI-Times" pitchFamily="2" charset="0"/>
              </a:rPr>
              <a:t> </a:t>
            </a:r>
            <a:r>
              <a:rPr lang="en-US" altLang="en-US" i="1" dirty="0" err="1" smtClean="0">
                <a:solidFill>
                  <a:srgbClr val="0033CC"/>
                </a:solidFill>
                <a:latin typeface="VNI-Times" pitchFamily="2" charset="0"/>
              </a:rPr>
              <a:t>trí</a:t>
            </a:r>
            <a:r>
              <a:rPr lang="en-US" altLang="en-US" i="1" dirty="0" smtClean="0">
                <a:solidFill>
                  <a:srgbClr val="0033CC"/>
                </a:solidFill>
                <a:latin typeface="VNI-Times" pitchFamily="2" charset="0"/>
              </a:rPr>
              <a:t> </a:t>
            </a:r>
            <a:r>
              <a:rPr lang="en-US" altLang="en-US" i="1" dirty="0" err="1" smtClean="0">
                <a:solidFill>
                  <a:srgbClr val="0033CC"/>
                </a:solidFill>
                <a:latin typeface="VNI-Times" pitchFamily="2" charset="0"/>
              </a:rPr>
              <a:t>ñòa</a:t>
            </a:r>
            <a:r>
              <a:rPr lang="en-US" altLang="en-US" i="1" dirty="0" smtClean="0">
                <a:solidFill>
                  <a:srgbClr val="0033CC"/>
                </a:solidFill>
                <a:latin typeface="VNI-Times" pitchFamily="2" charset="0"/>
              </a:rPr>
              <a:t> </a:t>
            </a:r>
            <a:r>
              <a:rPr lang="en-US" altLang="en-US" i="1" dirty="0" err="1" smtClean="0">
                <a:solidFill>
                  <a:srgbClr val="0033CC"/>
                </a:solidFill>
                <a:latin typeface="VNI-Times" pitchFamily="2" charset="0"/>
              </a:rPr>
              <a:t>lí</a:t>
            </a:r>
            <a:endParaRPr lang="en-US" altLang="en-US" i="1" dirty="0" smtClean="0">
              <a:solidFill>
                <a:srgbClr val="0033CC"/>
              </a:solidFill>
              <a:latin typeface="VNI-Times" pitchFamily="2" charset="0"/>
            </a:endParaRPr>
          </a:p>
          <a:p>
            <a:pPr marL="0" indent="0">
              <a:buNone/>
            </a:pPr>
            <a:r>
              <a:rPr lang="en-US" altLang="en-US" i="1" dirty="0" smtClean="0">
                <a:solidFill>
                  <a:srgbClr val="0033CC"/>
                </a:solidFill>
                <a:latin typeface="VNI-Times" pitchFamily="2" charset="0"/>
              </a:rPr>
              <a:t>	2. </a:t>
            </a:r>
            <a:r>
              <a:rPr lang="en-US" altLang="en-US" i="1" dirty="0" err="1" smtClean="0">
                <a:solidFill>
                  <a:srgbClr val="0033CC"/>
                </a:solidFill>
                <a:latin typeface="VNI-Times" pitchFamily="2" charset="0"/>
              </a:rPr>
              <a:t>Töï</a:t>
            </a:r>
            <a:r>
              <a:rPr lang="en-US" altLang="en-US" i="1" dirty="0" smtClean="0">
                <a:solidFill>
                  <a:srgbClr val="0033CC"/>
                </a:solidFill>
                <a:latin typeface="VNI-Times" pitchFamily="2" charset="0"/>
              </a:rPr>
              <a:t> </a:t>
            </a:r>
            <a:r>
              <a:rPr lang="en-US" altLang="en-US" i="1" dirty="0" err="1" smtClean="0">
                <a:solidFill>
                  <a:srgbClr val="0033CC"/>
                </a:solidFill>
                <a:latin typeface="VNI-Times" pitchFamily="2" charset="0"/>
              </a:rPr>
              <a:t>nhieân</a:t>
            </a:r>
            <a:endParaRPr lang="en-US" altLang="en-US" i="1" dirty="0" smtClean="0">
              <a:solidFill>
                <a:srgbClr val="0033CC"/>
              </a:solidFill>
              <a:latin typeface="VNI-Times" pitchFamily="2" charset="0"/>
            </a:endParaRPr>
          </a:p>
          <a:p>
            <a:pPr marL="0" indent="0">
              <a:buNone/>
            </a:pPr>
            <a:r>
              <a:rPr lang="en-US" altLang="en-US" i="1" dirty="0" smtClean="0">
                <a:solidFill>
                  <a:srgbClr val="0033CC"/>
                </a:solidFill>
                <a:latin typeface="VNI-Times" pitchFamily="2" charset="0"/>
              </a:rPr>
              <a:t>	3. </a:t>
            </a:r>
            <a:r>
              <a:rPr lang="en-US" altLang="en-US" i="1" dirty="0" err="1" smtClean="0">
                <a:solidFill>
                  <a:srgbClr val="0033CC"/>
                </a:solidFill>
                <a:latin typeface="VNI-Times" pitchFamily="2" charset="0"/>
              </a:rPr>
              <a:t>Kinh</a:t>
            </a:r>
            <a:r>
              <a:rPr lang="en-US" altLang="en-US" i="1" dirty="0" smtClean="0">
                <a:solidFill>
                  <a:srgbClr val="0033CC"/>
                </a:solidFill>
                <a:latin typeface="VNI-Times" pitchFamily="2" charset="0"/>
              </a:rPr>
              <a:t> </a:t>
            </a:r>
            <a:r>
              <a:rPr lang="en-US" altLang="en-US" i="1" dirty="0" err="1" smtClean="0">
                <a:solidFill>
                  <a:srgbClr val="0033CC"/>
                </a:solidFill>
                <a:latin typeface="VNI-Times" pitchFamily="2" charset="0"/>
              </a:rPr>
              <a:t>teá</a:t>
            </a:r>
            <a:r>
              <a:rPr lang="en-US" altLang="en-US" i="1" dirty="0" smtClean="0">
                <a:solidFill>
                  <a:srgbClr val="0033CC"/>
                </a:solidFill>
                <a:latin typeface="VNI-Times" pitchFamily="2" charset="0"/>
              </a:rPr>
              <a:t> – </a:t>
            </a:r>
            <a:r>
              <a:rPr lang="en-US" altLang="en-US" i="1" dirty="0" err="1" smtClean="0">
                <a:solidFill>
                  <a:srgbClr val="0033CC"/>
                </a:solidFill>
                <a:latin typeface="VNI-Times" pitchFamily="2" charset="0"/>
              </a:rPr>
              <a:t>xaõ</a:t>
            </a:r>
            <a:r>
              <a:rPr lang="en-US" altLang="en-US" i="1" dirty="0" smtClean="0">
                <a:solidFill>
                  <a:srgbClr val="0033CC"/>
                </a:solidFill>
                <a:latin typeface="VNI-Times" pitchFamily="2" charset="0"/>
              </a:rPr>
              <a:t> </a:t>
            </a:r>
            <a:r>
              <a:rPr lang="en-US" altLang="en-US" i="1" dirty="0" err="1" smtClean="0">
                <a:solidFill>
                  <a:srgbClr val="0033CC"/>
                </a:solidFill>
                <a:latin typeface="VNI-Times" pitchFamily="2" charset="0"/>
              </a:rPr>
              <a:t>hoäi</a:t>
            </a:r>
            <a:endParaRPr lang="en-US" altLang="en-US" i="1" dirty="0" smtClean="0">
              <a:solidFill>
                <a:srgbClr val="0033CC"/>
              </a:solidFill>
              <a:latin typeface="VNI-Times" pitchFamily="2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87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3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3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3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Chöông VIII: Ñòa lí coâng nghieäp – Baøi 31</a:t>
            </a:r>
          </a:p>
        </p:txBody>
      </p:sp>
      <p:sp>
        <p:nvSpPr>
          <p:cNvPr id="788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5967946-90BA-433D-9FC2-E8F9C7DD29B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/>
          </a:p>
        </p:txBody>
      </p:sp>
      <p:sp>
        <p:nvSpPr>
          <p:cNvPr id="75778" name="WordArt 2"/>
          <p:cNvSpPr>
            <a:spLocks noChangeArrowheads="1" noChangeShapeType="1" noTextEdit="1"/>
          </p:cNvSpPr>
          <p:nvPr/>
        </p:nvSpPr>
        <p:spPr bwMode="auto">
          <a:xfrm>
            <a:off x="3886200" y="2743200"/>
            <a:ext cx="5200650" cy="1023938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pt-BR" sz="3600" kern="10">
                <a:ln w="12700">
                  <a:solidFill>
                    <a:srgbClr val="FF9900"/>
                  </a:solidFill>
                  <a:round/>
                  <a:headEnd/>
                  <a:tailEnd/>
                </a:ln>
                <a:effectLst>
                  <a:outerShdw dist="910600" dir="18594473" sx="125000" sy="125000" algn="br" rotWithShape="0">
                    <a:srgbClr val="FF00FF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TỐT</a:t>
            </a:r>
            <a:endParaRPr lang="en-US" sz="3600" kern="10">
              <a:ln w="12700">
                <a:solidFill>
                  <a:srgbClr val="FF9900"/>
                </a:solidFill>
                <a:round/>
                <a:headEnd/>
                <a:tailEnd/>
              </a:ln>
              <a:effectLst>
                <a:outerShdw dist="910600" dir="18594473" sx="125000" sy="125000" algn="br" rotWithShape="0">
                  <a:srgbClr val="FF00FF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779" name="AutoShape 3"/>
          <p:cNvSpPr>
            <a:spLocks noChangeArrowheads="1"/>
          </p:cNvSpPr>
          <p:nvPr/>
        </p:nvSpPr>
        <p:spPr bwMode="auto">
          <a:xfrm>
            <a:off x="4648200" y="914400"/>
            <a:ext cx="838200" cy="838200"/>
          </a:xfrm>
          <a:prstGeom prst="sun">
            <a:avLst>
              <a:gd name="adj" fmla="val 46875"/>
            </a:avLst>
          </a:prstGeom>
          <a:solidFill>
            <a:srgbClr val="00FF00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500">
              <a:solidFill>
                <a:srgbClr val="FF0000"/>
              </a:solidFill>
            </a:endParaRPr>
          </a:p>
        </p:txBody>
      </p:sp>
      <p:sp>
        <p:nvSpPr>
          <p:cNvPr id="75780" name="AutoShape 4"/>
          <p:cNvSpPr>
            <a:spLocks noChangeArrowheads="1"/>
          </p:cNvSpPr>
          <p:nvPr/>
        </p:nvSpPr>
        <p:spPr bwMode="auto">
          <a:xfrm>
            <a:off x="6172200" y="152400"/>
            <a:ext cx="533400" cy="533400"/>
          </a:xfrm>
          <a:prstGeom prst="sun">
            <a:avLst>
              <a:gd name="adj" fmla="val 46875"/>
            </a:avLst>
          </a:prstGeom>
          <a:solidFill>
            <a:srgbClr val="00FF00"/>
          </a:solidFill>
          <a:ln w="9525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500">
              <a:solidFill>
                <a:srgbClr val="FF0000"/>
              </a:solidFill>
            </a:endParaRPr>
          </a:p>
        </p:txBody>
      </p:sp>
      <p:sp>
        <p:nvSpPr>
          <p:cNvPr id="75781" name="AutoShape 5"/>
          <p:cNvSpPr>
            <a:spLocks noChangeArrowheads="1"/>
          </p:cNvSpPr>
          <p:nvPr/>
        </p:nvSpPr>
        <p:spPr bwMode="auto">
          <a:xfrm>
            <a:off x="2819400" y="1066800"/>
            <a:ext cx="381000" cy="381000"/>
          </a:xfrm>
          <a:prstGeom prst="sun">
            <a:avLst>
              <a:gd name="adj" fmla="val 46875"/>
            </a:avLst>
          </a:prstGeom>
          <a:solidFill>
            <a:srgbClr val="00FF00"/>
          </a:solidFill>
          <a:ln w="9525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500">
              <a:solidFill>
                <a:srgbClr val="FF0000"/>
              </a:solidFill>
            </a:endParaRPr>
          </a:p>
        </p:txBody>
      </p:sp>
      <p:sp>
        <p:nvSpPr>
          <p:cNvPr id="75782" name="AutoShape 6"/>
          <p:cNvSpPr>
            <a:spLocks noChangeArrowheads="1"/>
          </p:cNvSpPr>
          <p:nvPr/>
        </p:nvSpPr>
        <p:spPr bwMode="auto">
          <a:xfrm>
            <a:off x="9829800" y="381000"/>
            <a:ext cx="533400" cy="533400"/>
          </a:xfrm>
          <a:prstGeom prst="sun">
            <a:avLst>
              <a:gd name="adj" fmla="val 46875"/>
            </a:avLst>
          </a:prstGeom>
          <a:solidFill>
            <a:srgbClr val="00FF00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500">
              <a:solidFill>
                <a:srgbClr val="FF0000"/>
              </a:solidFill>
            </a:endParaRPr>
          </a:p>
        </p:txBody>
      </p:sp>
      <p:sp>
        <p:nvSpPr>
          <p:cNvPr id="75783" name="AutoShape 7"/>
          <p:cNvSpPr>
            <a:spLocks noChangeArrowheads="1"/>
          </p:cNvSpPr>
          <p:nvPr/>
        </p:nvSpPr>
        <p:spPr bwMode="auto">
          <a:xfrm>
            <a:off x="7086600" y="1219200"/>
            <a:ext cx="457200" cy="533400"/>
          </a:xfrm>
          <a:prstGeom prst="sun">
            <a:avLst>
              <a:gd name="adj" fmla="val 46875"/>
            </a:avLst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500">
              <a:solidFill>
                <a:srgbClr val="FF0000"/>
              </a:solidFill>
            </a:endParaRPr>
          </a:p>
        </p:txBody>
      </p:sp>
      <p:sp>
        <p:nvSpPr>
          <p:cNvPr id="75784" name="AutoShape 8"/>
          <p:cNvSpPr>
            <a:spLocks noChangeArrowheads="1"/>
          </p:cNvSpPr>
          <p:nvPr/>
        </p:nvSpPr>
        <p:spPr bwMode="auto">
          <a:xfrm>
            <a:off x="3810000" y="5029200"/>
            <a:ext cx="609600" cy="533400"/>
          </a:xfrm>
          <a:prstGeom prst="sun">
            <a:avLst>
              <a:gd name="adj" fmla="val 46875"/>
            </a:avLst>
          </a:prstGeom>
          <a:solidFill>
            <a:srgbClr val="00FF00"/>
          </a:solidFill>
          <a:ln w="9525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500">
              <a:solidFill>
                <a:srgbClr val="FF0000"/>
              </a:solidFill>
            </a:endParaRPr>
          </a:p>
        </p:txBody>
      </p:sp>
      <p:sp>
        <p:nvSpPr>
          <p:cNvPr id="75785" name="AutoShape 9"/>
          <p:cNvSpPr>
            <a:spLocks noChangeArrowheads="1"/>
          </p:cNvSpPr>
          <p:nvPr/>
        </p:nvSpPr>
        <p:spPr bwMode="auto">
          <a:xfrm>
            <a:off x="5105400" y="4495800"/>
            <a:ext cx="533400" cy="533400"/>
          </a:xfrm>
          <a:prstGeom prst="sun">
            <a:avLst>
              <a:gd name="adj" fmla="val 46875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500">
              <a:solidFill>
                <a:srgbClr val="FF0000"/>
              </a:solidFill>
            </a:endParaRPr>
          </a:p>
        </p:txBody>
      </p:sp>
      <p:sp>
        <p:nvSpPr>
          <p:cNvPr id="75786" name="AutoShape 10"/>
          <p:cNvSpPr>
            <a:spLocks noChangeArrowheads="1"/>
          </p:cNvSpPr>
          <p:nvPr/>
        </p:nvSpPr>
        <p:spPr bwMode="auto">
          <a:xfrm>
            <a:off x="2819400" y="4038600"/>
            <a:ext cx="381000" cy="381000"/>
          </a:xfrm>
          <a:prstGeom prst="sun">
            <a:avLst>
              <a:gd name="adj" fmla="val 46875"/>
            </a:avLst>
          </a:prstGeom>
          <a:solidFill>
            <a:srgbClr val="00FF00"/>
          </a:solidFill>
          <a:ln w="9525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500">
              <a:solidFill>
                <a:srgbClr val="FF0000"/>
              </a:solidFill>
            </a:endParaRPr>
          </a:p>
        </p:txBody>
      </p:sp>
      <p:sp>
        <p:nvSpPr>
          <p:cNvPr id="75787" name="AutoShape 11"/>
          <p:cNvSpPr>
            <a:spLocks noChangeArrowheads="1"/>
          </p:cNvSpPr>
          <p:nvPr/>
        </p:nvSpPr>
        <p:spPr bwMode="auto">
          <a:xfrm>
            <a:off x="9448800" y="4419600"/>
            <a:ext cx="533400" cy="762000"/>
          </a:xfrm>
          <a:prstGeom prst="sun">
            <a:avLst>
              <a:gd name="adj" fmla="val 46875"/>
            </a:avLst>
          </a:prstGeom>
          <a:solidFill>
            <a:srgbClr val="0000CC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500">
              <a:solidFill>
                <a:srgbClr val="FF0000"/>
              </a:solidFill>
            </a:endParaRPr>
          </a:p>
        </p:txBody>
      </p:sp>
      <p:sp>
        <p:nvSpPr>
          <p:cNvPr id="75788" name="AutoShape 12"/>
          <p:cNvSpPr>
            <a:spLocks noChangeArrowheads="1"/>
          </p:cNvSpPr>
          <p:nvPr/>
        </p:nvSpPr>
        <p:spPr bwMode="auto">
          <a:xfrm>
            <a:off x="7239000" y="4572000"/>
            <a:ext cx="381000" cy="533400"/>
          </a:xfrm>
          <a:prstGeom prst="sun">
            <a:avLst>
              <a:gd name="adj" fmla="val 46875"/>
            </a:avLst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500">
              <a:solidFill>
                <a:srgbClr val="FF0000"/>
              </a:solidFill>
            </a:endParaRPr>
          </a:p>
        </p:txBody>
      </p:sp>
      <p:sp>
        <p:nvSpPr>
          <p:cNvPr id="75789" name="AutoShape 13"/>
          <p:cNvSpPr>
            <a:spLocks noChangeArrowheads="1"/>
          </p:cNvSpPr>
          <p:nvPr/>
        </p:nvSpPr>
        <p:spPr bwMode="auto">
          <a:xfrm>
            <a:off x="1524000" y="457200"/>
            <a:ext cx="381000" cy="381000"/>
          </a:xfrm>
          <a:prstGeom prst="sun">
            <a:avLst>
              <a:gd name="adj" fmla="val 46875"/>
            </a:avLst>
          </a:prstGeom>
          <a:solidFill>
            <a:srgbClr val="00FF00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500">
              <a:solidFill>
                <a:srgbClr val="FF0000"/>
              </a:solidFill>
            </a:endParaRPr>
          </a:p>
        </p:txBody>
      </p:sp>
      <p:sp>
        <p:nvSpPr>
          <p:cNvPr id="75790" name="AutoShape 14"/>
          <p:cNvSpPr>
            <a:spLocks noChangeArrowheads="1"/>
          </p:cNvSpPr>
          <p:nvPr/>
        </p:nvSpPr>
        <p:spPr bwMode="auto">
          <a:xfrm>
            <a:off x="1524000" y="5791200"/>
            <a:ext cx="381000" cy="457200"/>
          </a:xfrm>
          <a:prstGeom prst="sun">
            <a:avLst>
              <a:gd name="adj" fmla="val 46875"/>
            </a:avLst>
          </a:prstGeom>
          <a:solidFill>
            <a:srgbClr val="0000CC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500">
              <a:solidFill>
                <a:srgbClr val="FF0000"/>
              </a:solidFill>
            </a:endParaRPr>
          </a:p>
        </p:txBody>
      </p:sp>
      <p:sp>
        <p:nvSpPr>
          <p:cNvPr id="75791" name="AutoShape 15"/>
          <p:cNvSpPr>
            <a:spLocks noChangeArrowheads="1"/>
          </p:cNvSpPr>
          <p:nvPr/>
        </p:nvSpPr>
        <p:spPr bwMode="auto">
          <a:xfrm>
            <a:off x="3276600" y="2286000"/>
            <a:ext cx="381000" cy="381000"/>
          </a:xfrm>
          <a:prstGeom prst="sun">
            <a:avLst>
              <a:gd name="adj" fmla="val 46875"/>
            </a:avLst>
          </a:prstGeom>
          <a:solidFill>
            <a:srgbClr val="00FF00"/>
          </a:solidFill>
          <a:ln w="9525">
            <a:solidFill>
              <a:srgbClr val="CC99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500">
              <a:solidFill>
                <a:srgbClr val="FF0000"/>
              </a:solidFill>
            </a:endParaRPr>
          </a:p>
        </p:txBody>
      </p:sp>
      <p:pic>
        <p:nvPicPr>
          <p:cNvPr id="7886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524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555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30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50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5000" fill="hold"/>
                                        <p:tgtEl>
                                          <p:spTgt spid="757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757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3000" fill="hold"/>
                                        <p:tgtEl>
                                          <p:spTgt spid="757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3000" fill="hold"/>
                                        <p:tgtEl>
                                          <p:spTgt spid="757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017 -0.06682 C 0.67049 -0.09294 0.54774 -0.1156 0.4809 -0.11768 C 0.41441 -0.11977 0.36528 -0.08555 0.30017 -0.07953 C 0.23507 -0.07352 0.14774 -0.07468 0.09063 -0.08161 C 0.03351 -0.08855 -0.0158 -0.13687 -0.04271 -0.12185 C -0.06962 -0.10682 -0.0849 -0.04046 -0.07118 0.00925 C -0.05747 0.05896 -0.01198 0.1459 0.03993 0.17619 C 0.09184 0.20648 0.17639 0.19492 0.23993 0.19099 C 0.30347 0.18706 0.36163 0.15584 0.42066 0.15307 C 0.48003 0.15029 0.55816 0.17734 0.59549 0.17411 C 0.63281 0.17087 0.63403 0.1563 0.64462 0.13388 C 0.65521 0.11145 0.64965 0.07168 0.65885 0.03885 C 0.66806 0.00602 0.72969 -0.04069 0.70017 -0.06682 Z " pathEditMode="relative" ptsTypes="aaaaaaaaaaaaa">
                                      <p:cBhvr>
                                        <p:cTn id="40" dur="5000" fill="hold"/>
                                        <p:tgtEl>
                                          <p:spTgt spid="757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757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757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757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757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2" dur="5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7" dur="5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8" presetClass="entr" presetSubtype="16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20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8" presetClass="entr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20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8" presetClass="entr" presetSubtype="16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20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8" presetClass="entr" presetSubtype="16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2" dur="20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8" presetClass="entr" presetSubtype="16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5" dur="2000"/>
                                        <p:tgtEl>
                                          <p:spTgt spid="75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8" presetClass="entr" presetSubtype="16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8" dur="2000"/>
                                        <p:tgtEl>
                                          <p:spTgt spid="75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78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78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78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animBg="1"/>
      <p:bldP spid="75779" grpId="1" animBg="1"/>
      <p:bldP spid="75779" grpId="2" animBg="1"/>
      <p:bldP spid="75780" grpId="0" animBg="1"/>
      <p:bldP spid="75780" grpId="1" animBg="1"/>
      <p:bldP spid="75780" grpId="2" animBg="1"/>
      <p:bldP spid="75781" grpId="0" animBg="1"/>
      <p:bldP spid="75781" grpId="1" animBg="1"/>
      <p:bldP spid="75782" grpId="0" animBg="1"/>
      <p:bldP spid="75782" grpId="1" animBg="1"/>
      <p:bldP spid="75783" grpId="0" animBg="1"/>
      <p:bldP spid="75783" grpId="1" animBg="1"/>
      <p:bldP spid="75784" grpId="0" animBg="1"/>
      <p:bldP spid="75784" grpId="1" animBg="1"/>
      <p:bldP spid="75785" grpId="0" animBg="1"/>
      <p:bldP spid="75785" grpId="1" animBg="1"/>
      <p:bldP spid="75786" grpId="0" animBg="1"/>
      <p:bldP spid="75786" grpId="1" animBg="1"/>
      <p:bldP spid="75787" grpId="0" animBg="1"/>
      <p:bldP spid="75787" grpId="1" animBg="1"/>
      <p:bldP spid="75788" grpId="0" animBg="1"/>
      <p:bldP spid="75788" grpId="1" animBg="1"/>
      <p:bldP spid="75789" grpId="0" animBg="1"/>
      <p:bldP spid="75789" grpId="1" animBg="1"/>
      <p:bldP spid="75790" grpId="0" animBg="1"/>
      <p:bldP spid="75790" grpId="1" animBg="1"/>
      <p:bldP spid="7579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 err="1"/>
              <a:t>Chöông</a:t>
            </a:r>
            <a:r>
              <a:rPr lang="en-US" altLang="en-US" sz="1400" dirty="0"/>
              <a:t> VIII: </a:t>
            </a:r>
            <a:r>
              <a:rPr lang="en-US" altLang="en-US" sz="1400" dirty="0" err="1"/>
              <a:t>Ñòa</a:t>
            </a:r>
            <a:r>
              <a:rPr lang="en-US" altLang="en-US" sz="1400" dirty="0"/>
              <a:t> </a:t>
            </a:r>
            <a:r>
              <a:rPr lang="en-US" altLang="en-US" sz="1400" dirty="0" err="1"/>
              <a:t>lí</a:t>
            </a:r>
            <a:r>
              <a:rPr lang="en-US" altLang="en-US" sz="1400" dirty="0"/>
              <a:t> </a:t>
            </a:r>
            <a:r>
              <a:rPr lang="en-US" altLang="en-US" sz="1400" dirty="0" err="1"/>
              <a:t>coâng</a:t>
            </a:r>
            <a:r>
              <a:rPr lang="en-US" altLang="en-US" sz="1400" dirty="0"/>
              <a:t> </a:t>
            </a:r>
            <a:r>
              <a:rPr lang="en-US" altLang="en-US" sz="1400" dirty="0" err="1"/>
              <a:t>nghieäp</a:t>
            </a:r>
            <a:r>
              <a:rPr lang="en-US" altLang="en-US" sz="1400" dirty="0"/>
              <a:t> – </a:t>
            </a:r>
            <a:r>
              <a:rPr lang="en-US" altLang="en-US" sz="1400" dirty="0" err="1"/>
              <a:t>Baøi</a:t>
            </a:r>
            <a:r>
              <a:rPr lang="en-US" altLang="en-US" sz="1400" dirty="0"/>
              <a:t> 31</a:t>
            </a:r>
          </a:p>
        </p:txBody>
      </p:sp>
      <p:sp>
        <p:nvSpPr>
          <p:cNvPr id="92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49E6A6B-835E-4A88-B85E-4F3EDD068E1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9220" name="Rectangle 2"/>
          <p:cNvSpPr>
            <a:spLocks noChangeArrowheads="1"/>
          </p:cNvSpPr>
          <p:nvPr/>
        </p:nvSpPr>
        <p:spPr bwMode="auto">
          <a:xfrm>
            <a:off x="1524000" y="47625"/>
            <a:ext cx="9043988" cy="533400"/>
          </a:xfrm>
          <a:prstGeom prst="rect">
            <a:avLst/>
          </a:prstGeom>
          <a:gradFill rotWithShape="0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0" scaled="1"/>
          </a:gradFill>
          <a:ln w="57150">
            <a:pattFill prst="dkUpDiag">
              <a:fgClr>
                <a:schemeClr val="tx1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b="1" i="1" dirty="0">
                <a:solidFill>
                  <a:schemeClr val="bg1"/>
                </a:solidFill>
              </a:rPr>
              <a:t>I. </a:t>
            </a:r>
            <a:r>
              <a:rPr lang="en-US" altLang="en-US" sz="3000" b="1" i="1" dirty="0" err="1">
                <a:solidFill>
                  <a:schemeClr val="bg1"/>
                </a:solidFill>
              </a:rPr>
              <a:t>Vai</a:t>
            </a:r>
            <a:r>
              <a:rPr lang="en-US" altLang="en-US" sz="3000" b="1" i="1" dirty="0">
                <a:solidFill>
                  <a:schemeClr val="bg1"/>
                </a:solidFill>
              </a:rPr>
              <a:t> </a:t>
            </a:r>
            <a:r>
              <a:rPr lang="en-US" altLang="en-US" sz="3000" b="1" i="1" dirty="0" err="1">
                <a:solidFill>
                  <a:schemeClr val="bg1"/>
                </a:solidFill>
              </a:rPr>
              <a:t>troø</a:t>
            </a:r>
            <a:r>
              <a:rPr lang="en-US" altLang="en-US" sz="3000" b="1" i="1" dirty="0">
                <a:solidFill>
                  <a:schemeClr val="bg1"/>
                </a:solidFill>
              </a:rPr>
              <a:t> </a:t>
            </a:r>
            <a:r>
              <a:rPr lang="en-US" altLang="en-US" sz="3000" b="1" i="1" dirty="0" err="1">
                <a:solidFill>
                  <a:schemeClr val="bg1"/>
                </a:solidFill>
              </a:rPr>
              <a:t>vaø</a:t>
            </a:r>
            <a:r>
              <a:rPr lang="en-US" altLang="en-US" sz="3000" b="1" i="1" dirty="0">
                <a:solidFill>
                  <a:schemeClr val="bg1"/>
                </a:solidFill>
              </a:rPr>
              <a:t> </a:t>
            </a:r>
            <a:r>
              <a:rPr lang="en-US" altLang="en-US" sz="3000" b="1" i="1" dirty="0" err="1">
                <a:solidFill>
                  <a:schemeClr val="bg1"/>
                </a:solidFill>
              </a:rPr>
              <a:t>ñaëc</a:t>
            </a:r>
            <a:r>
              <a:rPr lang="en-US" altLang="en-US" sz="3000" b="1" i="1" dirty="0">
                <a:solidFill>
                  <a:schemeClr val="bg1"/>
                </a:solidFill>
              </a:rPr>
              <a:t> </a:t>
            </a:r>
            <a:r>
              <a:rPr lang="en-US" altLang="en-US" sz="3000" b="1" i="1" dirty="0" err="1">
                <a:solidFill>
                  <a:schemeClr val="bg1"/>
                </a:solidFill>
              </a:rPr>
              <a:t>ñieåm</a:t>
            </a:r>
            <a:r>
              <a:rPr lang="en-US" altLang="en-US" sz="3000" b="1" i="1" dirty="0">
                <a:solidFill>
                  <a:schemeClr val="bg1"/>
                </a:solidFill>
              </a:rPr>
              <a:t> </a:t>
            </a:r>
            <a:r>
              <a:rPr lang="en-US" altLang="en-US" sz="3000" b="1" i="1" dirty="0" err="1">
                <a:solidFill>
                  <a:schemeClr val="bg1"/>
                </a:solidFill>
              </a:rPr>
              <a:t>cuûa</a:t>
            </a:r>
            <a:r>
              <a:rPr lang="en-US" altLang="en-US" sz="3000" b="1" i="1" dirty="0">
                <a:solidFill>
                  <a:schemeClr val="bg1"/>
                </a:solidFill>
              </a:rPr>
              <a:t> </a:t>
            </a:r>
            <a:r>
              <a:rPr lang="en-US" altLang="en-US" sz="3000" b="1" i="1" dirty="0" err="1">
                <a:solidFill>
                  <a:schemeClr val="bg1"/>
                </a:solidFill>
              </a:rPr>
              <a:t>coâng</a:t>
            </a:r>
            <a:r>
              <a:rPr lang="en-US" altLang="en-US" sz="3000" b="1" i="1" dirty="0">
                <a:solidFill>
                  <a:schemeClr val="bg1"/>
                </a:solidFill>
              </a:rPr>
              <a:t> </a:t>
            </a:r>
            <a:r>
              <a:rPr lang="en-US" altLang="en-US" sz="3000" b="1" i="1" dirty="0" err="1">
                <a:solidFill>
                  <a:schemeClr val="bg1"/>
                </a:solidFill>
              </a:rPr>
              <a:t>nghieäp</a:t>
            </a:r>
            <a:endParaRPr lang="en-US" altLang="en-US" sz="3000" b="1" i="1" dirty="0">
              <a:solidFill>
                <a:schemeClr val="bg1"/>
              </a:solidFill>
            </a:endParaRPr>
          </a:p>
        </p:txBody>
      </p:sp>
      <p:sp>
        <p:nvSpPr>
          <p:cNvPr id="171011" name="Rectangle 3"/>
          <p:cNvSpPr>
            <a:spLocks noChangeArrowheads="1"/>
          </p:cNvSpPr>
          <p:nvPr/>
        </p:nvSpPr>
        <p:spPr bwMode="auto">
          <a:xfrm>
            <a:off x="2136776" y="1066801"/>
            <a:ext cx="85312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i="1" dirty="0" err="1">
                <a:solidFill>
                  <a:srgbClr val="0000FF"/>
                </a:solidFill>
              </a:rPr>
              <a:t>Ngaønh</a:t>
            </a:r>
            <a:r>
              <a:rPr lang="en-US" altLang="en-US" i="1" dirty="0">
                <a:solidFill>
                  <a:srgbClr val="0000FF"/>
                </a:solidFill>
              </a:rPr>
              <a:t> </a:t>
            </a:r>
            <a:r>
              <a:rPr lang="en-US" altLang="en-US" i="1" dirty="0" err="1">
                <a:solidFill>
                  <a:srgbClr val="0000FF"/>
                </a:solidFill>
              </a:rPr>
              <a:t>coâng</a:t>
            </a:r>
            <a:r>
              <a:rPr lang="en-US" altLang="en-US" i="1" dirty="0">
                <a:solidFill>
                  <a:srgbClr val="0000FF"/>
                </a:solidFill>
              </a:rPr>
              <a:t> </a:t>
            </a:r>
            <a:r>
              <a:rPr lang="en-US" altLang="en-US" i="1" dirty="0" err="1">
                <a:solidFill>
                  <a:srgbClr val="0000FF"/>
                </a:solidFill>
              </a:rPr>
              <a:t>nghieäp</a:t>
            </a:r>
            <a:r>
              <a:rPr lang="en-US" altLang="en-US" i="1" dirty="0">
                <a:solidFill>
                  <a:srgbClr val="0000FF"/>
                </a:solidFill>
              </a:rPr>
              <a:t> </a:t>
            </a:r>
            <a:r>
              <a:rPr lang="en-US" altLang="en-US" i="1" dirty="0" err="1">
                <a:solidFill>
                  <a:srgbClr val="0000FF"/>
                </a:solidFill>
              </a:rPr>
              <a:t>giöõ</a:t>
            </a:r>
            <a:r>
              <a:rPr lang="en-US" altLang="en-US" i="1" dirty="0">
                <a:solidFill>
                  <a:srgbClr val="0000FF"/>
                </a:solidFill>
              </a:rPr>
              <a:t> </a:t>
            </a:r>
            <a:r>
              <a:rPr lang="en-US" altLang="en-US" i="1" dirty="0" err="1">
                <a:solidFill>
                  <a:srgbClr val="0000FF"/>
                </a:solidFill>
              </a:rPr>
              <a:t>vai</a:t>
            </a:r>
            <a:r>
              <a:rPr lang="en-US" altLang="en-US" i="1" dirty="0">
                <a:solidFill>
                  <a:srgbClr val="0000FF"/>
                </a:solidFill>
              </a:rPr>
              <a:t> </a:t>
            </a:r>
            <a:r>
              <a:rPr lang="en-US" altLang="en-US" i="1" dirty="0" err="1">
                <a:solidFill>
                  <a:srgbClr val="0000FF"/>
                </a:solidFill>
              </a:rPr>
              <a:t>troø</a:t>
            </a:r>
            <a:r>
              <a:rPr lang="en-US" altLang="en-US" i="1" dirty="0">
                <a:solidFill>
                  <a:srgbClr val="0000FF"/>
                </a:solidFill>
              </a:rPr>
              <a:t> </a:t>
            </a:r>
            <a:r>
              <a:rPr lang="en-US" altLang="en-US" i="1" dirty="0" err="1">
                <a:solidFill>
                  <a:srgbClr val="0000FF"/>
                </a:solidFill>
              </a:rPr>
              <a:t>gì</a:t>
            </a:r>
            <a:r>
              <a:rPr lang="en-US" altLang="en-US" i="1" dirty="0">
                <a:solidFill>
                  <a:srgbClr val="0000FF"/>
                </a:solidFill>
              </a:rPr>
              <a:t> </a:t>
            </a:r>
            <a:r>
              <a:rPr lang="en-US" altLang="en-US" i="1" dirty="0" err="1">
                <a:solidFill>
                  <a:srgbClr val="0000FF"/>
                </a:solidFill>
              </a:rPr>
              <a:t>trong</a:t>
            </a:r>
            <a:r>
              <a:rPr lang="en-US" altLang="en-US" i="1" dirty="0">
                <a:solidFill>
                  <a:srgbClr val="0000FF"/>
                </a:solidFill>
              </a:rPr>
              <a:t> </a:t>
            </a:r>
            <a:r>
              <a:rPr lang="en-US" altLang="en-US" i="1" dirty="0" err="1">
                <a:solidFill>
                  <a:srgbClr val="0000FF"/>
                </a:solidFill>
              </a:rPr>
              <a:t>neàn</a:t>
            </a:r>
            <a:r>
              <a:rPr lang="en-US" altLang="en-US" i="1" dirty="0">
                <a:solidFill>
                  <a:srgbClr val="0000FF"/>
                </a:solidFill>
              </a:rPr>
              <a:t> </a:t>
            </a:r>
            <a:r>
              <a:rPr lang="en-US" altLang="en-US" i="1" dirty="0" err="1">
                <a:solidFill>
                  <a:srgbClr val="0000FF"/>
                </a:solidFill>
              </a:rPr>
              <a:t>kinh</a:t>
            </a:r>
            <a:r>
              <a:rPr lang="en-US" altLang="en-US" i="1" dirty="0">
                <a:solidFill>
                  <a:srgbClr val="0000FF"/>
                </a:solidFill>
              </a:rPr>
              <a:t> </a:t>
            </a:r>
            <a:r>
              <a:rPr lang="en-US" altLang="en-US" i="1" dirty="0" err="1">
                <a:solidFill>
                  <a:srgbClr val="0000FF"/>
                </a:solidFill>
              </a:rPr>
              <a:t>teá</a:t>
            </a:r>
            <a:r>
              <a:rPr lang="en-US" altLang="en-US" i="1" dirty="0">
                <a:solidFill>
                  <a:srgbClr val="0000FF"/>
                </a:solidFill>
              </a:rPr>
              <a:t> </a:t>
            </a:r>
            <a:r>
              <a:rPr lang="en-US" altLang="en-US" i="1" dirty="0" err="1">
                <a:solidFill>
                  <a:srgbClr val="0000FF"/>
                </a:solidFill>
              </a:rPr>
              <a:t>quoác</a:t>
            </a:r>
            <a:r>
              <a:rPr lang="en-US" altLang="en-US" i="1" dirty="0">
                <a:solidFill>
                  <a:srgbClr val="0000FF"/>
                </a:solidFill>
              </a:rPr>
              <a:t> </a:t>
            </a:r>
            <a:r>
              <a:rPr lang="en-US" altLang="en-US" i="1" dirty="0" err="1">
                <a:solidFill>
                  <a:srgbClr val="0000FF"/>
                </a:solidFill>
              </a:rPr>
              <a:t>daân</a:t>
            </a:r>
            <a:r>
              <a:rPr lang="en-US" altLang="en-US" i="1" dirty="0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171012" name="WordArt 4"/>
          <p:cNvSpPr>
            <a:spLocks noChangeArrowheads="1" noChangeShapeType="1" noTextEdit="1"/>
          </p:cNvSpPr>
          <p:nvPr/>
        </p:nvSpPr>
        <p:spPr bwMode="auto">
          <a:xfrm>
            <a:off x="1600200" y="1066801"/>
            <a:ext cx="762000" cy="714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outerShdw sy="50000" kx="2453608" rotWithShape="0">
                    <a:srgbClr val="00FF99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223" name="Rectangle 5"/>
          <p:cNvSpPr>
            <a:spLocks noGrp="1" noChangeArrowheads="1"/>
          </p:cNvSpPr>
          <p:nvPr>
            <p:ph type="title"/>
          </p:nvPr>
        </p:nvSpPr>
        <p:spPr>
          <a:xfrm>
            <a:off x="1828800" y="457200"/>
            <a:ext cx="7696200" cy="838200"/>
          </a:xfrm>
          <a:noFill/>
        </p:spPr>
        <p:txBody>
          <a:bodyPr/>
          <a:lstStyle/>
          <a:p>
            <a:pPr algn="l" eaLnBrk="1" hangingPunct="1"/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1024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1905000" y="2287972"/>
            <a:ext cx="8001000" cy="563563"/>
          </a:xfrm>
        </p:spPr>
        <p:txBody>
          <a:bodyPr>
            <a:noAutofit/>
          </a:bodyPr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en-US" dirty="0">
                <a:latin typeface="VNI-Times" pitchFamily="2" charset="0"/>
              </a:rPr>
              <a:t>	</a:t>
            </a:r>
            <a:r>
              <a:rPr lang="en-US" altLang="en-US" dirty="0" smtClean="0">
                <a:latin typeface="VNI-Times" pitchFamily="2" charset="0"/>
              </a:rPr>
              <a:t>-</a:t>
            </a:r>
            <a:r>
              <a:rPr lang="vi-VN" altLang="en-US" dirty="0" smtClean="0">
                <a:latin typeface="VNI-Times" pitchFamily="2" charset="0"/>
              </a:rPr>
              <a:t>  </a:t>
            </a:r>
            <a:r>
              <a:rPr lang="en-US" altLang="en-US" dirty="0" err="1" smtClean="0">
                <a:latin typeface="VNI-Times" pitchFamily="2" charset="0"/>
              </a:rPr>
              <a:t>Saûn</a:t>
            </a:r>
            <a:r>
              <a:rPr lang="en-US" altLang="en-US" dirty="0" smtClean="0">
                <a:latin typeface="VNI-Times" pitchFamily="2" charset="0"/>
              </a:rPr>
              <a:t> </a:t>
            </a:r>
            <a:r>
              <a:rPr lang="en-US" altLang="en-US" dirty="0" err="1" smtClean="0">
                <a:latin typeface="VNI-Times" pitchFamily="2" charset="0"/>
              </a:rPr>
              <a:t>xuaát</a:t>
            </a:r>
            <a:r>
              <a:rPr lang="en-US" altLang="en-US" dirty="0" smtClean="0">
                <a:latin typeface="VNI-Times" pitchFamily="2" charset="0"/>
              </a:rPr>
              <a:t> </a:t>
            </a:r>
            <a:r>
              <a:rPr lang="en-US" altLang="en-US" dirty="0" err="1">
                <a:latin typeface="VNI-Times" pitchFamily="2" charset="0"/>
              </a:rPr>
              <a:t>moät</a:t>
            </a:r>
            <a:r>
              <a:rPr lang="en-US" altLang="en-US" dirty="0">
                <a:latin typeface="VNI-Times" pitchFamily="2" charset="0"/>
              </a:rPr>
              <a:t> </a:t>
            </a:r>
            <a:r>
              <a:rPr lang="en-US" altLang="en-US" dirty="0" err="1">
                <a:latin typeface="VNI-Times" pitchFamily="2" charset="0"/>
              </a:rPr>
              <a:t>khoái</a:t>
            </a:r>
            <a:r>
              <a:rPr lang="en-US" altLang="en-US" dirty="0">
                <a:latin typeface="VNI-Times" pitchFamily="2" charset="0"/>
              </a:rPr>
              <a:t> </a:t>
            </a:r>
            <a:r>
              <a:rPr lang="en-US" altLang="en-US" dirty="0" err="1">
                <a:latin typeface="VNI-Times" pitchFamily="2" charset="0"/>
              </a:rPr>
              <a:t>löôïng</a:t>
            </a:r>
            <a:r>
              <a:rPr lang="en-US" altLang="en-US" dirty="0">
                <a:latin typeface="VNI-Times" pitchFamily="2" charset="0"/>
              </a:rPr>
              <a:t> </a:t>
            </a:r>
            <a:r>
              <a:rPr lang="en-US" altLang="en-US" dirty="0" err="1">
                <a:latin typeface="VNI-Times" pitchFamily="2" charset="0"/>
              </a:rPr>
              <a:t>cuûa</a:t>
            </a:r>
            <a:r>
              <a:rPr lang="en-US" altLang="en-US" dirty="0">
                <a:latin typeface="VNI-Times" pitchFamily="2" charset="0"/>
              </a:rPr>
              <a:t> </a:t>
            </a:r>
            <a:r>
              <a:rPr lang="en-US" altLang="en-US" dirty="0" err="1">
                <a:latin typeface="VNI-Times" pitchFamily="2" charset="0"/>
              </a:rPr>
              <a:t>caûi</a:t>
            </a:r>
            <a:r>
              <a:rPr lang="en-US" altLang="en-US" dirty="0">
                <a:latin typeface="VNI-Times" pitchFamily="2" charset="0"/>
              </a:rPr>
              <a:t> </a:t>
            </a:r>
            <a:r>
              <a:rPr lang="en-US" altLang="en-US" dirty="0" err="1">
                <a:latin typeface="VNI-Times" pitchFamily="2" charset="0"/>
              </a:rPr>
              <a:t>vaät</a:t>
            </a:r>
            <a:r>
              <a:rPr lang="en-US" altLang="en-US" dirty="0">
                <a:latin typeface="VNI-Times" pitchFamily="2" charset="0"/>
              </a:rPr>
              <a:t> </a:t>
            </a:r>
            <a:r>
              <a:rPr lang="en-US" altLang="en-US" dirty="0" err="1">
                <a:latin typeface="VNI-Times" pitchFamily="2" charset="0"/>
              </a:rPr>
              <a:t>chaát</a:t>
            </a:r>
            <a:r>
              <a:rPr lang="en-US" altLang="en-US" dirty="0">
                <a:latin typeface="VNI-Times" pitchFamily="2" charset="0"/>
              </a:rPr>
              <a:t> </a:t>
            </a:r>
            <a:r>
              <a:rPr lang="en-US" altLang="en-US" dirty="0" smtClean="0">
                <a:latin typeface="VNI-Times" pitchFamily="2" charset="0"/>
              </a:rPr>
              <a:t>to </a:t>
            </a:r>
            <a:r>
              <a:rPr lang="en-US" altLang="en-US" dirty="0" err="1">
                <a:latin typeface="VNI-Times" pitchFamily="2" charset="0"/>
              </a:rPr>
              <a:t>lôùn</a:t>
            </a:r>
            <a:r>
              <a:rPr lang="en-US" altLang="en-US" dirty="0">
                <a:latin typeface="VNI-Times" pitchFamily="2" charset="0"/>
              </a:rPr>
              <a:t> </a:t>
            </a:r>
            <a:r>
              <a:rPr lang="en-US" altLang="en-US" dirty="0" err="1">
                <a:latin typeface="VNI-Times" pitchFamily="2" charset="0"/>
              </a:rPr>
              <a:t>cho</a:t>
            </a:r>
            <a:r>
              <a:rPr lang="en-US" altLang="en-US" dirty="0">
                <a:latin typeface="VNI-Times" pitchFamily="2" charset="0"/>
              </a:rPr>
              <a:t> </a:t>
            </a:r>
            <a:r>
              <a:rPr lang="en-US" altLang="en-US" dirty="0" err="1">
                <a:latin typeface="VNI-Times" pitchFamily="2" charset="0"/>
              </a:rPr>
              <a:t>xaõ</a:t>
            </a:r>
            <a:r>
              <a:rPr lang="en-US" altLang="en-US" dirty="0">
                <a:latin typeface="VNI-Times" pitchFamily="2" charset="0"/>
              </a:rPr>
              <a:t> </a:t>
            </a:r>
            <a:r>
              <a:rPr lang="en-US" altLang="en-US" dirty="0" err="1">
                <a:latin typeface="VNI-Times" pitchFamily="2" charset="0"/>
              </a:rPr>
              <a:t>hoäi</a:t>
            </a:r>
            <a:r>
              <a:rPr lang="en-US" altLang="en-US" dirty="0">
                <a:latin typeface="VNI-Times" pitchFamily="2" charset="0"/>
              </a:rPr>
              <a:t>.</a:t>
            </a:r>
          </a:p>
        </p:txBody>
      </p:sp>
      <p:sp>
        <p:nvSpPr>
          <p:cNvPr id="171025" name="Rectangle 17"/>
          <p:cNvSpPr>
            <a:spLocks noChangeArrowheads="1"/>
          </p:cNvSpPr>
          <p:nvPr/>
        </p:nvSpPr>
        <p:spPr bwMode="auto">
          <a:xfrm>
            <a:off x="1791730" y="3223418"/>
            <a:ext cx="801902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2800" dirty="0" smtClean="0"/>
              <a:t>-</a:t>
            </a:r>
            <a:r>
              <a:rPr lang="vi-VN" altLang="en-US" sz="2800" dirty="0"/>
              <a:t> </a:t>
            </a:r>
            <a:r>
              <a:rPr lang="en-US" altLang="en-US" sz="2800" dirty="0" err="1" smtClean="0"/>
              <a:t>Cung</a:t>
            </a:r>
            <a:r>
              <a:rPr lang="en-US" altLang="en-US" sz="2800" dirty="0" smtClean="0"/>
              <a:t> </a:t>
            </a:r>
            <a:r>
              <a:rPr lang="en-US" altLang="en-US" sz="2800" dirty="0" err="1"/>
              <a:t>caáp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tö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lieäu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saûn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xuaát</a:t>
            </a:r>
            <a:r>
              <a:rPr lang="en-US" altLang="en-US" sz="2800" dirty="0"/>
              <a:t>, </a:t>
            </a:r>
            <a:r>
              <a:rPr lang="en-US" altLang="en-US" sz="2800" dirty="0" err="1" smtClean="0"/>
              <a:t>xaây</a:t>
            </a:r>
            <a:r>
              <a:rPr lang="vi-VN" altLang="en-US" sz="2800" dirty="0"/>
              <a:t> </a:t>
            </a:r>
            <a:r>
              <a:rPr lang="en-US" altLang="en-US" sz="2800" dirty="0" err="1" smtClean="0"/>
              <a:t>döïng</a:t>
            </a:r>
            <a:r>
              <a:rPr lang="en-US" altLang="en-US" sz="2800" dirty="0" smtClean="0"/>
              <a:t> </a:t>
            </a:r>
            <a:r>
              <a:rPr lang="en-US" altLang="en-US" sz="2800" dirty="0" err="1"/>
              <a:t>cô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sôû</a:t>
            </a:r>
            <a:r>
              <a:rPr lang="en-US" altLang="en-US" sz="2800" dirty="0"/>
              <a:t> </a:t>
            </a:r>
            <a:r>
              <a:rPr lang="en-US" altLang="en-US" sz="2800" dirty="0" err="1"/>
              <a:t>vaät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chaát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kó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thuaät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thuùc</a:t>
            </a:r>
            <a:r>
              <a:rPr lang="vi-VN" altLang="en-US" sz="2800" dirty="0"/>
              <a:t> 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taát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caû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caùc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ngaønh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kinh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teá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khaùc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phaùt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trieån</a:t>
            </a:r>
            <a:r>
              <a:rPr lang="en-US" altLang="en-US" sz="2800" dirty="0"/>
              <a:t>.</a:t>
            </a:r>
          </a:p>
        </p:txBody>
      </p:sp>
      <p:sp>
        <p:nvSpPr>
          <p:cNvPr id="171026" name="Rectangle 18"/>
          <p:cNvSpPr>
            <a:spLocks noChangeArrowheads="1"/>
          </p:cNvSpPr>
          <p:nvPr/>
        </p:nvSpPr>
        <p:spPr bwMode="auto">
          <a:xfrm>
            <a:off x="1828800" y="4548983"/>
            <a:ext cx="8001000" cy="320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-</a:t>
            </a:r>
            <a:r>
              <a:rPr lang="vi-VN" altLang="en-US" sz="2800" dirty="0" smtClean="0"/>
              <a:t> </a:t>
            </a:r>
            <a:r>
              <a:rPr lang="en-US" altLang="en-US" sz="2800" dirty="0" err="1" smtClean="0"/>
              <a:t>Taïo</a:t>
            </a:r>
            <a:r>
              <a:rPr lang="en-US" altLang="en-US" sz="2800" dirty="0" smtClean="0"/>
              <a:t> </a:t>
            </a:r>
            <a:r>
              <a:rPr lang="en-US" altLang="en-US" sz="2800" dirty="0" err="1"/>
              <a:t>ñieàu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kieän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khai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thaùc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coù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hieäu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quaû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caùc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nguoàn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taøi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nguyeân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thieân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nhieân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giaûm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möùc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ñoä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cheânh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leäch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giöõa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caùc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vuøng</a:t>
            </a:r>
            <a:r>
              <a:rPr lang="en-US" altLang="en-US" sz="2800" dirty="0"/>
              <a:t>.</a:t>
            </a:r>
          </a:p>
        </p:txBody>
      </p:sp>
      <p:sp>
        <p:nvSpPr>
          <p:cNvPr id="171027" name="Rectangle 19"/>
          <p:cNvSpPr>
            <a:spLocks noChangeArrowheads="1"/>
          </p:cNvSpPr>
          <p:nvPr/>
        </p:nvSpPr>
        <p:spPr bwMode="auto">
          <a:xfrm>
            <a:off x="1833949" y="5613423"/>
            <a:ext cx="80010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-</a:t>
            </a:r>
            <a:r>
              <a:rPr lang="vi-VN" altLang="en-US" sz="2800" dirty="0" smtClean="0"/>
              <a:t> </a:t>
            </a:r>
            <a:r>
              <a:rPr lang="en-US" altLang="en-US" sz="2800" dirty="0" err="1" smtClean="0"/>
              <a:t>Taïo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khaû</a:t>
            </a:r>
            <a:r>
              <a:rPr lang="vi-VN" altLang="en-US" sz="2800" dirty="0"/>
              <a:t> </a:t>
            </a:r>
            <a:r>
              <a:rPr lang="en-US" altLang="en-US" sz="2800" dirty="0" err="1" smtClean="0"/>
              <a:t>naêng</a:t>
            </a:r>
            <a:r>
              <a:rPr lang="en-US" altLang="en-US" sz="2800" dirty="0" smtClean="0"/>
              <a:t> </a:t>
            </a:r>
            <a:r>
              <a:rPr lang="en-US" altLang="en-US" sz="2800" dirty="0" err="1"/>
              <a:t>môû</a:t>
            </a:r>
            <a:r>
              <a:rPr lang="en-US" altLang="en-US" sz="2800" dirty="0"/>
              <a:t> </a:t>
            </a:r>
            <a:r>
              <a:rPr lang="en-US" altLang="en-US" sz="2800" dirty="0" err="1"/>
              <a:t>roäng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saûn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xuaát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thò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tröôøng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lao</a:t>
            </a:r>
            <a:r>
              <a:rPr lang="en-US" altLang="en-US" sz="2800" dirty="0"/>
              <a:t> </a:t>
            </a:r>
            <a:r>
              <a:rPr lang="en-US" altLang="en-US" sz="2800" dirty="0" err="1"/>
              <a:t>ñoäng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taïo</a:t>
            </a:r>
            <a:r>
              <a:rPr lang="en-US" altLang="en-US" sz="2800" dirty="0"/>
              <a:t> </a:t>
            </a:r>
            <a:r>
              <a:rPr lang="en-US" altLang="en-US" sz="2800" dirty="0" err="1"/>
              <a:t>vieäc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laøm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môùi</a:t>
            </a:r>
            <a:r>
              <a:rPr lang="en-US" altLang="en-US" sz="2800" dirty="0" smtClean="0"/>
              <a:t>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AutoShape 11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687337" y="1161258"/>
            <a:ext cx="6227806" cy="965885"/>
          </a:xfrm>
          <a:prstGeom prst="actionButtonForwardNext">
            <a:avLst/>
          </a:prstGeom>
          <a:noFill/>
          <a:ln>
            <a:noFill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alt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alt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alt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alt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alt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500" dirty="0" smtClean="0">
                <a:solidFill>
                  <a:srgbClr val="FF0000"/>
                </a:solidFill>
              </a:rPr>
              <a:t>.</a:t>
            </a:r>
            <a:endParaRPr lang="en-US" altLang="en-US" sz="2500" dirty="0">
              <a:solidFill>
                <a:srgbClr val="FF0000"/>
              </a:solidFill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28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710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171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71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" dur="500"/>
                                        <p:tgtEl>
                                          <p:spTgt spid="1710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10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71011" grpId="0"/>
      <p:bldP spid="171024" grpId="0" build="p"/>
      <p:bldP spid="171025" grpId="0"/>
      <p:bldP spid="171026" grpId="0"/>
      <p:bldP spid="171027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Chöông VIII: Ñòa lí coâng nghieäp – Baøi 31</a:t>
            </a:r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5583036-AF48-44CA-A6AB-79A8FA49DFD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524000" y="0"/>
            <a:ext cx="4572000" cy="6610350"/>
            <a:chOff x="0" y="0"/>
            <a:chExt cx="2880" cy="4320"/>
          </a:xfrm>
        </p:grpSpPr>
        <p:pic>
          <p:nvPicPr>
            <p:cNvPr id="17421" name="Picture 4" descr="la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880" cy="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2" name="Picture 5" descr="CO GIOI HOA GAT LU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163"/>
              <a:ext cx="2880" cy="2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6169025" y="0"/>
            <a:ext cx="4572000" cy="6610350"/>
            <a:chOff x="2928" y="0"/>
            <a:chExt cx="2832" cy="4320"/>
          </a:xfrm>
        </p:grpSpPr>
        <p:pic>
          <p:nvPicPr>
            <p:cNvPr id="17419" name="Picture 6" descr="1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2196"/>
              <a:ext cx="2832" cy="2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0" name="Picture 7" descr="LNGSHip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0"/>
              <a:ext cx="2832" cy="2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6266" name="WordArt 10"/>
          <p:cNvSpPr>
            <a:spLocks noChangeArrowheads="1" noChangeShapeType="1" noTextEdit="1"/>
          </p:cNvSpPr>
          <p:nvPr/>
        </p:nvSpPr>
        <p:spPr bwMode="auto">
          <a:xfrm>
            <a:off x="1981200" y="2743200"/>
            <a:ext cx="3276600" cy="1600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Times" pitchFamily="2" charset="0"/>
              </a:rPr>
              <a:t>Maùy</a:t>
            </a:r>
            <a:r>
              <a:rPr lang="en-US" sz="3600" kern="10" dirty="0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Times" pitchFamily="2" charset="0"/>
              </a:rPr>
              <a:t> </a:t>
            </a:r>
            <a:r>
              <a:rPr lang="en-US" sz="3600" kern="10" dirty="0" err="1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Times" pitchFamily="2" charset="0"/>
              </a:rPr>
              <a:t>gaët</a:t>
            </a:r>
            <a:r>
              <a:rPr lang="en-US" sz="3600" kern="10" dirty="0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Times" pitchFamily="2" charset="0"/>
              </a:rPr>
              <a:t>, </a:t>
            </a:r>
            <a:r>
              <a:rPr lang="en-US" sz="3600" kern="10" dirty="0" err="1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Times" pitchFamily="2" charset="0"/>
              </a:rPr>
              <a:t>phaân</a:t>
            </a:r>
            <a:r>
              <a:rPr lang="en-US" sz="3600" kern="10" dirty="0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Times" pitchFamily="2" charset="0"/>
              </a:rPr>
              <a:t> </a:t>
            </a:r>
            <a:r>
              <a:rPr lang="en-US" sz="3600" kern="10" dirty="0" err="1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Times" pitchFamily="2" charset="0"/>
              </a:rPr>
              <a:t>boùn</a:t>
            </a:r>
            <a:r>
              <a:rPr lang="en-US" sz="3600" kern="10" dirty="0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Times" pitchFamily="2" charset="0"/>
              </a:rPr>
              <a:t> </a:t>
            </a:r>
          </a:p>
          <a:p>
            <a:pPr algn="ctr"/>
            <a:r>
              <a:rPr lang="en-US" sz="3600" kern="10" dirty="0" err="1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Times" pitchFamily="2" charset="0"/>
              </a:rPr>
              <a:t>duøng</a:t>
            </a:r>
            <a:r>
              <a:rPr lang="en-US" sz="3600" kern="10" dirty="0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Times" pitchFamily="2" charset="0"/>
              </a:rPr>
              <a:t> </a:t>
            </a:r>
            <a:r>
              <a:rPr lang="en-US" sz="3600" kern="10" dirty="0" err="1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Times" pitchFamily="2" charset="0"/>
              </a:rPr>
              <a:t>trong</a:t>
            </a:r>
            <a:r>
              <a:rPr lang="en-US" sz="3600" kern="10" dirty="0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Times" pitchFamily="2" charset="0"/>
              </a:rPr>
              <a:t> </a:t>
            </a:r>
            <a:r>
              <a:rPr lang="en-US" sz="3600" kern="10" dirty="0" err="1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Times" pitchFamily="2" charset="0"/>
              </a:rPr>
              <a:t>noâng</a:t>
            </a:r>
            <a:r>
              <a:rPr lang="en-US" sz="3600" kern="10" dirty="0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Times" pitchFamily="2" charset="0"/>
              </a:rPr>
              <a:t> </a:t>
            </a:r>
            <a:r>
              <a:rPr lang="en-US" sz="3600" kern="10" dirty="0" err="1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Times" pitchFamily="2" charset="0"/>
              </a:rPr>
              <a:t>nghieäp</a:t>
            </a:r>
            <a:endParaRPr lang="en-US" sz="3600" kern="10" dirty="0"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VNI-Times" pitchFamily="2" charset="0"/>
            </a:endParaRPr>
          </a:p>
        </p:txBody>
      </p:sp>
      <p:sp>
        <p:nvSpPr>
          <p:cNvPr id="96267" name="WordArt 11"/>
          <p:cNvSpPr>
            <a:spLocks noChangeArrowheads="1" noChangeShapeType="1" noTextEdit="1"/>
          </p:cNvSpPr>
          <p:nvPr/>
        </p:nvSpPr>
        <p:spPr bwMode="auto">
          <a:xfrm>
            <a:off x="6858000" y="2743200"/>
            <a:ext cx="3276600" cy="1600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Times" pitchFamily="2" charset="0"/>
              </a:rPr>
              <a:t>Taøu</a:t>
            </a:r>
            <a:r>
              <a:rPr lang="en-US" sz="3600" kern="10" dirty="0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Times" pitchFamily="2" charset="0"/>
              </a:rPr>
              <a:t> </a:t>
            </a:r>
            <a:r>
              <a:rPr lang="en-US" sz="3600" kern="10" dirty="0" err="1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Times" pitchFamily="2" charset="0"/>
              </a:rPr>
              <a:t>bieån</a:t>
            </a:r>
            <a:r>
              <a:rPr lang="en-US" sz="3600" kern="10" dirty="0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Times" pitchFamily="2" charset="0"/>
              </a:rPr>
              <a:t>, </a:t>
            </a:r>
            <a:r>
              <a:rPr lang="en-US" sz="3600" kern="10" dirty="0" err="1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Times" pitchFamily="2" charset="0"/>
              </a:rPr>
              <a:t>oâ</a:t>
            </a:r>
            <a:r>
              <a:rPr lang="en-US" sz="3600" kern="10" dirty="0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Times" pitchFamily="2" charset="0"/>
              </a:rPr>
              <a:t> </a:t>
            </a:r>
            <a:r>
              <a:rPr lang="en-US" sz="3600" kern="10" dirty="0" err="1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Times" pitchFamily="2" charset="0"/>
              </a:rPr>
              <a:t>toâ</a:t>
            </a:r>
            <a:r>
              <a:rPr lang="en-US" sz="3600" kern="10" dirty="0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Times" pitchFamily="2" charset="0"/>
              </a:rPr>
              <a:t>, </a:t>
            </a:r>
            <a:r>
              <a:rPr lang="en-US" sz="3600" kern="10" dirty="0" err="1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Times" pitchFamily="2" charset="0"/>
              </a:rPr>
              <a:t>ñöôøng</a:t>
            </a:r>
            <a:r>
              <a:rPr lang="en-US" sz="3600" kern="10" dirty="0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Times" pitchFamily="2" charset="0"/>
              </a:rPr>
              <a:t> </a:t>
            </a:r>
            <a:r>
              <a:rPr lang="en-US" sz="3600" kern="10" dirty="0" err="1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Times" pitchFamily="2" charset="0"/>
              </a:rPr>
              <a:t>oâtoâ</a:t>
            </a:r>
            <a:r>
              <a:rPr lang="en-US" sz="3600" kern="10" dirty="0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Times" pitchFamily="2" charset="0"/>
              </a:rPr>
              <a:t> </a:t>
            </a:r>
          </a:p>
          <a:p>
            <a:pPr algn="ctr"/>
            <a:r>
              <a:rPr lang="en-US" sz="3600" kern="10" dirty="0" err="1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Times" pitchFamily="2" charset="0"/>
              </a:rPr>
              <a:t>trong</a:t>
            </a:r>
            <a:r>
              <a:rPr lang="en-US" sz="3600" kern="10" dirty="0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Times" pitchFamily="2" charset="0"/>
              </a:rPr>
              <a:t> </a:t>
            </a:r>
            <a:r>
              <a:rPr lang="en-US" sz="3600" kern="10" dirty="0" err="1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Times" pitchFamily="2" charset="0"/>
              </a:rPr>
              <a:t>giao</a:t>
            </a:r>
            <a:r>
              <a:rPr lang="en-US" sz="3600" kern="10" dirty="0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Times" pitchFamily="2" charset="0"/>
              </a:rPr>
              <a:t> </a:t>
            </a:r>
            <a:r>
              <a:rPr lang="en-US" sz="3600" kern="10" dirty="0" err="1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Times" pitchFamily="2" charset="0"/>
              </a:rPr>
              <a:t>thoâng</a:t>
            </a:r>
            <a:r>
              <a:rPr lang="en-US" sz="3600" kern="10" dirty="0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Times" pitchFamily="2" charset="0"/>
              </a:rPr>
              <a:t> </a:t>
            </a:r>
            <a:r>
              <a:rPr lang="en-US" sz="3600" kern="10" dirty="0" err="1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Times" pitchFamily="2" charset="0"/>
              </a:rPr>
              <a:t>vaän</a:t>
            </a:r>
            <a:r>
              <a:rPr lang="en-US" sz="3600" kern="10" dirty="0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Times" pitchFamily="2" charset="0"/>
              </a:rPr>
              <a:t> </a:t>
            </a:r>
            <a:r>
              <a:rPr lang="en-US" sz="3600" kern="10" dirty="0" err="1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Times" pitchFamily="2" charset="0"/>
              </a:rPr>
              <a:t>taûi</a:t>
            </a:r>
            <a:endParaRPr lang="en-US" sz="3600" kern="10" dirty="0"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VNI-Times" pitchFamily="2" charset="0"/>
            </a:endParaRPr>
          </a:p>
        </p:txBody>
      </p:sp>
      <p:sp>
        <p:nvSpPr>
          <p:cNvPr id="15" name="AutoShape 12">
            <a:hlinkClick r:id="rId7" action="ppaction://hlinksldjump" highlightClick="1"/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1" y="5962478"/>
            <a:ext cx="685799" cy="443428"/>
          </a:xfrm>
          <a:prstGeom prst="actionButtonBackPrevious">
            <a:avLst/>
          </a:prstGeom>
          <a:solidFill>
            <a:srgbClr val="FF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normAutofit lnSpcReduction="1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23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6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6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962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Chöông VIII: Ñòa lí coâng nghieäp – Baøi 31</a:t>
            </a:r>
          </a:p>
        </p:txBody>
      </p:sp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820110E-354B-41CF-9FFE-CA4ED1FDE0F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37920" name="WordArt 32"/>
          <p:cNvSpPr>
            <a:spLocks noChangeArrowheads="1" noChangeShapeType="1" noTextEdit="1"/>
          </p:cNvSpPr>
          <p:nvPr/>
        </p:nvSpPr>
        <p:spPr bwMode="auto">
          <a:xfrm>
            <a:off x="2514600" y="228600"/>
            <a:ext cx="609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outerShdw sy="50000" kx="2453608" rotWithShape="0">
                    <a:srgbClr val="00FF99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7921" name="Rectangle 33"/>
          <p:cNvSpPr>
            <a:spLocks noChangeArrowheads="1"/>
          </p:cNvSpPr>
          <p:nvPr/>
        </p:nvSpPr>
        <p:spPr bwMode="auto">
          <a:xfrm>
            <a:off x="3200400" y="76201"/>
            <a:ext cx="66294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4000" i="1">
                <a:solidFill>
                  <a:srgbClr val="0000FF"/>
                </a:solidFill>
              </a:rPr>
              <a:t>Keå teân moät soá loaïi taøi nguyeân thieân nhieân maø em bieát?</a:t>
            </a:r>
          </a:p>
        </p:txBody>
      </p:sp>
      <p:sp>
        <p:nvSpPr>
          <p:cNvPr id="37926" name="Rectangle 38"/>
          <p:cNvSpPr>
            <a:spLocks noChangeArrowheads="1"/>
          </p:cNvSpPr>
          <p:nvPr/>
        </p:nvSpPr>
        <p:spPr bwMode="auto">
          <a:xfrm>
            <a:off x="2362201" y="2209801"/>
            <a:ext cx="3776663" cy="549275"/>
          </a:xfrm>
          <a:prstGeom prst="rect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i="1">
                <a:solidFill>
                  <a:schemeClr val="bg1"/>
                </a:solidFill>
              </a:rPr>
              <a:t>Taøi nguyeân thieân nhieân</a:t>
            </a:r>
          </a:p>
        </p:txBody>
      </p:sp>
      <p:sp>
        <p:nvSpPr>
          <p:cNvPr id="37927" name="Rectangle 39"/>
          <p:cNvSpPr>
            <a:spLocks noChangeArrowheads="1"/>
          </p:cNvSpPr>
          <p:nvPr/>
        </p:nvSpPr>
        <p:spPr bwMode="auto">
          <a:xfrm>
            <a:off x="7239000" y="2865438"/>
            <a:ext cx="2209800" cy="588962"/>
          </a:xfrm>
          <a:prstGeom prst="rect">
            <a:avLst/>
          </a:prstGeom>
          <a:solidFill>
            <a:srgbClr val="9900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1">
                <a:solidFill>
                  <a:schemeClr val="bg1"/>
                </a:solidFill>
              </a:rPr>
              <a:t>Nöôùc…</a:t>
            </a:r>
          </a:p>
        </p:txBody>
      </p:sp>
      <p:sp>
        <p:nvSpPr>
          <p:cNvPr id="37929" name="Rectangle 41"/>
          <p:cNvSpPr>
            <a:spLocks noChangeArrowheads="1"/>
          </p:cNvSpPr>
          <p:nvPr/>
        </p:nvSpPr>
        <p:spPr bwMode="auto">
          <a:xfrm>
            <a:off x="7239000" y="1595438"/>
            <a:ext cx="2197100" cy="588962"/>
          </a:xfrm>
          <a:prstGeom prst="rect">
            <a:avLst/>
          </a:prstGeom>
          <a:solidFill>
            <a:srgbClr val="9900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i="1">
                <a:solidFill>
                  <a:schemeClr val="bg1"/>
                </a:solidFill>
              </a:rPr>
              <a:t>Khoaùng saûn</a:t>
            </a:r>
          </a:p>
        </p:txBody>
      </p:sp>
      <p:sp>
        <p:nvSpPr>
          <p:cNvPr id="37930" name="Rectangle 42"/>
          <p:cNvSpPr>
            <a:spLocks noChangeArrowheads="1"/>
          </p:cNvSpPr>
          <p:nvPr/>
        </p:nvSpPr>
        <p:spPr bwMode="auto">
          <a:xfrm>
            <a:off x="7239000" y="2230438"/>
            <a:ext cx="2209800" cy="588962"/>
          </a:xfrm>
          <a:prstGeom prst="rect">
            <a:avLst/>
          </a:prstGeom>
          <a:solidFill>
            <a:srgbClr val="9900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1">
                <a:solidFill>
                  <a:schemeClr val="bg1"/>
                </a:solidFill>
              </a:rPr>
              <a:t>Sinh vaät</a:t>
            </a:r>
          </a:p>
        </p:txBody>
      </p:sp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6172200" y="1955800"/>
            <a:ext cx="1066800" cy="1168400"/>
            <a:chOff x="2928" y="1232"/>
            <a:chExt cx="672" cy="736"/>
          </a:xfrm>
        </p:grpSpPr>
        <p:sp>
          <p:nvSpPr>
            <p:cNvPr id="19469" name="Line 40"/>
            <p:cNvSpPr>
              <a:spLocks noChangeShapeType="1"/>
            </p:cNvSpPr>
            <p:nvPr/>
          </p:nvSpPr>
          <p:spPr bwMode="auto">
            <a:xfrm>
              <a:off x="2928" y="1584"/>
              <a:ext cx="67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0" name="Line 43"/>
            <p:cNvSpPr>
              <a:spLocks noChangeShapeType="1"/>
            </p:cNvSpPr>
            <p:nvPr/>
          </p:nvSpPr>
          <p:spPr bwMode="auto">
            <a:xfrm flipV="1">
              <a:off x="2928" y="1232"/>
              <a:ext cx="672" cy="33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1" name="Line 44"/>
            <p:cNvSpPr>
              <a:spLocks noChangeShapeType="1"/>
            </p:cNvSpPr>
            <p:nvPr/>
          </p:nvSpPr>
          <p:spPr bwMode="auto">
            <a:xfrm>
              <a:off x="2928" y="1584"/>
              <a:ext cx="672" cy="38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467" name="AutoShape 4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0134600" y="6477000"/>
            <a:ext cx="533400" cy="381000"/>
          </a:xfrm>
          <a:prstGeom prst="actionButtonForwardNex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500">
              <a:solidFill>
                <a:srgbClr val="FF0000"/>
              </a:solidFill>
            </a:endParaRPr>
          </a:p>
        </p:txBody>
      </p:sp>
      <p:sp>
        <p:nvSpPr>
          <p:cNvPr id="37937" name="Rectangle 49"/>
          <p:cNvSpPr>
            <a:spLocks noGrp="1" noChangeArrowheads="1"/>
          </p:cNvSpPr>
          <p:nvPr>
            <p:ph type="body" idx="1"/>
          </p:nvPr>
        </p:nvSpPr>
        <p:spPr>
          <a:xfrm>
            <a:off x="1905000" y="3627438"/>
            <a:ext cx="8229600" cy="2849562"/>
          </a:xfrm>
          <a:noFill/>
        </p:spPr>
        <p:txBody>
          <a:bodyPr/>
          <a:lstStyle/>
          <a:p>
            <a:pPr algn="just" eaLnBrk="1" hangingPunct="1">
              <a:lnSpc>
                <a:spcPct val="105000"/>
              </a:lnSpc>
              <a:spcBef>
                <a:spcPct val="45000"/>
              </a:spcBef>
              <a:buFontTx/>
              <a:buNone/>
            </a:pPr>
            <a:r>
              <a:rPr lang="en-US" altLang="en-US" dirty="0" smtClean="0"/>
              <a:t>	- </a:t>
            </a:r>
            <a:r>
              <a:rPr lang="en-US" altLang="en-US" dirty="0" err="1" smtClean="0">
                <a:latin typeface="VNI-Times" pitchFamily="2" charset="0"/>
              </a:rPr>
              <a:t>Söï</a:t>
            </a:r>
            <a:r>
              <a:rPr lang="en-US" altLang="en-US" dirty="0" smtClean="0">
                <a:latin typeface="VNI-Times" pitchFamily="2" charset="0"/>
              </a:rPr>
              <a:t> </a:t>
            </a:r>
            <a:r>
              <a:rPr lang="en-US" altLang="en-US" dirty="0" err="1" smtClean="0">
                <a:latin typeface="VNI-Times" pitchFamily="2" charset="0"/>
              </a:rPr>
              <a:t>coù</a:t>
            </a:r>
            <a:r>
              <a:rPr lang="en-US" altLang="en-US" dirty="0" smtClean="0">
                <a:latin typeface="VNI-Times" pitchFamily="2" charset="0"/>
              </a:rPr>
              <a:t> </a:t>
            </a:r>
            <a:r>
              <a:rPr lang="en-US" altLang="en-US" dirty="0" err="1" smtClean="0">
                <a:latin typeface="VNI-Times" pitchFamily="2" charset="0"/>
              </a:rPr>
              <a:t>maët</a:t>
            </a:r>
            <a:r>
              <a:rPr lang="en-US" altLang="en-US" dirty="0" smtClean="0">
                <a:latin typeface="VNI-Times" pitchFamily="2" charset="0"/>
              </a:rPr>
              <a:t> </a:t>
            </a:r>
            <a:r>
              <a:rPr lang="en-US" altLang="en-US" dirty="0" err="1" smtClean="0">
                <a:latin typeface="VNI-Times" pitchFamily="2" charset="0"/>
              </a:rPr>
              <a:t>cuûa</a:t>
            </a:r>
            <a:r>
              <a:rPr lang="en-US" altLang="en-US" dirty="0" smtClean="0">
                <a:latin typeface="VNI-Times" pitchFamily="2" charset="0"/>
              </a:rPr>
              <a:t> </a:t>
            </a:r>
            <a:r>
              <a:rPr lang="en-US" altLang="en-US" dirty="0" err="1" smtClean="0">
                <a:latin typeface="VNI-Times" pitchFamily="2" charset="0"/>
              </a:rPr>
              <a:t>caùc</a:t>
            </a:r>
            <a:r>
              <a:rPr lang="en-US" altLang="en-US" dirty="0" smtClean="0">
                <a:latin typeface="VNI-Times" pitchFamily="2" charset="0"/>
              </a:rPr>
              <a:t> </a:t>
            </a:r>
            <a:r>
              <a:rPr lang="en-US" altLang="en-US" dirty="0" err="1" smtClean="0">
                <a:latin typeface="VNI-Times" pitchFamily="2" charset="0"/>
              </a:rPr>
              <a:t>saûn</a:t>
            </a:r>
            <a:r>
              <a:rPr lang="en-US" altLang="en-US" dirty="0" smtClean="0">
                <a:latin typeface="VNI-Times" pitchFamily="2" charset="0"/>
              </a:rPr>
              <a:t> </a:t>
            </a:r>
            <a:r>
              <a:rPr lang="en-US" altLang="en-US" dirty="0" err="1" smtClean="0">
                <a:latin typeface="VNI-Times" pitchFamily="2" charset="0"/>
              </a:rPr>
              <a:t>phaåm</a:t>
            </a:r>
            <a:r>
              <a:rPr lang="en-US" altLang="en-US" dirty="0" smtClean="0">
                <a:latin typeface="VNI-Times" pitchFamily="2" charset="0"/>
              </a:rPr>
              <a:t> </a:t>
            </a:r>
            <a:r>
              <a:rPr lang="en-US" altLang="en-US" dirty="0" err="1" smtClean="0">
                <a:latin typeface="VNI-Times" pitchFamily="2" charset="0"/>
              </a:rPr>
              <a:t>coâng</a:t>
            </a:r>
            <a:r>
              <a:rPr lang="en-US" altLang="en-US" dirty="0" smtClean="0">
                <a:latin typeface="VNI-Times" pitchFamily="2" charset="0"/>
              </a:rPr>
              <a:t> </a:t>
            </a:r>
            <a:r>
              <a:rPr lang="en-US" altLang="en-US" dirty="0" err="1" smtClean="0">
                <a:latin typeface="VNI-Times" pitchFamily="2" charset="0"/>
              </a:rPr>
              <a:t>nghieäp</a:t>
            </a:r>
            <a:r>
              <a:rPr lang="en-US" altLang="en-US" dirty="0">
                <a:latin typeface="VNI-Times" pitchFamily="2" charset="0"/>
              </a:rPr>
              <a:t> </a:t>
            </a:r>
            <a:r>
              <a:rPr lang="en-US" altLang="en-US" dirty="0" err="1" smtClean="0">
                <a:latin typeface="VNI-Times" pitchFamily="2" charset="0"/>
              </a:rPr>
              <a:t>tại</a:t>
            </a:r>
            <a:r>
              <a:rPr lang="en-US" altLang="en-US" dirty="0" smtClean="0">
                <a:latin typeface="VNI-Times" pitchFamily="2" charset="0"/>
              </a:rPr>
              <a:t> </a:t>
            </a:r>
            <a:r>
              <a:rPr lang="en-US" altLang="en-US" dirty="0" err="1" smtClean="0">
                <a:latin typeface="VNI-Times" pitchFamily="2" charset="0"/>
              </a:rPr>
              <a:t>những</a:t>
            </a:r>
            <a:r>
              <a:rPr lang="en-US" altLang="en-US" dirty="0" smtClean="0">
                <a:latin typeface="VNI-Times" pitchFamily="2" charset="0"/>
              </a:rPr>
              <a:t> </a:t>
            </a:r>
            <a:r>
              <a:rPr lang="en-US" altLang="en-US" dirty="0" err="1" smtClean="0">
                <a:latin typeface="VNI-Times" pitchFamily="2" charset="0"/>
              </a:rPr>
              <a:t>vuøng</a:t>
            </a:r>
            <a:r>
              <a:rPr lang="en-US" altLang="en-US" dirty="0" smtClean="0">
                <a:latin typeface="VNI-Times" pitchFamily="2" charset="0"/>
              </a:rPr>
              <a:t> </a:t>
            </a:r>
            <a:r>
              <a:rPr lang="en-US" altLang="en-US" dirty="0" err="1" smtClean="0">
                <a:latin typeface="VNI-Times" pitchFamily="2" charset="0"/>
              </a:rPr>
              <a:t>kinh</a:t>
            </a:r>
            <a:r>
              <a:rPr lang="en-US" altLang="en-US" dirty="0" smtClean="0">
                <a:latin typeface="VNI-Times" pitchFamily="2" charset="0"/>
              </a:rPr>
              <a:t> </a:t>
            </a:r>
            <a:r>
              <a:rPr lang="en-US" altLang="en-US" dirty="0" err="1" smtClean="0">
                <a:latin typeface="VNI-Times" pitchFamily="2" charset="0"/>
              </a:rPr>
              <a:t>teá</a:t>
            </a:r>
            <a:r>
              <a:rPr lang="en-US" altLang="en-US" dirty="0" smtClean="0">
                <a:latin typeface="VNI-Times" pitchFamily="2" charset="0"/>
              </a:rPr>
              <a:t> </a:t>
            </a:r>
            <a:r>
              <a:rPr lang="en-US" altLang="en-US" dirty="0" err="1" smtClean="0">
                <a:latin typeface="VNI-Times" pitchFamily="2" charset="0"/>
              </a:rPr>
              <a:t>keùm</a:t>
            </a:r>
            <a:r>
              <a:rPr lang="en-US" altLang="en-US" dirty="0" smtClean="0">
                <a:latin typeface="VNI-Times" pitchFamily="2" charset="0"/>
              </a:rPr>
              <a:t> </a:t>
            </a:r>
            <a:r>
              <a:rPr lang="en-US" altLang="en-US" dirty="0" err="1" smtClean="0">
                <a:latin typeface="VNI-Times" pitchFamily="2" charset="0"/>
              </a:rPr>
              <a:t>phaùt</a:t>
            </a:r>
            <a:r>
              <a:rPr lang="en-US" altLang="en-US" dirty="0" smtClean="0">
                <a:latin typeface="VNI-Times" pitchFamily="2" charset="0"/>
              </a:rPr>
              <a:t> </a:t>
            </a:r>
            <a:r>
              <a:rPr lang="en-US" altLang="en-US" dirty="0" err="1" smtClean="0">
                <a:latin typeface="VNI-Times" pitchFamily="2" charset="0"/>
              </a:rPr>
              <a:t>trieån</a:t>
            </a:r>
            <a:r>
              <a:rPr lang="en-US" altLang="en-US" dirty="0" smtClean="0">
                <a:latin typeface="VNI-Times" pitchFamily="2" charset="0"/>
              </a:rPr>
              <a:t> (</a:t>
            </a:r>
            <a:r>
              <a:rPr lang="en-US" altLang="en-US" dirty="0" err="1" smtClean="0">
                <a:latin typeface="VNI-Times" pitchFamily="2" charset="0"/>
              </a:rPr>
              <a:t>vuøng</a:t>
            </a:r>
            <a:r>
              <a:rPr lang="en-US" altLang="en-US" dirty="0" smtClean="0">
                <a:latin typeface="VNI-Times" pitchFamily="2" charset="0"/>
              </a:rPr>
              <a:t> </a:t>
            </a:r>
            <a:r>
              <a:rPr lang="en-US" altLang="en-US" dirty="0" err="1" smtClean="0">
                <a:latin typeface="VNI-Times" pitchFamily="2" charset="0"/>
              </a:rPr>
              <a:t>nuùi</a:t>
            </a:r>
            <a:r>
              <a:rPr lang="en-US" altLang="en-US" dirty="0" smtClean="0">
                <a:latin typeface="VNI-Times" pitchFamily="2" charset="0"/>
              </a:rPr>
              <a:t>, </a:t>
            </a:r>
            <a:r>
              <a:rPr lang="en-US" altLang="en-US" dirty="0" err="1" smtClean="0">
                <a:latin typeface="VNI-Times" pitchFamily="2" charset="0"/>
              </a:rPr>
              <a:t>saâu</a:t>
            </a:r>
            <a:r>
              <a:rPr lang="en-US" altLang="en-US" dirty="0" smtClean="0">
                <a:latin typeface="VNI-Times" pitchFamily="2" charset="0"/>
              </a:rPr>
              <a:t> </a:t>
            </a:r>
            <a:r>
              <a:rPr lang="en-US" altLang="en-US" dirty="0" err="1" smtClean="0">
                <a:latin typeface="VNI-Times" pitchFamily="2" charset="0"/>
              </a:rPr>
              <a:t>xa</a:t>
            </a:r>
            <a:r>
              <a:rPr lang="en-US" altLang="en-US" dirty="0" smtClean="0">
                <a:latin typeface="VNI-Times" pitchFamily="2" charset="0"/>
              </a:rPr>
              <a:t>, </a:t>
            </a:r>
            <a:r>
              <a:rPr lang="en-US" altLang="en-US" dirty="0" err="1" smtClean="0">
                <a:latin typeface="VNI-Times" pitchFamily="2" charset="0"/>
              </a:rPr>
              <a:t>haûi</a:t>
            </a:r>
            <a:r>
              <a:rPr lang="en-US" altLang="en-US" dirty="0" smtClean="0">
                <a:latin typeface="VNI-Times" pitchFamily="2" charset="0"/>
              </a:rPr>
              <a:t> </a:t>
            </a:r>
            <a:r>
              <a:rPr lang="en-US" altLang="en-US" dirty="0" err="1" smtClean="0">
                <a:latin typeface="VNI-Times" pitchFamily="2" charset="0"/>
              </a:rPr>
              <a:t>ñaûo</a:t>
            </a:r>
            <a:r>
              <a:rPr lang="en-US" altLang="en-US" dirty="0" smtClean="0">
                <a:latin typeface="VNI-Times" pitchFamily="2" charset="0"/>
              </a:rPr>
              <a:t>,...) </a:t>
            </a:r>
            <a:r>
              <a:rPr lang="en-US" altLang="en-US" dirty="0" err="1" smtClean="0">
                <a:latin typeface="VNI-Times" pitchFamily="2" charset="0"/>
              </a:rPr>
              <a:t>ñaõ</a:t>
            </a:r>
            <a:r>
              <a:rPr lang="en-US" altLang="en-US" dirty="0" smtClean="0">
                <a:latin typeface="VNI-Times" pitchFamily="2" charset="0"/>
              </a:rPr>
              <a:t> </a:t>
            </a:r>
            <a:r>
              <a:rPr lang="en-US" altLang="en-US" dirty="0" err="1" smtClean="0">
                <a:latin typeface="VNI-Times" pitchFamily="2" charset="0"/>
              </a:rPr>
              <a:t>laøm</a:t>
            </a:r>
            <a:r>
              <a:rPr lang="en-US" altLang="en-US" dirty="0" smtClean="0">
                <a:latin typeface="VNI-Times" pitchFamily="2" charset="0"/>
              </a:rPr>
              <a:t> </a:t>
            </a:r>
            <a:r>
              <a:rPr lang="en-US" altLang="en-US" dirty="0" err="1" smtClean="0">
                <a:latin typeface="VNI-Times" pitchFamily="2" charset="0"/>
              </a:rPr>
              <a:t>giaûm</a:t>
            </a:r>
            <a:r>
              <a:rPr lang="en-US" altLang="en-US" dirty="0" smtClean="0">
                <a:latin typeface="VNI-Times" pitchFamily="2" charset="0"/>
              </a:rPr>
              <a:t> </a:t>
            </a:r>
            <a:r>
              <a:rPr lang="en-US" altLang="en-US" dirty="0" err="1" smtClean="0">
                <a:latin typeface="VNI-Times" pitchFamily="2" charset="0"/>
              </a:rPr>
              <a:t>khoaûng</a:t>
            </a:r>
            <a:r>
              <a:rPr lang="en-US" altLang="en-US" dirty="0" smtClean="0">
                <a:latin typeface="VNI-Times" pitchFamily="2" charset="0"/>
              </a:rPr>
              <a:t> </a:t>
            </a:r>
            <a:r>
              <a:rPr lang="en-US" altLang="en-US" dirty="0" err="1" smtClean="0">
                <a:latin typeface="VNI-Times" pitchFamily="2" charset="0"/>
              </a:rPr>
              <a:t>caùch</a:t>
            </a:r>
            <a:r>
              <a:rPr lang="en-US" altLang="en-US" dirty="0" smtClean="0">
                <a:latin typeface="VNI-Times" pitchFamily="2" charset="0"/>
              </a:rPr>
              <a:t> </a:t>
            </a:r>
            <a:r>
              <a:rPr lang="en-US" altLang="en-US" dirty="0" err="1" smtClean="0">
                <a:latin typeface="VNI-Times" pitchFamily="2" charset="0"/>
              </a:rPr>
              <a:t>cheânh</a:t>
            </a:r>
            <a:r>
              <a:rPr lang="en-US" altLang="en-US" dirty="0" smtClean="0">
                <a:latin typeface="VNI-Times" pitchFamily="2" charset="0"/>
              </a:rPr>
              <a:t> </a:t>
            </a:r>
            <a:r>
              <a:rPr lang="en-US" altLang="en-US" dirty="0" err="1" smtClean="0">
                <a:latin typeface="VNI-Times" pitchFamily="2" charset="0"/>
              </a:rPr>
              <a:t>leäch</a:t>
            </a:r>
            <a:r>
              <a:rPr lang="en-US" altLang="en-US" dirty="0" smtClean="0">
                <a:latin typeface="VNI-Times" pitchFamily="2" charset="0"/>
              </a:rPr>
              <a:t> </a:t>
            </a:r>
            <a:r>
              <a:rPr lang="en-US" altLang="en-US" dirty="0" err="1" smtClean="0">
                <a:latin typeface="VNI-Times" pitchFamily="2" charset="0"/>
              </a:rPr>
              <a:t>veà</a:t>
            </a:r>
            <a:r>
              <a:rPr lang="en-US" altLang="en-US" dirty="0" smtClean="0">
                <a:latin typeface="VNI-Times" pitchFamily="2" charset="0"/>
              </a:rPr>
              <a:t> </a:t>
            </a:r>
            <a:r>
              <a:rPr lang="en-US" altLang="en-US" dirty="0" err="1" smtClean="0">
                <a:latin typeface="VNI-Times" pitchFamily="2" charset="0"/>
              </a:rPr>
              <a:t>trình</a:t>
            </a:r>
            <a:r>
              <a:rPr lang="en-US" altLang="en-US" dirty="0" smtClean="0">
                <a:latin typeface="VNI-Times" pitchFamily="2" charset="0"/>
              </a:rPr>
              <a:t> </a:t>
            </a:r>
            <a:r>
              <a:rPr lang="en-US" altLang="en-US" dirty="0" err="1" smtClean="0">
                <a:latin typeface="VNI-Times" pitchFamily="2" charset="0"/>
              </a:rPr>
              <a:t>ñoä</a:t>
            </a:r>
            <a:r>
              <a:rPr lang="en-US" altLang="en-US" dirty="0" smtClean="0">
                <a:latin typeface="VNI-Times" pitchFamily="2" charset="0"/>
              </a:rPr>
              <a:t> </a:t>
            </a:r>
            <a:r>
              <a:rPr lang="en-US" altLang="en-US" dirty="0" err="1" smtClean="0">
                <a:latin typeface="VNI-Times" pitchFamily="2" charset="0"/>
              </a:rPr>
              <a:t>phaùt</a:t>
            </a:r>
            <a:r>
              <a:rPr lang="en-US" altLang="en-US" dirty="0" smtClean="0">
                <a:latin typeface="VNI-Times" pitchFamily="2" charset="0"/>
              </a:rPr>
              <a:t> </a:t>
            </a:r>
            <a:r>
              <a:rPr lang="en-US" altLang="en-US" dirty="0" err="1" smtClean="0">
                <a:latin typeface="VNI-Times" pitchFamily="2" charset="0"/>
              </a:rPr>
              <a:t>trieån</a:t>
            </a:r>
            <a:r>
              <a:rPr lang="en-US" altLang="en-US" dirty="0" smtClean="0">
                <a:latin typeface="VNI-Times" pitchFamily="2" charset="0"/>
              </a:rPr>
              <a:t> </a:t>
            </a:r>
            <a:r>
              <a:rPr lang="en-US" altLang="en-US" dirty="0" err="1" smtClean="0">
                <a:latin typeface="VNI-Times" pitchFamily="2" charset="0"/>
              </a:rPr>
              <a:t>giöõa</a:t>
            </a:r>
            <a:r>
              <a:rPr lang="en-US" altLang="en-US" dirty="0" smtClean="0">
                <a:latin typeface="VNI-Times" pitchFamily="2" charset="0"/>
              </a:rPr>
              <a:t> </a:t>
            </a:r>
            <a:r>
              <a:rPr lang="en-US" altLang="en-US" dirty="0" err="1" smtClean="0">
                <a:latin typeface="VNI-Times" pitchFamily="2" charset="0"/>
              </a:rPr>
              <a:t>caùc</a:t>
            </a:r>
            <a:r>
              <a:rPr lang="en-US" altLang="en-US" dirty="0" smtClean="0">
                <a:latin typeface="VNI-Times" pitchFamily="2" charset="0"/>
              </a:rPr>
              <a:t> </a:t>
            </a:r>
            <a:r>
              <a:rPr lang="en-US" altLang="en-US" dirty="0" err="1" smtClean="0">
                <a:latin typeface="VNI-Times" pitchFamily="2" charset="0"/>
              </a:rPr>
              <a:t>vuøng</a:t>
            </a:r>
            <a:r>
              <a:rPr lang="en-US" altLang="en-US" dirty="0" smtClean="0">
                <a:latin typeface="VNI-Times" pitchFamily="2" charset="0"/>
              </a:rPr>
              <a:t> </a:t>
            </a:r>
            <a:r>
              <a:rPr lang="en-US" altLang="en-US" dirty="0" err="1" smtClean="0">
                <a:latin typeface="VNI-Times" pitchFamily="2" charset="0"/>
              </a:rPr>
              <a:t>laõnh</a:t>
            </a:r>
            <a:r>
              <a:rPr lang="en-US" altLang="en-US" dirty="0" smtClean="0">
                <a:latin typeface="VNI-Times" pitchFamily="2" charset="0"/>
              </a:rPr>
              <a:t> </a:t>
            </a:r>
            <a:r>
              <a:rPr lang="en-US" altLang="en-US" dirty="0" err="1" smtClean="0">
                <a:latin typeface="VNI-Times" pitchFamily="2" charset="0"/>
              </a:rPr>
              <a:t>thoå</a:t>
            </a:r>
            <a:r>
              <a:rPr lang="en-US" altLang="en-US" dirty="0" smtClean="0">
                <a:latin typeface="VNI-Times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612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21" grpId="0"/>
      <p:bldP spid="37926" grpId="0" animBg="1"/>
      <p:bldP spid="37927" grpId="0" animBg="1"/>
      <p:bldP spid="37929" grpId="0" animBg="1"/>
      <p:bldP spid="37930" grpId="0" animBg="1"/>
      <p:bldP spid="3793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Chöông VIII: Ñòa lí coâng nghieäp – Baøi 31</a:t>
            </a:r>
          </a:p>
        </p:txBody>
      </p:sp>
      <p:sp>
        <p:nvSpPr>
          <p:cNvPr id="215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3D1D1BD-98BC-4678-B827-1DF291046C3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pic>
        <p:nvPicPr>
          <p:cNvPr id="97284" name="Picture 4" descr="c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4" y="1905001"/>
            <a:ext cx="4643437" cy="473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5" name="Picture 5" descr="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040" y="65088"/>
            <a:ext cx="4572000" cy="4153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6" name="Rectangle 6"/>
          <p:cNvSpPr>
            <a:spLocks noChangeArrowheads="1"/>
          </p:cNvSpPr>
          <p:nvPr/>
        </p:nvSpPr>
        <p:spPr bwMode="auto">
          <a:xfrm>
            <a:off x="2057400" y="4648200"/>
            <a:ext cx="3657600" cy="1143000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400">
                <a:solidFill>
                  <a:schemeClr val="bg1"/>
                </a:solidFill>
              </a:rPr>
              <a:t>Khai thaùc than</a:t>
            </a:r>
          </a:p>
        </p:txBody>
      </p:sp>
      <p:sp>
        <p:nvSpPr>
          <p:cNvPr id="97287" name="Rectangle 7"/>
          <p:cNvSpPr>
            <a:spLocks noChangeArrowheads="1"/>
          </p:cNvSpPr>
          <p:nvPr/>
        </p:nvSpPr>
        <p:spPr bwMode="auto">
          <a:xfrm>
            <a:off x="6553200" y="304800"/>
            <a:ext cx="3657600" cy="1143000"/>
          </a:xfrm>
          <a:prstGeom prst="rect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400">
                <a:solidFill>
                  <a:schemeClr val="bg1"/>
                </a:solidFill>
              </a:rPr>
              <a:t>Khai thaùc daàu khí</a:t>
            </a:r>
          </a:p>
        </p:txBody>
      </p:sp>
      <p:sp>
        <p:nvSpPr>
          <p:cNvPr id="97288" name="Line 8"/>
          <p:cNvSpPr>
            <a:spLocks noChangeShapeType="1"/>
          </p:cNvSpPr>
          <p:nvPr/>
        </p:nvSpPr>
        <p:spPr bwMode="auto">
          <a:xfrm flipV="1">
            <a:off x="3810000" y="4191000"/>
            <a:ext cx="0" cy="4572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89" name="Line 9"/>
          <p:cNvSpPr>
            <a:spLocks noChangeShapeType="1"/>
          </p:cNvSpPr>
          <p:nvPr/>
        </p:nvSpPr>
        <p:spPr bwMode="auto">
          <a:xfrm>
            <a:off x="8305800" y="1447800"/>
            <a:ext cx="0" cy="3810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92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7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7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7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7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7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7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972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6" grpId="0" animBg="1"/>
      <p:bldP spid="97286" grpId="1" animBg="1"/>
      <p:bldP spid="97287" grpId="0" animBg="1"/>
      <p:bldP spid="9728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Chöông VIII: Ñòa lí coâng nghieäp – Baøi 31</a:t>
            </a:r>
          </a:p>
        </p:txBody>
      </p:sp>
      <p:sp>
        <p:nvSpPr>
          <p:cNvPr id="235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5F756FE-6E14-439B-92FE-FF01FB1BFC0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14692" name="Picture 4" descr="12307829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8600"/>
            <a:ext cx="79248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3" name="WordArt 5"/>
          <p:cNvSpPr>
            <a:spLocks noChangeArrowheads="1" noChangeShapeType="1" noTextEdit="1"/>
          </p:cNvSpPr>
          <p:nvPr/>
        </p:nvSpPr>
        <p:spPr bwMode="auto">
          <a:xfrm>
            <a:off x="2971801" y="5453064"/>
            <a:ext cx="6353175" cy="132873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VNI-Times" pitchFamily="2" charset="0"/>
              </a:rPr>
              <a:t>Taïo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VNI-Times" pitchFamily="2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VNI-Times" pitchFamily="2" charset="0"/>
              </a:rPr>
              <a:t>vieäc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VNI-Times" pitchFamily="2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VNI-Times" pitchFamily="2" charset="0"/>
              </a:rPr>
              <a:t>laøm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VNI-Times" pitchFamily="2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VNI-Times" pitchFamily="2" charset="0"/>
              </a:rPr>
              <a:t>cho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VNI-Times" pitchFamily="2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VNI-Times" pitchFamily="2" charset="0"/>
              </a:rPr>
              <a:t>ngöôøi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VNI-Times" pitchFamily="2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VNI-Times" pitchFamily="2" charset="0"/>
              </a:rPr>
              <a:t>lao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VNI-Times" pitchFamily="2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VNI-Times" pitchFamily="2" charset="0"/>
              </a:rPr>
              <a:t>ñoäng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VNI-Times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074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Chöông VIII: Ñòa lí coâng nghieäp – Baøi 31</a:t>
            </a: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7A90FB1-1313-4044-AA55-6D3817F0013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78861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1594536" y="228600"/>
            <a:ext cx="9144000" cy="698500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buFontTx/>
              <a:buNone/>
              <a:defRPr/>
            </a:pPr>
            <a:r>
              <a:rPr lang="en-US" sz="1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1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 điểm</a:t>
            </a:r>
            <a:endParaRPr lang="vi-VN" sz="1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  <a:defRPr/>
            </a:pPr>
            <a:r>
              <a:rPr lang="vi-VN" sz="1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1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 xuất công nghiệp bao gồm hai giai đoạn</a:t>
            </a:r>
            <a:r>
              <a:rPr lang="vi-VN" sz="1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FontTx/>
              <a:buNone/>
              <a:defRPr/>
            </a:pPr>
            <a:r>
              <a:rPr lang="en-US" sz="1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862" name="Rectangle 14"/>
          <p:cNvSpPr>
            <a:spLocks noChangeArrowheads="1"/>
          </p:cNvSpPr>
          <p:nvPr/>
        </p:nvSpPr>
        <p:spPr bwMode="auto">
          <a:xfrm>
            <a:off x="2825750" y="1535113"/>
            <a:ext cx="7162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ctr">
              <a:defRPr sz="2500">
                <a:solidFill>
                  <a:srgbClr val="FF0000"/>
                </a:solidFill>
                <a:latin typeface="VNI-Times" pitchFamily="2" charset="0"/>
              </a:defRPr>
            </a:lvl1pPr>
            <a:lvl2pPr marL="742950" indent="-285750" algn="ctr">
              <a:defRPr sz="2500">
                <a:solidFill>
                  <a:srgbClr val="FF0000"/>
                </a:solidFill>
                <a:latin typeface="VNI-Times" pitchFamily="2" charset="0"/>
              </a:defRPr>
            </a:lvl2pPr>
            <a:lvl3pPr marL="1143000" indent="-228600" algn="ctr">
              <a:defRPr sz="2500">
                <a:solidFill>
                  <a:srgbClr val="FF0000"/>
                </a:solidFill>
                <a:latin typeface="VNI-Times" pitchFamily="2" charset="0"/>
              </a:defRPr>
            </a:lvl3pPr>
            <a:lvl4pPr marL="1600200" indent="-228600" algn="ctr">
              <a:defRPr sz="2500">
                <a:solidFill>
                  <a:srgbClr val="FF0000"/>
                </a:solidFill>
                <a:latin typeface="VNI-Times" pitchFamily="2" charset="0"/>
              </a:defRPr>
            </a:lvl4pPr>
            <a:lvl5pPr marL="2057400" indent="-228600" algn="ctr">
              <a:defRPr sz="2500">
                <a:solidFill>
                  <a:srgbClr val="FF0000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FF0000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FF0000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FF0000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FF0000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vi-VN" alt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Sơ đồ về sản xuất công nghiệp</a:t>
            </a:r>
            <a:endParaRPr lang="en-US" altLang="en-US" sz="4000" i="1" dirty="0">
              <a:cs typeface="Times New Roman" panose="02020603050405020304" pitchFamily="18" charset="0"/>
            </a:endParaRPr>
          </a:p>
        </p:txBody>
      </p:sp>
      <p:sp>
        <p:nvSpPr>
          <p:cNvPr id="78863" name="Rectangle 15"/>
          <p:cNvSpPr>
            <a:spLocks noChangeArrowheads="1"/>
          </p:cNvSpPr>
          <p:nvPr/>
        </p:nvSpPr>
        <p:spPr bwMode="auto">
          <a:xfrm>
            <a:off x="1676400" y="2430463"/>
            <a:ext cx="2311400" cy="6096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algn="ctr">
              <a:defRPr sz="2500">
                <a:solidFill>
                  <a:srgbClr val="FF0000"/>
                </a:solidFill>
                <a:latin typeface="VNI-Times" pitchFamily="2" charset="0"/>
              </a:defRPr>
            </a:lvl1pPr>
            <a:lvl2pPr marL="742950" indent="-285750" algn="ctr">
              <a:defRPr sz="2500">
                <a:solidFill>
                  <a:srgbClr val="FF0000"/>
                </a:solidFill>
                <a:latin typeface="VNI-Times" pitchFamily="2" charset="0"/>
              </a:defRPr>
            </a:lvl2pPr>
            <a:lvl3pPr marL="1143000" indent="-228600" algn="ctr">
              <a:defRPr sz="2500">
                <a:solidFill>
                  <a:srgbClr val="FF0000"/>
                </a:solidFill>
                <a:latin typeface="VNI-Times" pitchFamily="2" charset="0"/>
              </a:defRPr>
            </a:lvl3pPr>
            <a:lvl4pPr marL="1600200" indent="-228600" algn="ctr">
              <a:defRPr sz="2500">
                <a:solidFill>
                  <a:srgbClr val="FF0000"/>
                </a:solidFill>
                <a:latin typeface="VNI-Times" pitchFamily="2" charset="0"/>
              </a:defRPr>
            </a:lvl4pPr>
            <a:lvl5pPr marL="2057400" indent="-228600" algn="ctr">
              <a:defRPr sz="2500">
                <a:solidFill>
                  <a:srgbClr val="FF0000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FF0000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FF0000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FF0000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FF0000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200" dirty="0" err="1">
                <a:solidFill>
                  <a:srgbClr val="0000FF"/>
                </a:solidFill>
              </a:rPr>
              <a:t>Giai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ñoaïn</a:t>
            </a:r>
            <a:r>
              <a:rPr lang="en-US" altLang="en-US" sz="3200" dirty="0">
                <a:solidFill>
                  <a:srgbClr val="0000FF"/>
                </a:solidFill>
              </a:rPr>
              <a:t> 1</a:t>
            </a:r>
          </a:p>
        </p:txBody>
      </p:sp>
      <p:sp>
        <p:nvSpPr>
          <p:cNvPr id="78864" name="Rectangle 16"/>
          <p:cNvSpPr>
            <a:spLocks noChangeArrowheads="1"/>
          </p:cNvSpPr>
          <p:nvPr/>
        </p:nvSpPr>
        <p:spPr bwMode="auto">
          <a:xfrm>
            <a:off x="1676400" y="3886200"/>
            <a:ext cx="2286000" cy="609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algn="ctr">
              <a:defRPr sz="2500">
                <a:solidFill>
                  <a:srgbClr val="FF0000"/>
                </a:solidFill>
                <a:latin typeface="VNI-Times" pitchFamily="2" charset="0"/>
              </a:defRPr>
            </a:lvl1pPr>
            <a:lvl2pPr marL="742950" indent="-285750" algn="ctr">
              <a:defRPr sz="2500">
                <a:solidFill>
                  <a:srgbClr val="FF0000"/>
                </a:solidFill>
                <a:latin typeface="VNI-Times" pitchFamily="2" charset="0"/>
              </a:defRPr>
            </a:lvl2pPr>
            <a:lvl3pPr marL="1143000" indent="-228600" algn="ctr">
              <a:defRPr sz="2500">
                <a:solidFill>
                  <a:srgbClr val="FF0000"/>
                </a:solidFill>
                <a:latin typeface="VNI-Times" pitchFamily="2" charset="0"/>
              </a:defRPr>
            </a:lvl3pPr>
            <a:lvl4pPr marL="1600200" indent="-228600" algn="ctr">
              <a:defRPr sz="2500">
                <a:solidFill>
                  <a:srgbClr val="FF0000"/>
                </a:solidFill>
                <a:latin typeface="VNI-Times" pitchFamily="2" charset="0"/>
              </a:defRPr>
            </a:lvl4pPr>
            <a:lvl5pPr marL="2057400" indent="-228600" algn="ctr">
              <a:defRPr sz="2500">
                <a:solidFill>
                  <a:srgbClr val="FF0000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FF0000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FF0000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FF0000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FF0000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200" dirty="0" err="1"/>
              <a:t>Giai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ñoaïn</a:t>
            </a:r>
            <a:r>
              <a:rPr lang="en-US" altLang="en-US" sz="3200" dirty="0"/>
              <a:t> 2</a:t>
            </a:r>
          </a:p>
        </p:txBody>
      </p:sp>
      <p:sp>
        <p:nvSpPr>
          <p:cNvPr id="78865" name="Rectangle 17"/>
          <p:cNvSpPr>
            <a:spLocks noChangeArrowheads="1"/>
          </p:cNvSpPr>
          <p:nvPr/>
        </p:nvSpPr>
        <p:spPr bwMode="auto">
          <a:xfrm>
            <a:off x="8153400" y="2460797"/>
            <a:ext cx="2362200" cy="6096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3200" dirty="0" err="1">
                <a:solidFill>
                  <a:srgbClr val="0000FF"/>
                </a:solidFill>
                <a:latin typeface="VNI-Times" pitchFamily="2" charset="0"/>
              </a:rPr>
              <a:t>Nguyeân</a:t>
            </a: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lieäu</a:t>
            </a:r>
            <a:endParaRPr lang="en-US" sz="3200" dirty="0">
              <a:solidFill>
                <a:srgbClr val="0000FF"/>
              </a:solidFill>
              <a:latin typeface="VNI-Times" pitchFamily="2" charset="0"/>
            </a:endParaRPr>
          </a:p>
        </p:txBody>
      </p:sp>
      <p:sp>
        <p:nvSpPr>
          <p:cNvPr id="78867" name="Line 19"/>
          <p:cNvSpPr>
            <a:spLocks noChangeShapeType="1"/>
          </p:cNvSpPr>
          <p:nvPr/>
        </p:nvSpPr>
        <p:spPr bwMode="auto">
          <a:xfrm>
            <a:off x="3981450" y="2655888"/>
            <a:ext cx="41910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68" name="Line 20"/>
          <p:cNvSpPr>
            <a:spLocks noChangeShapeType="1"/>
          </p:cNvSpPr>
          <p:nvPr/>
        </p:nvSpPr>
        <p:spPr bwMode="auto">
          <a:xfrm>
            <a:off x="4000500" y="4140200"/>
            <a:ext cx="41529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69" name="Rectangle 21"/>
          <p:cNvSpPr>
            <a:spLocks noChangeArrowheads="1"/>
          </p:cNvSpPr>
          <p:nvPr/>
        </p:nvSpPr>
        <p:spPr bwMode="auto">
          <a:xfrm>
            <a:off x="3352800" y="2125663"/>
            <a:ext cx="5486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ctr">
              <a:defRPr sz="2500">
                <a:solidFill>
                  <a:srgbClr val="FF0000"/>
                </a:solidFill>
                <a:latin typeface="VNI-Times" pitchFamily="2" charset="0"/>
              </a:defRPr>
            </a:lvl1pPr>
            <a:lvl2pPr marL="742950" indent="-285750" algn="ctr">
              <a:defRPr sz="2500">
                <a:solidFill>
                  <a:srgbClr val="FF0000"/>
                </a:solidFill>
                <a:latin typeface="VNI-Times" pitchFamily="2" charset="0"/>
              </a:defRPr>
            </a:lvl2pPr>
            <a:lvl3pPr marL="1143000" indent="-228600" algn="ctr">
              <a:defRPr sz="2500">
                <a:solidFill>
                  <a:srgbClr val="FF0000"/>
                </a:solidFill>
                <a:latin typeface="VNI-Times" pitchFamily="2" charset="0"/>
              </a:defRPr>
            </a:lvl3pPr>
            <a:lvl4pPr marL="1600200" indent="-228600" algn="ctr">
              <a:defRPr sz="2500">
                <a:solidFill>
                  <a:srgbClr val="FF0000"/>
                </a:solidFill>
                <a:latin typeface="VNI-Times" pitchFamily="2" charset="0"/>
              </a:defRPr>
            </a:lvl4pPr>
            <a:lvl5pPr marL="2057400" indent="-228600" algn="ctr">
              <a:defRPr sz="2500">
                <a:solidFill>
                  <a:srgbClr val="FF0000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FF0000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FF0000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FF0000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FF0000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300" i="1" dirty="0" err="1">
                <a:solidFill>
                  <a:srgbClr val="0033CC"/>
                </a:solidFill>
              </a:rPr>
              <a:t>Taùc</a:t>
            </a:r>
            <a:r>
              <a:rPr lang="en-US" altLang="en-US" sz="2300" i="1" dirty="0">
                <a:solidFill>
                  <a:srgbClr val="0033CC"/>
                </a:solidFill>
              </a:rPr>
              <a:t> </a:t>
            </a:r>
            <a:r>
              <a:rPr lang="en-US" altLang="en-US" sz="2300" i="1" dirty="0" err="1">
                <a:solidFill>
                  <a:srgbClr val="0033CC"/>
                </a:solidFill>
              </a:rPr>
              <a:t>ñoäng</a:t>
            </a:r>
            <a:r>
              <a:rPr lang="en-US" altLang="en-US" sz="2300" i="1" dirty="0">
                <a:solidFill>
                  <a:srgbClr val="0033CC"/>
                </a:solidFill>
              </a:rPr>
              <a:t> </a:t>
            </a:r>
            <a:r>
              <a:rPr lang="en-US" altLang="en-US" sz="2300" i="1" dirty="0" err="1">
                <a:solidFill>
                  <a:srgbClr val="0033CC"/>
                </a:solidFill>
              </a:rPr>
              <a:t>vaøo</a:t>
            </a:r>
            <a:r>
              <a:rPr lang="en-US" altLang="en-US" sz="2300" i="1" dirty="0">
                <a:solidFill>
                  <a:srgbClr val="0033CC"/>
                </a:solidFill>
              </a:rPr>
              <a:t> </a:t>
            </a:r>
            <a:r>
              <a:rPr lang="en-US" altLang="en-US" sz="2300" i="1" dirty="0" err="1">
                <a:solidFill>
                  <a:srgbClr val="0033CC"/>
                </a:solidFill>
              </a:rPr>
              <a:t>ñoái</a:t>
            </a:r>
            <a:r>
              <a:rPr lang="en-US" altLang="en-US" sz="2300" i="1" dirty="0">
                <a:solidFill>
                  <a:srgbClr val="0033CC"/>
                </a:solidFill>
              </a:rPr>
              <a:t> </a:t>
            </a:r>
            <a:r>
              <a:rPr lang="en-US" altLang="en-US" sz="2300" i="1" dirty="0" err="1">
                <a:solidFill>
                  <a:srgbClr val="0033CC"/>
                </a:solidFill>
              </a:rPr>
              <a:t>töôïng</a:t>
            </a:r>
            <a:r>
              <a:rPr lang="en-US" altLang="en-US" sz="2300" i="1" dirty="0">
                <a:solidFill>
                  <a:srgbClr val="0033CC"/>
                </a:solidFill>
              </a:rPr>
              <a:t> </a:t>
            </a:r>
            <a:r>
              <a:rPr lang="en-US" altLang="en-US" sz="2300" i="1" dirty="0" err="1">
                <a:solidFill>
                  <a:srgbClr val="0033CC"/>
                </a:solidFill>
              </a:rPr>
              <a:t>lao</a:t>
            </a:r>
            <a:r>
              <a:rPr lang="en-US" altLang="en-US" sz="2300" i="1" dirty="0">
                <a:solidFill>
                  <a:srgbClr val="0033CC"/>
                </a:solidFill>
              </a:rPr>
              <a:t> </a:t>
            </a:r>
            <a:r>
              <a:rPr lang="en-US" altLang="en-US" sz="2300" i="1" dirty="0" err="1">
                <a:solidFill>
                  <a:srgbClr val="0033CC"/>
                </a:solidFill>
              </a:rPr>
              <a:t>ñoäng</a:t>
            </a:r>
            <a:endParaRPr lang="en-US" altLang="en-US" sz="2300" i="1" dirty="0">
              <a:solidFill>
                <a:srgbClr val="0033CC"/>
              </a:solidFill>
            </a:endParaRPr>
          </a:p>
        </p:txBody>
      </p:sp>
      <p:sp>
        <p:nvSpPr>
          <p:cNvPr id="78870" name="Rectangle 22"/>
          <p:cNvSpPr>
            <a:spLocks noChangeArrowheads="1"/>
          </p:cNvSpPr>
          <p:nvPr/>
        </p:nvSpPr>
        <p:spPr bwMode="auto">
          <a:xfrm>
            <a:off x="4127500" y="3619500"/>
            <a:ext cx="3352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3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Cheá</a:t>
            </a:r>
            <a:r>
              <a:rPr lang="en-US" sz="23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23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bieán</a:t>
            </a:r>
            <a:r>
              <a:rPr lang="en-US" sz="23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23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nguyeân</a:t>
            </a:r>
            <a:r>
              <a:rPr lang="en-US" sz="23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23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lieäu</a:t>
            </a:r>
            <a:endParaRPr lang="en-US" sz="2300" i="1" dirty="0">
              <a:latin typeface="VNI-Times" pitchFamily="2" charset="0"/>
            </a:endParaRPr>
          </a:p>
        </p:txBody>
      </p:sp>
      <p:sp>
        <p:nvSpPr>
          <p:cNvPr id="78871" name="Rectangle 23"/>
          <p:cNvSpPr>
            <a:spLocks noChangeArrowheads="1"/>
          </p:cNvSpPr>
          <p:nvPr/>
        </p:nvSpPr>
        <p:spPr bwMode="auto">
          <a:xfrm>
            <a:off x="4267200" y="4376738"/>
            <a:ext cx="3505200" cy="495300"/>
          </a:xfrm>
          <a:prstGeom prst="rect">
            <a:avLst/>
          </a:prstGeom>
          <a:solidFill>
            <a:srgbClr val="990099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Saûn</a:t>
            </a:r>
            <a:r>
              <a:rPr 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xuaát</a:t>
            </a:r>
            <a:r>
              <a:rPr 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VNI-Times" pitchFamily="2" charset="0"/>
              </a:rPr>
              <a:t>baèng</a:t>
            </a:r>
            <a:r>
              <a:rPr 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maùy</a:t>
            </a:r>
            <a:r>
              <a:rPr 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moùc</a:t>
            </a:r>
            <a:endParaRPr lang="en-US" i="1" dirty="0">
              <a:solidFill>
                <a:schemeClr val="bg1"/>
              </a:solidFill>
              <a:latin typeface="VNI-Times" pitchFamily="2" charset="0"/>
            </a:endParaRPr>
          </a:p>
        </p:txBody>
      </p:sp>
      <p:sp>
        <p:nvSpPr>
          <p:cNvPr id="78872" name="Rectangle 24"/>
          <p:cNvSpPr>
            <a:spLocks noChangeArrowheads="1"/>
          </p:cNvSpPr>
          <p:nvPr/>
        </p:nvSpPr>
        <p:spPr bwMode="auto">
          <a:xfrm>
            <a:off x="8153400" y="3695700"/>
            <a:ext cx="2362200" cy="2590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Tö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lieäu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saûn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xuaát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vaø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vaät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phaåm</a:t>
            </a:r>
            <a:r>
              <a:rPr lang="en-US" sz="3200" dirty="0">
                <a:latin typeface="VNI-Times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tieâu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duøng</a:t>
            </a: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  <a:latin typeface="VNI-Times" pitchFamily="2" charset="0"/>
            </a:endParaRPr>
          </a:p>
        </p:txBody>
      </p:sp>
      <p:sp>
        <p:nvSpPr>
          <p:cNvPr id="78873" name="Rectangle 25"/>
          <p:cNvSpPr>
            <a:spLocks noChangeArrowheads="1"/>
          </p:cNvSpPr>
          <p:nvPr/>
        </p:nvSpPr>
        <p:spPr bwMode="auto">
          <a:xfrm>
            <a:off x="4267200" y="2860675"/>
            <a:ext cx="3505200" cy="495300"/>
          </a:xfrm>
          <a:prstGeom prst="rect">
            <a:avLst/>
          </a:prstGeom>
          <a:solidFill>
            <a:srgbClr val="990099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Saûn</a:t>
            </a:r>
            <a:r>
              <a:rPr 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Times New Roman" panose="02020603050405020304" pitchFamily="18" charset="0"/>
              </a:rPr>
              <a:t>xuaát</a:t>
            </a:r>
            <a:r>
              <a:rPr 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baèng</a:t>
            </a:r>
            <a:r>
              <a:rPr 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maùy</a:t>
            </a:r>
            <a:r>
              <a:rPr 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moùc</a:t>
            </a:r>
            <a:endParaRPr lang="en-US" i="1" dirty="0">
              <a:solidFill>
                <a:schemeClr val="bg1"/>
              </a:solidFill>
              <a:latin typeface="VNI-Times" pitchFamily="2" charset="0"/>
            </a:endParaRPr>
          </a:p>
        </p:txBody>
      </p:sp>
      <p:sp>
        <p:nvSpPr>
          <p:cNvPr id="78874" name="Line 26"/>
          <p:cNvSpPr>
            <a:spLocks noChangeShapeType="1"/>
          </p:cNvSpPr>
          <p:nvPr/>
        </p:nvSpPr>
        <p:spPr bwMode="auto">
          <a:xfrm flipH="1">
            <a:off x="9296400" y="3070397"/>
            <a:ext cx="8238" cy="63006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22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8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8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8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8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8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8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8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8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8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8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8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8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8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8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8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62" grpId="0"/>
      <p:bldP spid="78863" grpId="0" animBg="1"/>
      <p:bldP spid="78864" grpId="0" animBg="1"/>
      <p:bldP spid="78865" grpId="0" animBg="1"/>
      <p:bldP spid="78869" grpId="0"/>
      <p:bldP spid="78870" grpId="0"/>
      <p:bldP spid="78871" grpId="0" animBg="1"/>
      <p:bldP spid="78872" grpId="0" animBg="1"/>
      <p:bldP spid="7887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Chöông VIII: Ñòa lí coâng nghieäp – Baøi 31</a:t>
            </a:r>
          </a:p>
        </p:txBody>
      </p:sp>
      <p:sp>
        <p:nvSpPr>
          <p:cNvPr id="3174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ED8E11B-B6CA-429B-AA31-D7C67976DDD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p:grpSp>
        <p:nvGrpSpPr>
          <p:cNvPr id="31748" name="Group 79"/>
          <p:cNvGrpSpPr>
            <a:grpSpLocks/>
          </p:cNvGrpSpPr>
          <p:nvPr/>
        </p:nvGrpSpPr>
        <p:grpSpPr bwMode="auto">
          <a:xfrm>
            <a:off x="1524000" y="519114"/>
            <a:ext cx="9144000" cy="6124575"/>
            <a:chOff x="0" y="528"/>
            <a:chExt cx="5760" cy="3792"/>
          </a:xfrm>
        </p:grpSpPr>
        <p:grpSp>
          <p:nvGrpSpPr>
            <p:cNvPr id="31775" name="Group 80"/>
            <p:cNvGrpSpPr>
              <a:grpSpLocks/>
            </p:cNvGrpSpPr>
            <p:nvPr/>
          </p:nvGrpSpPr>
          <p:grpSpPr bwMode="auto">
            <a:xfrm>
              <a:off x="0" y="528"/>
              <a:ext cx="5760" cy="3792"/>
              <a:chOff x="0" y="528"/>
              <a:chExt cx="5760" cy="3792"/>
            </a:xfrm>
          </p:grpSpPr>
          <p:pic>
            <p:nvPicPr>
              <p:cNvPr id="31777" name="Picture 81" descr="500px-Papermaking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577"/>
                <a:ext cx="5760" cy="37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778" name="Rectangle 82"/>
              <p:cNvSpPr>
                <a:spLocks noChangeArrowheads="1"/>
              </p:cNvSpPr>
              <p:nvPr/>
            </p:nvSpPr>
            <p:spPr bwMode="auto">
              <a:xfrm>
                <a:off x="192" y="3504"/>
                <a:ext cx="86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500">
                  <a:solidFill>
                    <a:srgbClr val="0000FF"/>
                  </a:solidFill>
                </a:endParaRPr>
              </a:p>
            </p:txBody>
          </p:sp>
          <p:sp>
            <p:nvSpPr>
              <p:cNvPr id="31779" name="Rectangle 83"/>
              <p:cNvSpPr>
                <a:spLocks noChangeArrowheads="1"/>
              </p:cNvSpPr>
              <p:nvPr/>
            </p:nvSpPr>
            <p:spPr bwMode="auto">
              <a:xfrm>
                <a:off x="0" y="984"/>
                <a:ext cx="1872" cy="13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500">
                    <a:solidFill>
                      <a:schemeClr val="folHlink"/>
                    </a:solidFill>
                  </a:rPr>
                  <a:t> </a:t>
                </a:r>
              </a:p>
            </p:txBody>
          </p:sp>
          <p:sp>
            <p:nvSpPr>
              <p:cNvPr id="31780" name="Rectangle 84"/>
              <p:cNvSpPr>
                <a:spLocks noChangeArrowheads="1"/>
              </p:cNvSpPr>
              <p:nvPr/>
            </p:nvSpPr>
            <p:spPr bwMode="auto">
              <a:xfrm>
                <a:off x="1680" y="1344"/>
                <a:ext cx="912" cy="2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500">
                  <a:solidFill>
                    <a:srgbClr val="0000FF"/>
                  </a:solidFill>
                </a:endParaRPr>
              </a:p>
            </p:txBody>
          </p:sp>
          <p:sp>
            <p:nvSpPr>
              <p:cNvPr id="31781" name="Rectangle 85"/>
              <p:cNvSpPr>
                <a:spLocks noChangeArrowheads="1"/>
              </p:cNvSpPr>
              <p:nvPr/>
            </p:nvSpPr>
            <p:spPr bwMode="auto">
              <a:xfrm>
                <a:off x="2352" y="1056"/>
                <a:ext cx="1008" cy="2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500">
                    <a:solidFill>
                      <a:srgbClr val="0000FF"/>
                    </a:solidFill>
                  </a:rPr>
                  <a:t> </a:t>
                </a:r>
              </a:p>
            </p:txBody>
          </p:sp>
          <p:sp>
            <p:nvSpPr>
              <p:cNvPr id="31782" name="Rectangle 86"/>
              <p:cNvSpPr>
                <a:spLocks noChangeArrowheads="1"/>
              </p:cNvSpPr>
              <p:nvPr/>
            </p:nvSpPr>
            <p:spPr bwMode="auto">
              <a:xfrm>
                <a:off x="5520" y="1248"/>
                <a:ext cx="240" cy="3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500">
                  <a:solidFill>
                    <a:srgbClr val="FF0000"/>
                  </a:solidFill>
                </a:endParaRPr>
              </a:p>
            </p:txBody>
          </p:sp>
          <p:sp>
            <p:nvSpPr>
              <p:cNvPr id="31783" name="Rectangle 87"/>
              <p:cNvSpPr>
                <a:spLocks noChangeArrowheads="1"/>
              </p:cNvSpPr>
              <p:nvPr/>
            </p:nvSpPr>
            <p:spPr bwMode="auto">
              <a:xfrm>
                <a:off x="2984" y="816"/>
                <a:ext cx="856" cy="2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500">
                  <a:solidFill>
                    <a:srgbClr val="0000FF"/>
                  </a:solidFill>
                </a:endParaRPr>
              </a:p>
            </p:txBody>
          </p:sp>
          <p:sp>
            <p:nvSpPr>
              <p:cNvPr id="31784" name="Rectangle 88"/>
              <p:cNvSpPr>
                <a:spLocks noChangeArrowheads="1"/>
              </p:cNvSpPr>
              <p:nvPr/>
            </p:nvSpPr>
            <p:spPr bwMode="auto">
              <a:xfrm>
                <a:off x="5184" y="2256"/>
                <a:ext cx="576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500">
                  <a:solidFill>
                    <a:srgbClr val="FF0000"/>
                  </a:solidFill>
                </a:endParaRPr>
              </a:p>
            </p:txBody>
          </p:sp>
          <p:sp>
            <p:nvSpPr>
              <p:cNvPr id="31785" name="Rectangle 89"/>
              <p:cNvSpPr>
                <a:spLocks noChangeArrowheads="1"/>
              </p:cNvSpPr>
              <p:nvPr/>
            </p:nvSpPr>
            <p:spPr bwMode="auto">
              <a:xfrm>
                <a:off x="5088" y="624"/>
                <a:ext cx="672" cy="6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FF0000"/>
                  </a:solidFill>
                </a:endParaRPr>
              </a:p>
            </p:txBody>
          </p:sp>
          <p:sp>
            <p:nvSpPr>
              <p:cNvPr id="31786" name="Rectangle 90"/>
              <p:cNvSpPr>
                <a:spLocks noChangeArrowheads="1"/>
              </p:cNvSpPr>
              <p:nvPr/>
            </p:nvSpPr>
            <p:spPr bwMode="auto">
              <a:xfrm>
                <a:off x="4656" y="2736"/>
                <a:ext cx="912" cy="2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500">
                  <a:solidFill>
                    <a:srgbClr val="FF0000"/>
                  </a:solidFill>
                </a:endParaRPr>
              </a:p>
            </p:txBody>
          </p:sp>
          <p:sp>
            <p:nvSpPr>
              <p:cNvPr id="31787" name="Rectangle 91"/>
              <p:cNvSpPr>
                <a:spLocks noChangeArrowheads="1"/>
              </p:cNvSpPr>
              <p:nvPr/>
            </p:nvSpPr>
            <p:spPr bwMode="auto">
              <a:xfrm>
                <a:off x="3888" y="3264"/>
                <a:ext cx="912" cy="2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500">
                  <a:solidFill>
                    <a:srgbClr val="FF0000"/>
                  </a:solidFill>
                </a:endParaRPr>
              </a:p>
            </p:txBody>
          </p:sp>
          <p:sp>
            <p:nvSpPr>
              <p:cNvPr id="31788" name="Rectangle 92"/>
              <p:cNvSpPr>
                <a:spLocks noChangeArrowheads="1"/>
              </p:cNvSpPr>
              <p:nvPr/>
            </p:nvSpPr>
            <p:spPr bwMode="auto">
              <a:xfrm>
                <a:off x="4416" y="3792"/>
                <a:ext cx="1008" cy="2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500">
                  <a:solidFill>
                    <a:srgbClr val="FF0000"/>
                  </a:solidFill>
                </a:endParaRPr>
              </a:p>
            </p:txBody>
          </p:sp>
          <p:sp>
            <p:nvSpPr>
              <p:cNvPr id="31789" name="Rectangle 93"/>
              <p:cNvSpPr>
                <a:spLocks noChangeArrowheads="1"/>
              </p:cNvSpPr>
              <p:nvPr/>
            </p:nvSpPr>
            <p:spPr bwMode="auto">
              <a:xfrm>
                <a:off x="3216" y="3792"/>
                <a:ext cx="1008" cy="2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500">
                  <a:solidFill>
                    <a:srgbClr val="FF0000"/>
                  </a:solidFill>
                </a:endParaRPr>
              </a:p>
            </p:txBody>
          </p:sp>
          <p:sp>
            <p:nvSpPr>
              <p:cNvPr id="31790" name="Rectangle 94"/>
              <p:cNvSpPr>
                <a:spLocks noChangeArrowheads="1"/>
              </p:cNvSpPr>
              <p:nvPr/>
            </p:nvSpPr>
            <p:spPr bwMode="auto">
              <a:xfrm>
                <a:off x="4608" y="3792"/>
                <a:ext cx="1008" cy="2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500">
                  <a:solidFill>
                    <a:srgbClr val="FF0000"/>
                  </a:solidFill>
                </a:endParaRPr>
              </a:p>
            </p:txBody>
          </p:sp>
          <p:sp>
            <p:nvSpPr>
              <p:cNvPr id="31791" name="Rectangle 95"/>
              <p:cNvSpPr>
                <a:spLocks noChangeArrowheads="1"/>
              </p:cNvSpPr>
              <p:nvPr/>
            </p:nvSpPr>
            <p:spPr bwMode="auto">
              <a:xfrm>
                <a:off x="3408" y="3792"/>
                <a:ext cx="1008" cy="2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500">
                  <a:solidFill>
                    <a:srgbClr val="FF0000"/>
                  </a:solidFill>
                </a:endParaRPr>
              </a:p>
            </p:txBody>
          </p:sp>
          <p:sp>
            <p:nvSpPr>
              <p:cNvPr id="31792" name="Rectangle 96"/>
              <p:cNvSpPr>
                <a:spLocks noChangeArrowheads="1"/>
              </p:cNvSpPr>
              <p:nvPr/>
            </p:nvSpPr>
            <p:spPr bwMode="auto">
              <a:xfrm>
                <a:off x="1296" y="3936"/>
                <a:ext cx="768" cy="2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500">
                  <a:solidFill>
                    <a:srgbClr val="FF0000"/>
                  </a:solidFill>
                </a:endParaRPr>
              </a:p>
            </p:txBody>
          </p:sp>
          <p:sp>
            <p:nvSpPr>
              <p:cNvPr id="31793" name="Rectangle 97"/>
              <p:cNvSpPr>
                <a:spLocks noChangeArrowheads="1"/>
              </p:cNvSpPr>
              <p:nvPr/>
            </p:nvSpPr>
            <p:spPr bwMode="auto">
              <a:xfrm>
                <a:off x="528" y="528"/>
                <a:ext cx="3600" cy="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500">
                  <a:solidFill>
                    <a:srgbClr val="FF0000"/>
                  </a:solidFill>
                </a:endParaRPr>
              </a:p>
            </p:txBody>
          </p:sp>
          <p:sp>
            <p:nvSpPr>
              <p:cNvPr id="31794" name="Rectangle 98"/>
              <p:cNvSpPr>
                <a:spLocks noChangeArrowheads="1"/>
              </p:cNvSpPr>
              <p:nvPr/>
            </p:nvSpPr>
            <p:spPr bwMode="auto">
              <a:xfrm>
                <a:off x="3888" y="768"/>
                <a:ext cx="672" cy="1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500">
                  <a:solidFill>
                    <a:srgbClr val="0000FF"/>
                  </a:solidFill>
                </a:endParaRPr>
              </a:p>
            </p:txBody>
          </p:sp>
          <p:sp>
            <p:nvSpPr>
              <p:cNvPr id="31795" name="Rectangle 99"/>
              <p:cNvSpPr>
                <a:spLocks noChangeArrowheads="1"/>
              </p:cNvSpPr>
              <p:nvPr/>
            </p:nvSpPr>
            <p:spPr bwMode="auto">
              <a:xfrm>
                <a:off x="4320" y="1248"/>
                <a:ext cx="528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31796" name="Rectangle 100"/>
              <p:cNvSpPr>
                <a:spLocks noChangeArrowheads="1"/>
              </p:cNvSpPr>
              <p:nvPr/>
            </p:nvSpPr>
            <p:spPr bwMode="auto">
              <a:xfrm>
                <a:off x="1616" y="3984"/>
                <a:ext cx="528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1797" name="Line 101"/>
              <p:cNvSpPr>
                <a:spLocks noChangeShapeType="1"/>
              </p:cNvSpPr>
              <p:nvPr/>
            </p:nvSpPr>
            <p:spPr bwMode="auto">
              <a:xfrm flipV="1">
                <a:off x="1872" y="3840"/>
                <a:ext cx="0" cy="288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1776" name="Rectangle 102"/>
            <p:cNvSpPr>
              <a:spLocks noChangeArrowheads="1"/>
            </p:cNvSpPr>
            <p:nvPr/>
          </p:nvSpPr>
          <p:spPr bwMode="auto">
            <a:xfrm>
              <a:off x="1777" y="3855"/>
              <a:ext cx="159" cy="3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500">
                <a:solidFill>
                  <a:srgbClr val="FF0000"/>
                </a:solidFill>
              </a:endParaRPr>
            </a:p>
          </p:txBody>
        </p:sp>
      </p:grpSp>
      <p:sp>
        <p:nvSpPr>
          <p:cNvPr id="31749" name="Rectangle 20"/>
          <p:cNvSpPr>
            <a:spLocks noChangeArrowheads="1"/>
          </p:cNvSpPr>
          <p:nvPr/>
        </p:nvSpPr>
        <p:spPr bwMode="auto">
          <a:xfrm>
            <a:off x="1524000" y="1562100"/>
            <a:ext cx="2971800" cy="2171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500">
                <a:solidFill>
                  <a:schemeClr val="folHlink"/>
                </a:solidFill>
              </a:rPr>
              <a:t> </a:t>
            </a:r>
          </a:p>
        </p:txBody>
      </p:sp>
      <p:sp>
        <p:nvSpPr>
          <p:cNvPr id="51221" name="Rectangle 21"/>
          <p:cNvSpPr>
            <a:spLocks noChangeArrowheads="1"/>
          </p:cNvSpPr>
          <p:nvPr/>
        </p:nvSpPr>
        <p:spPr bwMode="auto">
          <a:xfrm>
            <a:off x="3994150" y="1890713"/>
            <a:ext cx="1447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500" dirty="0" err="1">
                <a:solidFill>
                  <a:srgbClr val="0000FF"/>
                </a:solidFill>
              </a:rPr>
              <a:t>Thaùi</a:t>
            </a:r>
            <a:r>
              <a:rPr lang="en-US" altLang="en-US" sz="2500" dirty="0">
                <a:solidFill>
                  <a:srgbClr val="0000FF"/>
                </a:solidFill>
              </a:rPr>
              <a:t> </a:t>
            </a:r>
            <a:r>
              <a:rPr lang="en-US" altLang="en-US" sz="2500" dirty="0" err="1">
                <a:solidFill>
                  <a:srgbClr val="0000FF"/>
                </a:solidFill>
              </a:rPr>
              <a:t>moûng</a:t>
            </a:r>
            <a:endParaRPr lang="en-US" altLang="en-US" sz="2500" dirty="0">
              <a:solidFill>
                <a:srgbClr val="0000FF"/>
              </a:solidFill>
            </a:endParaRPr>
          </a:p>
        </p:txBody>
      </p:sp>
      <p:sp>
        <p:nvSpPr>
          <p:cNvPr id="51222" name="Rectangle 22"/>
          <p:cNvSpPr>
            <a:spLocks noChangeArrowheads="1"/>
          </p:cNvSpPr>
          <p:nvPr/>
        </p:nvSpPr>
        <p:spPr bwMode="auto">
          <a:xfrm>
            <a:off x="5091113" y="1522413"/>
            <a:ext cx="1600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500">
                <a:solidFill>
                  <a:srgbClr val="0000FF"/>
                </a:solidFill>
              </a:rPr>
              <a:t>Haáp </a:t>
            </a:r>
          </a:p>
        </p:txBody>
      </p:sp>
      <p:sp>
        <p:nvSpPr>
          <p:cNvPr id="31752" name="Rectangle 26"/>
          <p:cNvSpPr>
            <a:spLocks noChangeArrowheads="1"/>
          </p:cNvSpPr>
          <p:nvPr/>
        </p:nvSpPr>
        <p:spPr bwMode="auto">
          <a:xfrm>
            <a:off x="10287000" y="1981200"/>
            <a:ext cx="3810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500">
              <a:solidFill>
                <a:srgbClr val="FF0000"/>
              </a:solidFill>
            </a:endParaRPr>
          </a:p>
        </p:txBody>
      </p:sp>
      <p:sp>
        <p:nvSpPr>
          <p:cNvPr id="51223" name="Rectangle 23"/>
          <p:cNvSpPr>
            <a:spLocks noChangeArrowheads="1"/>
          </p:cNvSpPr>
          <p:nvPr/>
        </p:nvSpPr>
        <p:spPr bwMode="auto">
          <a:xfrm>
            <a:off x="6299200" y="1154113"/>
            <a:ext cx="13589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500">
                <a:solidFill>
                  <a:srgbClr val="0000FF"/>
                </a:solidFill>
              </a:rPr>
              <a:t>Laøm saïch </a:t>
            </a:r>
          </a:p>
        </p:txBody>
      </p:sp>
      <p:sp>
        <p:nvSpPr>
          <p:cNvPr id="31754" name="Rectangle 27"/>
          <p:cNvSpPr>
            <a:spLocks noChangeArrowheads="1"/>
          </p:cNvSpPr>
          <p:nvPr/>
        </p:nvSpPr>
        <p:spPr bwMode="auto">
          <a:xfrm>
            <a:off x="9753600" y="3581400"/>
            <a:ext cx="914400" cy="533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500">
              <a:solidFill>
                <a:srgbClr val="FF0000"/>
              </a:solidFill>
            </a:endParaRPr>
          </a:p>
        </p:txBody>
      </p:sp>
      <p:sp>
        <p:nvSpPr>
          <p:cNvPr id="51228" name="Rectangle 28"/>
          <p:cNvSpPr>
            <a:spLocks noChangeArrowheads="1"/>
          </p:cNvSpPr>
          <p:nvPr/>
        </p:nvSpPr>
        <p:spPr bwMode="auto">
          <a:xfrm>
            <a:off x="8763000" y="4343400"/>
            <a:ext cx="1447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500">
                <a:solidFill>
                  <a:srgbClr val="FF0000"/>
                </a:solidFill>
              </a:rPr>
              <a:t>EÙp</a:t>
            </a:r>
          </a:p>
        </p:txBody>
      </p:sp>
      <p:sp>
        <p:nvSpPr>
          <p:cNvPr id="31756" name="Rectangle 30"/>
          <p:cNvSpPr>
            <a:spLocks noChangeArrowheads="1"/>
          </p:cNvSpPr>
          <p:nvPr/>
        </p:nvSpPr>
        <p:spPr bwMode="auto">
          <a:xfrm>
            <a:off x="8534400" y="6019800"/>
            <a:ext cx="1600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500">
              <a:solidFill>
                <a:srgbClr val="FF0000"/>
              </a:solidFill>
            </a:endParaRPr>
          </a:p>
        </p:txBody>
      </p:sp>
      <p:sp>
        <p:nvSpPr>
          <p:cNvPr id="31757" name="Rectangle 31"/>
          <p:cNvSpPr>
            <a:spLocks noChangeArrowheads="1"/>
          </p:cNvSpPr>
          <p:nvPr/>
        </p:nvSpPr>
        <p:spPr bwMode="auto">
          <a:xfrm>
            <a:off x="6629400" y="6019800"/>
            <a:ext cx="1600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500">
              <a:solidFill>
                <a:srgbClr val="FF0000"/>
              </a:solidFill>
            </a:endParaRPr>
          </a:p>
        </p:txBody>
      </p:sp>
      <p:sp>
        <p:nvSpPr>
          <p:cNvPr id="31758" name="Rectangle 32"/>
          <p:cNvSpPr>
            <a:spLocks noChangeArrowheads="1"/>
          </p:cNvSpPr>
          <p:nvPr/>
        </p:nvSpPr>
        <p:spPr bwMode="auto">
          <a:xfrm>
            <a:off x="8839200" y="6019800"/>
            <a:ext cx="1600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500">
              <a:solidFill>
                <a:srgbClr val="FF0000"/>
              </a:solidFill>
            </a:endParaRPr>
          </a:p>
        </p:txBody>
      </p:sp>
      <p:sp>
        <p:nvSpPr>
          <p:cNvPr id="31759" name="Rectangle 33"/>
          <p:cNvSpPr>
            <a:spLocks noChangeArrowheads="1"/>
          </p:cNvSpPr>
          <p:nvPr/>
        </p:nvSpPr>
        <p:spPr bwMode="auto">
          <a:xfrm>
            <a:off x="6934200" y="6019800"/>
            <a:ext cx="1600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500">
              <a:solidFill>
                <a:srgbClr val="FF0000"/>
              </a:solidFill>
            </a:endParaRPr>
          </a:p>
        </p:txBody>
      </p:sp>
      <p:sp>
        <p:nvSpPr>
          <p:cNvPr id="31760" name="Rectangle 38"/>
          <p:cNvSpPr>
            <a:spLocks noChangeArrowheads="1"/>
          </p:cNvSpPr>
          <p:nvPr/>
        </p:nvSpPr>
        <p:spPr bwMode="auto">
          <a:xfrm>
            <a:off x="2400300" y="631825"/>
            <a:ext cx="5715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500">
              <a:solidFill>
                <a:srgbClr val="FF0000"/>
              </a:solidFill>
            </a:endParaRPr>
          </a:p>
        </p:txBody>
      </p:sp>
      <p:sp>
        <p:nvSpPr>
          <p:cNvPr id="51224" name="Rectangle 24"/>
          <p:cNvSpPr>
            <a:spLocks noChangeArrowheads="1"/>
          </p:cNvSpPr>
          <p:nvPr/>
        </p:nvSpPr>
        <p:spPr bwMode="auto">
          <a:xfrm>
            <a:off x="7570788" y="909638"/>
            <a:ext cx="10668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500">
                <a:solidFill>
                  <a:srgbClr val="0000FF"/>
                </a:solidFill>
              </a:rPr>
              <a:t>Ñaäp vuïn </a:t>
            </a: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752600" y="98425"/>
            <a:ext cx="8610600" cy="838200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  <a:defRPr/>
            </a:pPr>
            <a:r>
              <a:rPr lang="vi-VN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 giai đoạn trong quá trình sản xuất giấy</a:t>
            </a:r>
            <a:endParaRPr lang="en-US" sz="3600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NI-Times" pitchFamily="2" charset="0"/>
            </a:endParaRPr>
          </a:p>
        </p:txBody>
      </p:sp>
      <p:sp>
        <p:nvSpPr>
          <p:cNvPr id="51240" name="WordArt 40"/>
          <p:cNvSpPr>
            <a:spLocks noChangeArrowheads="1" noChangeShapeType="1" noTextEdit="1"/>
          </p:cNvSpPr>
          <p:nvPr/>
        </p:nvSpPr>
        <p:spPr bwMode="auto">
          <a:xfrm>
            <a:off x="2633664" y="2843213"/>
            <a:ext cx="7519987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VNI-Times" pitchFamily="2" charset="0"/>
              <a:cs typeface="Times New Roman" panose="02020603050405020304" pitchFamily="18" charset="0"/>
            </a:endParaRPr>
          </a:p>
        </p:txBody>
      </p:sp>
      <p:sp>
        <p:nvSpPr>
          <p:cNvPr id="51241" name="WordArt 41"/>
          <p:cNvSpPr>
            <a:spLocks noChangeArrowheads="1" noChangeShapeType="1" noTextEdit="1"/>
          </p:cNvSpPr>
          <p:nvPr/>
        </p:nvSpPr>
        <p:spPr bwMode="auto">
          <a:xfrm>
            <a:off x="8474076" y="6238876"/>
            <a:ext cx="2143125" cy="6191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Jamai" pitchFamily="2" charset="0"/>
              </a:rPr>
              <a:t>giai</a:t>
            </a:r>
            <a:r>
              <a:rPr lang="en-US" sz="3600" kern="10" dirty="0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Jamai" pitchFamily="2" charset="0"/>
              </a:rPr>
              <a:t> </a:t>
            </a:r>
            <a:r>
              <a:rPr lang="en-US" sz="3600" kern="10" dirty="0" err="1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Jamai" pitchFamily="2" charset="0"/>
              </a:rPr>
              <a:t>ñoaïn</a:t>
            </a:r>
            <a:r>
              <a:rPr lang="en-US" sz="3600" kern="10" dirty="0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Jamai" pitchFamily="2" charset="0"/>
              </a:rPr>
              <a:t> 2</a:t>
            </a:r>
          </a:p>
        </p:txBody>
      </p:sp>
      <p:sp>
        <p:nvSpPr>
          <p:cNvPr id="51248" name="WordArt 48"/>
          <p:cNvSpPr>
            <a:spLocks noChangeArrowheads="1" noChangeShapeType="1" noTextEdit="1"/>
          </p:cNvSpPr>
          <p:nvPr/>
        </p:nvSpPr>
        <p:spPr bwMode="auto">
          <a:xfrm>
            <a:off x="1666876" y="1362076"/>
            <a:ext cx="2143125" cy="6191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Jamai" pitchFamily="2" charset="0"/>
              </a:rPr>
              <a:t>giai</a:t>
            </a:r>
            <a:r>
              <a:rPr lang="en-US" sz="3600" kern="10" dirty="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Jamai" pitchFamily="2" charset="0"/>
              </a:rPr>
              <a:t> </a:t>
            </a:r>
            <a:r>
              <a:rPr lang="en-US" sz="3600" kern="10" dirty="0" err="1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Jamai" pitchFamily="2" charset="0"/>
              </a:rPr>
              <a:t>ñoaïn</a:t>
            </a:r>
            <a:r>
              <a:rPr lang="en-US" sz="3600" kern="10" dirty="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Jamai" pitchFamily="2" charset="0"/>
              </a:rPr>
              <a:t> 1</a:t>
            </a:r>
          </a:p>
        </p:txBody>
      </p:sp>
      <p:sp>
        <p:nvSpPr>
          <p:cNvPr id="51249" name="Rectangle 49"/>
          <p:cNvSpPr>
            <a:spLocks noChangeArrowheads="1"/>
          </p:cNvSpPr>
          <p:nvPr/>
        </p:nvSpPr>
        <p:spPr bwMode="auto">
          <a:xfrm>
            <a:off x="8507413" y="1900238"/>
            <a:ext cx="838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solidFill>
                  <a:srgbClr val="0000FF"/>
                </a:solidFill>
              </a:rPr>
              <a:t>Boät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goã</a:t>
            </a:r>
            <a:r>
              <a:rPr lang="en-US" altLang="en-US" dirty="0">
                <a:solidFill>
                  <a:srgbClr val="0000FF"/>
                </a:solidFill>
              </a:rPr>
              <a:t> - </a:t>
            </a:r>
            <a:r>
              <a:rPr lang="en-US" altLang="en-US" dirty="0" err="1">
                <a:solidFill>
                  <a:srgbClr val="0000FF"/>
                </a:solidFill>
              </a:rPr>
              <a:t>nguyeân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lieäu</a:t>
            </a:r>
            <a:endParaRPr lang="en-US" altLang="en-US" dirty="0">
              <a:solidFill>
                <a:srgbClr val="0000FF"/>
              </a:solidFill>
            </a:endParaRPr>
          </a:p>
        </p:txBody>
      </p:sp>
      <p:sp>
        <p:nvSpPr>
          <p:cNvPr id="51250" name="Line 50"/>
          <p:cNvSpPr>
            <a:spLocks noChangeShapeType="1"/>
          </p:cNvSpPr>
          <p:nvPr/>
        </p:nvSpPr>
        <p:spPr bwMode="auto">
          <a:xfrm flipH="1" flipV="1">
            <a:off x="8926514" y="1624013"/>
            <a:ext cx="26987" cy="508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3" name="Line 53"/>
          <p:cNvSpPr>
            <a:spLocks noChangeShapeType="1"/>
          </p:cNvSpPr>
          <p:nvPr/>
        </p:nvSpPr>
        <p:spPr bwMode="auto">
          <a:xfrm flipV="1">
            <a:off x="4495800" y="5991225"/>
            <a:ext cx="0" cy="457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1" name="Rectangle 51"/>
          <p:cNvSpPr>
            <a:spLocks noChangeArrowheads="1"/>
          </p:cNvSpPr>
          <p:nvPr/>
        </p:nvSpPr>
        <p:spPr bwMode="auto">
          <a:xfrm flipH="1">
            <a:off x="3268663" y="6219826"/>
            <a:ext cx="5207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00066"/>
                </a:solidFill>
              </a:rPr>
              <a:t>Giaáy</a:t>
            </a:r>
            <a:r>
              <a:rPr lang="en-US" altLang="en-US" sz="2800" dirty="0">
                <a:solidFill>
                  <a:srgbClr val="000066"/>
                </a:solidFill>
              </a:rPr>
              <a:t> – </a:t>
            </a:r>
            <a:r>
              <a:rPr lang="en-US" altLang="en-US" sz="2800" dirty="0" err="1">
                <a:solidFill>
                  <a:srgbClr val="000066"/>
                </a:solidFill>
              </a:rPr>
              <a:t>vaät</a:t>
            </a:r>
            <a:r>
              <a:rPr lang="en-US" altLang="en-US" sz="2800" dirty="0">
                <a:solidFill>
                  <a:srgbClr val="000066"/>
                </a:solidFill>
              </a:rPr>
              <a:t> </a:t>
            </a:r>
            <a:r>
              <a:rPr lang="en-US" altLang="en-US" sz="2800" dirty="0" err="1">
                <a:solidFill>
                  <a:srgbClr val="000066"/>
                </a:solidFill>
              </a:rPr>
              <a:t>phaåm</a:t>
            </a:r>
            <a:r>
              <a:rPr lang="en-US" altLang="en-US" sz="2800" dirty="0">
                <a:solidFill>
                  <a:srgbClr val="000066"/>
                </a:solidFill>
              </a:rPr>
              <a:t> </a:t>
            </a:r>
            <a:r>
              <a:rPr lang="en-US" altLang="en-US" sz="2800" dirty="0" err="1">
                <a:solidFill>
                  <a:srgbClr val="000066"/>
                </a:solidFill>
              </a:rPr>
              <a:t>tieâu</a:t>
            </a:r>
            <a:r>
              <a:rPr lang="en-US" altLang="en-US" sz="2800" dirty="0">
                <a:solidFill>
                  <a:srgbClr val="000066"/>
                </a:solidFill>
              </a:rPr>
              <a:t> </a:t>
            </a:r>
            <a:r>
              <a:rPr lang="en-US" altLang="en-US" sz="2800" dirty="0" err="1">
                <a:solidFill>
                  <a:srgbClr val="000066"/>
                </a:solidFill>
              </a:rPr>
              <a:t>duøng</a:t>
            </a:r>
            <a:endParaRPr lang="en-US" altLang="en-US" sz="2800" dirty="0">
              <a:solidFill>
                <a:srgbClr val="000066"/>
              </a:solidFill>
            </a:endParaRPr>
          </a:p>
        </p:txBody>
      </p:sp>
      <p:sp>
        <p:nvSpPr>
          <p:cNvPr id="51236" name="Rectangle 36"/>
          <p:cNvSpPr>
            <a:spLocks noChangeArrowheads="1"/>
          </p:cNvSpPr>
          <p:nvPr/>
        </p:nvSpPr>
        <p:spPr bwMode="auto">
          <a:xfrm>
            <a:off x="3505200" y="5029200"/>
            <a:ext cx="1219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500">
                <a:solidFill>
                  <a:srgbClr val="FF0000"/>
                </a:solidFill>
              </a:rPr>
              <a:t>Ra cuoän</a:t>
            </a:r>
          </a:p>
        </p:txBody>
      </p:sp>
      <p:sp>
        <p:nvSpPr>
          <p:cNvPr id="31771" name="Rectangle 19"/>
          <p:cNvSpPr>
            <a:spLocks noChangeArrowheads="1"/>
          </p:cNvSpPr>
          <p:nvPr/>
        </p:nvSpPr>
        <p:spPr bwMode="auto">
          <a:xfrm>
            <a:off x="1768475" y="3190875"/>
            <a:ext cx="838200" cy="533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990099"/>
                </a:solidFill>
              </a:rPr>
              <a:t>Goã</a:t>
            </a:r>
            <a:r>
              <a:rPr lang="en-US" altLang="en-US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31772" name="Rectangle 103"/>
          <p:cNvSpPr>
            <a:spLocks noChangeArrowheads="1"/>
          </p:cNvSpPr>
          <p:nvPr/>
        </p:nvSpPr>
        <p:spPr bwMode="auto">
          <a:xfrm>
            <a:off x="3810000" y="3733800"/>
            <a:ext cx="762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500">
              <a:solidFill>
                <a:srgbClr val="FF0000"/>
              </a:solidFill>
            </a:endParaRPr>
          </a:p>
        </p:txBody>
      </p:sp>
      <p:sp>
        <p:nvSpPr>
          <p:cNvPr id="31773" name="Rectangle 104"/>
          <p:cNvSpPr>
            <a:spLocks noChangeArrowheads="1"/>
          </p:cNvSpPr>
          <p:nvPr/>
        </p:nvSpPr>
        <p:spPr bwMode="auto">
          <a:xfrm>
            <a:off x="4191000" y="50292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500">
              <a:solidFill>
                <a:srgbClr val="FF0000"/>
              </a:solidFill>
            </a:endParaRPr>
          </a:p>
        </p:txBody>
      </p:sp>
      <p:sp>
        <p:nvSpPr>
          <p:cNvPr id="51229" name="Rectangle 29"/>
          <p:cNvSpPr>
            <a:spLocks noChangeArrowheads="1"/>
          </p:cNvSpPr>
          <p:nvPr/>
        </p:nvSpPr>
        <p:spPr bwMode="auto">
          <a:xfrm>
            <a:off x="6313488" y="6029325"/>
            <a:ext cx="1447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500">
                <a:solidFill>
                  <a:srgbClr val="FF0000"/>
                </a:solidFill>
              </a:rPr>
              <a:t>Laøm khoâ</a:t>
            </a:r>
          </a:p>
        </p:txBody>
      </p:sp>
    </p:spTree>
    <p:extLst>
      <p:ext uri="{BB962C8B-B14F-4D97-AF65-F5344CB8AC3E}">
        <p14:creationId xmlns:p14="http://schemas.microsoft.com/office/powerpoint/2010/main" val="368440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51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1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51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51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51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51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1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1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1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1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1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1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1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1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1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51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51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51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51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51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51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51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51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2" dur="500"/>
                                        <p:tgtEl>
                                          <p:spTgt spid="51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1" grpId="0" animBg="1"/>
      <p:bldP spid="51221" grpId="1" animBg="1"/>
      <p:bldP spid="51222" grpId="0" animBg="1"/>
      <p:bldP spid="51222" grpId="1" animBg="1"/>
      <p:bldP spid="51223" grpId="0" animBg="1"/>
      <p:bldP spid="51223" grpId="1" animBg="1"/>
      <p:bldP spid="51228" grpId="0" animBg="1"/>
      <p:bldP spid="51228" grpId="1" animBg="1"/>
      <p:bldP spid="51224" grpId="0" animBg="1"/>
      <p:bldP spid="51224" grpId="1" animBg="1"/>
      <p:bldP spid="51202" grpId="0" build="p"/>
      <p:bldP spid="51202" grpId="1" build="p"/>
      <p:bldP spid="51249" grpId="0"/>
      <p:bldP spid="51251" grpId="0"/>
      <p:bldP spid="51236" grpId="0" animBg="1"/>
      <p:bldP spid="51236" grpId="1" animBg="1"/>
      <p:bldP spid="51229" grpId="0" animBg="1"/>
      <p:bldP spid="51229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1247</Words>
  <Application>Microsoft Office PowerPoint</Application>
  <PresentationFormat>Widescreen</PresentationFormat>
  <Paragraphs>356</Paragraphs>
  <Slides>20</Slides>
  <Notes>20</Notes>
  <HiddenSlides>0</HiddenSlides>
  <MMClips>3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Calibri</vt:lpstr>
      <vt:lpstr>Calibri Light</vt:lpstr>
      <vt:lpstr>Impact</vt:lpstr>
      <vt:lpstr>Times New Roman</vt:lpstr>
      <vt:lpstr>VNI-Ariston</vt:lpstr>
      <vt:lpstr>VNI-Jamai</vt:lpstr>
      <vt:lpstr>VNI-Revue</vt:lpstr>
      <vt:lpstr>VNI-Tekon</vt:lpstr>
      <vt:lpstr>VNI-Times</vt:lpstr>
      <vt:lpstr>Office Theme</vt:lpstr>
      <vt:lpstr>PowerPoint Presentation</vt:lpstr>
      <vt:lpstr>PowerPoint Presentation</vt:lpstr>
      <vt:lpstr>1. Vai trò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b. Saûn xuaát coâng nghieäp coù tính chaát taäp trung cao ñoä. </vt:lpstr>
      <vt:lpstr>c. Sản xuất công nghiệp bao gồm nhiều ngành phức tạp, được phân công tỉ mỉ và có sự phối hợp chặt chẽ để tạo ra sản phẩm cuối cùng.</vt:lpstr>
      <vt:lpstr> 3. Phaân loaïi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Luxury</dc:creator>
  <cp:lastModifiedBy>Windows User</cp:lastModifiedBy>
  <cp:revision>42</cp:revision>
  <dcterms:created xsi:type="dcterms:W3CDTF">2019-02-19T19:53:40Z</dcterms:created>
  <dcterms:modified xsi:type="dcterms:W3CDTF">2021-02-25T04:40:16Z</dcterms:modified>
</cp:coreProperties>
</file>