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 id="2147483736" r:id="rId3"/>
    <p:sldMasterId id="2147484019" r:id="rId4"/>
    <p:sldMasterId id="2147484037" r:id="rId5"/>
    <p:sldMasterId id="2147484055" r:id="rId6"/>
    <p:sldMasterId id="2147484073" r:id="rId7"/>
    <p:sldMasterId id="2147484109" r:id="rId8"/>
    <p:sldMasterId id="2147484127" r:id="rId9"/>
  </p:sldMasterIdLst>
  <p:notesMasterIdLst>
    <p:notesMasterId r:id="rId38"/>
  </p:notesMasterIdLst>
  <p:sldIdLst>
    <p:sldId id="257" r:id="rId10"/>
    <p:sldId id="264" r:id="rId11"/>
    <p:sldId id="265" r:id="rId12"/>
    <p:sldId id="293" r:id="rId13"/>
    <p:sldId id="305" r:id="rId14"/>
    <p:sldId id="306" r:id="rId15"/>
    <p:sldId id="307" r:id="rId16"/>
    <p:sldId id="303" r:id="rId17"/>
    <p:sldId id="304" r:id="rId18"/>
    <p:sldId id="271" r:id="rId19"/>
    <p:sldId id="295" r:id="rId20"/>
    <p:sldId id="300" r:id="rId21"/>
    <p:sldId id="308" r:id="rId22"/>
    <p:sldId id="309" r:id="rId23"/>
    <p:sldId id="310" r:id="rId24"/>
    <p:sldId id="296" r:id="rId25"/>
    <p:sldId id="312" r:id="rId26"/>
    <p:sldId id="302" r:id="rId27"/>
    <p:sldId id="283" r:id="rId28"/>
    <p:sldId id="297" r:id="rId29"/>
    <p:sldId id="287" r:id="rId30"/>
    <p:sldId id="299" r:id="rId31"/>
    <p:sldId id="313" r:id="rId32"/>
    <p:sldId id="301" r:id="rId33"/>
    <p:sldId id="314" r:id="rId34"/>
    <p:sldId id="315" r:id="rId35"/>
    <p:sldId id="316" r:id="rId36"/>
    <p:sldId id="317"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3782E-604A-4361-B0C9-1C891C2394F3}" type="datetimeFigureOut">
              <a:rPr lang="en-US" smtClean="0"/>
              <a:t>9/13/2020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A1E19-2D14-4FB2-B81F-473832A177F0}" type="slidenum">
              <a:rPr lang="en-US" smtClean="0"/>
              <a:t>‹#›</a:t>
            </a:fld>
            <a:endParaRPr lang="en-US"/>
          </a:p>
        </p:txBody>
      </p:sp>
    </p:spTree>
    <p:extLst>
      <p:ext uri="{BB962C8B-B14F-4D97-AF65-F5344CB8AC3E}">
        <p14:creationId xmlns:p14="http://schemas.microsoft.com/office/powerpoint/2010/main" val="2815838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24580" name="Slide Number Placeholder 3"/>
          <p:cNvSpPr>
            <a:spLocks noGrp="1"/>
          </p:cNvSpPr>
          <p:nvPr>
            <p:ph type="sldNum" sz="quarter" idx="5"/>
          </p:nvPr>
        </p:nvSpPr>
        <p:spPr bwMode="auto">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3EF893F-34E0-432D-A4EF-408D5D1546F0}" type="slidenum">
              <a:rPr lang="en-US">
                <a:latin typeface="Calibri" panose="020F0502020204030204" pitchFamily="34" charset="0"/>
              </a:rPr>
              <a:pPr eaLnBrk="1" hangingPunct="1"/>
              <a:t>17</a:t>
            </a:fld>
            <a:endParaRPr lang="en-US">
              <a:latin typeface="Calibri" panose="020F0502020204030204" pitchFamily="34" charset="0"/>
            </a:endParaRPr>
          </a:p>
        </p:txBody>
      </p:sp>
    </p:spTree>
    <p:extLst>
      <p:ext uri="{BB962C8B-B14F-4D97-AF65-F5344CB8AC3E}">
        <p14:creationId xmlns:p14="http://schemas.microsoft.com/office/powerpoint/2010/main" val="3659637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66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fld id="{40164081-6DC4-40DE-B779-8FFCB60FCD6C}" type="slidenum">
              <a:rPr lang="en-US" smtClean="0">
                <a:latin typeface="Calibri" pitchFamily="34" charset="0"/>
              </a:rPr>
              <a:pPr fontAlgn="base">
                <a:spcBef>
                  <a:spcPct val="0"/>
                </a:spcBef>
                <a:spcAft>
                  <a:spcPct val="0"/>
                </a:spcAft>
                <a:defRPr/>
              </a:pPr>
              <a:t>25</a:t>
            </a:fld>
            <a:endParaRPr lang="en-US" smtClean="0">
              <a:latin typeface="Calibri" pitchFamily="34" charset="0"/>
            </a:endParaRPr>
          </a:p>
        </p:txBody>
      </p:sp>
    </p:spTree>
    <p:extLst>
      <p:ext uri="{BB962C8B-B14F-4D97-AF65-F5344CB8AC3E}">
        <p14:creationId xmlns:p14="http://schemas.microsoft.com/office/powerpoint/2010/main" val="3272396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66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fld id="{40164081-6DC4-40DE-B779-8FFCB60FCD6C}" type="slidenum">
              <a:rPr lang="en-US" smtClean="0">
                <a:latin typeface="Calibri" pitchFamily="34" charset="0"/>
              </a:rPr>
              <a:pPr fontAlgn="base">
                <a:spcBef>
                  <a:spcPct val="0"/>
                </a:spcBef>
                <a:spcAft>
                  <a:spcPct val="0"/>
                </a:spcAft>
                <a:defRPr/>
              </a:pPr>
              <a:t>26</a:t>
            </a:fld>
            <a:endParaRPr lang="en-US" smtClean="0">
              <a:latin typeface="Calibri" pitchFamily="34" charset="0"/>
            </a:endParaRPr>
          </a:p>
        </p:txBody>
      </p:sp>
    </p:spTree>
    <p:extLst>
      <p:ext uri="{BB962C8B-B14F-4D97-AF65-F5344CB8AC3E}">
        <p14:creationId xmlns:p14="http://schemas.microsoft.com/office/powerpoint/2010/main" val="1638910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66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fld id="{40164081-6DC4-40DE-B779-8FFCB60FCD6C}" type="slidenum">
              <a:rPr lang="en-US" smtClean="0">
                <a:latin typeface="Calibri" pitchFamily="34" charset="0"/>
              </a:rPr>
              <a:pPr fontAlgn="base">
                <a:spcBef>
                  <a:spcPct val="0"/>
                </a:spcBef>
                <a:spcAft>
                  <a:spcPct val="0"/>
                </a:spcAft>
                <a:defRPr/>
              </a:pPr>
              <a:t>27</a:t>
            </a:fld>
            <a:endParaRPr lang="en-US" smtClean="0">
              <a:latin typeface="Calibri" pitchFamily="34" charset="0"/>
            </a:endParaRPr>
          </a:p>
        </p:txBody>
      </p:sp>
    </p:spTree>
    <p:extLst>
      <p:ext uri="{BB962C8B-B14F-4D97-AF65-F5344CB8AC3E}">
        <p14:creationId xmlns:p14="http://schemas.microsoft.com/office/powerpoint/2010/main" val="1581887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66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fld id="{40164081-6DC4-40DE-B779-8FFCB60FCD6C}" type="slidenum">
              <a:rPr lang="en-US" smtClean="0">
                <a:latin typeface="Calibri" pitchFamily="34" charset="0"/>
              </a:rPr>
              <a:pPr fontAlgn="base">
                <a:spcBef>
                  <a:spcPct val="0"/>
                </a:spcBef>
                <a:spcAft>
                  <a:spcPct val="0"/>
                </a:spcAft>
                <a:defRPr/>
              </a:pPr>
              <a:t>28</a:t>
            </a:fld>
            <a:endParaRPr lang="en-US" smtClean="0">
              <a:latin typeface="Calibri" pitchFamily="34" charset="0"/>
            </a:endParaRPr>
          </a:p>
        </p:txBody>
      </p:sp>
    </p:spTree>
    <p:extLst>
      <p:ext uri="{BB962C8B-B14F-4D97-AF65-F5344CB8AC3E}">
        <p14:creationId xmlns:p14="http://schemas.microsoft.com/office/powerpoint/2010/main" val="1849642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ACE4FEB-B869-45C1-B3FB-A4CFE567E3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32368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30F38E-CF33-4677-80E8-FD58865D80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17510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fontAlgn="base">
              <a:spcBef>
                <a:spcPct val="0"/>
              </a:spcBef>
              <a:spcAft>
                <a:spcPct val="0"/>
              </a:spcAft>
            </a:pPr>
            <a:endParaRPr lang="en-US">
              <a:solidFill>
                <a:srgbClr val="FFFFFF"/>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a:solidFill>
                <a:srgbClr val="FFFFFF"/>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88E89F65-69F2-4D41-9739-0C0A68711AA9}" type="slidenum">
              <a:rPr lang="en-US" smtClean="0">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33447235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A78FEA6A-0E05-46D9-8738-79F850D026F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973861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9263535-C4DB-4487-925F-F99AD2561FF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717854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FB8E7CD9-64E9-47CA-8958-457FA287D7B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71731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7A828574-F3A6-4E11-AA81-80D042A9AB5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33318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37C79413-3849-4A8E-B267-067F481F8EE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28858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F487D116-A02A-4744-B9C8-E31C16DB76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02058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1D29DFBF-9F8E-4DF7-977A-DB19756AB60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82585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E42A3463-9711-4F82-9313-910ECCB38ED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68327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EBC5E4B4-CBAA-4F4A-B757-762E1DB308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64478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456998C-AF35-42BE-9C6B-384FEB84CF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49538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F91E5F4F-790D-49CE-AEBA-0D000EEB2AE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6961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749EA647-EBEB-469D-8ACC-D64E8A083E5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75270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000000"/>
              </a:solidFill>
              <a:latin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000000"/>
              </a:solidFill>
              <a:latin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DEE4AA1F-9BEF-4D4C-99B5-3CD96C721FB9}" type="slidenum">
              <a:rPr lang="en-US" smtClean="0">
                <a:solidFill>
                  <a:srgbClr val="000000"/>
                </a:solidFill>
                <a:latin typeface="Arial" charset="0"/>
              </a:rPr>
              <a:pPr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684043910"/>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000000"/>
              </a:solidFill>
              <a:latin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000000"/>
              </a:solidFill>
              <a:latin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DEE4AA1F-9BEF-4D4C-99B5-3CD96C721FB9}" type="slidenum">
              <a:rPr lang="en-US" smtClean="0">
                <a:solidFill>
                  <a:srgbClr val="000000"/>
                </a:solidFill>
                <a:latin typeface="Arial" charset="0"/>
              </a:rPr>
              <a:pPr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887567329"/>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000000"/>
              </a:solidFill>
              <a:latin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000000"/>
              </a:solidFill>
              <a:latin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DEE4AA1F-9BEF-4D4C-99B5-3CD96C721FB9}" type="slidenum">
              <a:rPr lang="en-US" smtClean="0">
                <a:solidFill>
                  <a:srgbClr val="000000"/>
                </a:solidFill>
                <a:latin typeface="Arial" charset="0"/>
              </a:rPr>
              <a:pPr fontAlgn="base">
                <a:spcBef>
                  <a:spcPct val="0"/>
                </a:spcBef>
                <a:spcAft>
                  <a:spcPct val="0"/>
                </a:spcAft>
              </a:pPr>
              <a:t>‹#›</a:t>
            </a:fld>
            <a:endParaRPr lang="en-US">
              <a:solidFill>
                <a:srgbClr val="000000"/>
              </a:solidFill>
              <a:latin typeface="Arial" charset="0"/>
            </a:endParaRPr>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34357613"/>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000000"/>
              </a:solidFill>
              <a:latin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000000"/>
              </a:solidFill>
              <a:latin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DEE4AA1F-9BEF-4D4C-99B5-3CD96C721FB9}" type="slidenum">
              <a:rPr lang="en-US" smtClean="0">
                <a:solidFill>
                  <a:srgbClr val="000000"/>
                </a:solidFill>
                <a:latin typeface="Arial" charset="0"/>
              </a:rPr>
              <a:pPr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542115367"/>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fontAlgn="base">
              <a:spcBef>
                <a:spcPct val="0"/>
              </a:spcBef>
              <a:spcAft>
                <a:spcPct val="0"/>
              </a:spcAft>
            </a:pPr>
            <a:endParaRPr lang="en-US">
              <a:solidFill>
                <a:srgbClr val="000000"/>
              </a:solidFill>
              <a:latin typeface="Arial" charset="0"/>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a:solidFill>
                <a:srgbClr val="000000"/>
              </a:solidFill>
              <a:latin typeface="Arial" charset="0"/>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DEE4AA1F-9BEF-4D4C-99B5-3CD96C721FB9}" type="slidenum">
              <a:rPr lang="en-US" smtClean="0">
                <a:solidFill>
                  <a:srgbClr val="000000"/>
                </a:solidFill>
                <a:latin typeface="Arial" charset="0"/>
              </a:rPr>
              <a:pPr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4185100185"/>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fontAlgn="base">
              <a:spcBef>
                <a:spcPct val="0"/>
              </a:spcBef>
              <a:spcAft>
                <a:spcPct val="0"/>
              </a:spcAft>
            </a:pPr>
            <a:endParaRPr lang="en-US">
              <a:solidFill>
                <a:srgbClr val="000000"/>
              </a:solidFill>
              <a:latin typeface="Arial" charset="0"/>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a:solidFill>
                <a:srgbClr val="000000"/>
              </a:solidFill>
              <a:latin typeface="Arial" charset="0"/>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DEE4AA1F-9BEF-4D4C-99B5-3CD96C721FB9}" type="slidenum">
              <a:rPr lang="en-US" smtClean="0">
                <a:solidFill>
                  <a:srgbClr val="000000"/>
                </a:solidFill>
                <a:latin typeface="Arial" charset="0"/>
              </a:rPr>
              <a:pPr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311505404"/>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80B12056-AF4C-4635-B104-57EC9A6A4EE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12775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CE244065-8647-4D98-89CD-CDB16F0B5D0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9343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2946" name="Line 2"/>
          <p:cNvSpPr>
            <a:spLocks noChangeShapeType="1"/>
          </p:cNvSpPr>
          <p:nvPr/>
        </p:nvSpPr>
        <p:spPr bwMode="auto">
          <a:xfrm>
            <a:off x="1" y="1708150"/>
            <a:ext cx="9147175"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endParaRPr>
          </a:p>
        </p:txBody>
      </p:sp>
      <p:sp>
        <p:nvSpPr>
          <p:cNvPr id="82947" name="Arc 3"/>
          <p:cNvSpPr>
            <a:spLocks/>
          </p:cNvSpPr>
          <p:nvPr/>
        </p:nvSpPr>
        <p:spPr bwMode="auto">
          <a:xfrm>
            <a:off x="1" y="842965"/>
            <a:ext cx="2897188" cy="6015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pPr fontAlgn="base">
              <a:spcBef>
                <a:spcPct val="0"/>
              </a:spcBef>
              <a:spcAft>
                <a:spcPct val="0"/>
              </a:spcAft>
            </a:pPr>
            <a:endParaRPr kumimoji="1" lang="en-US" sz="2400">
              <a:solidFill>
                <a:srgbClr val="FFFFFF"/>
              </a:solidFill>
              <a:latin typeface="Times New Roman" pitchFamily="18" charset="0"/>
            </a:endParaRPr>
          </a:p>
        </p:txBody>
      </p:sp>
      <p:sp>
        <p:nvSpPr>
          <p:cNvPr id="82948" name="Rectangle 4"/>
          <p:cNvSpPr>
            <a:spLocks noGrp="1" noChangeArrowheads="1"/>
          </p:cNvSpPr>
          <p:nvPr>
            <p:ph type="ctrTitle" sz="quarter"/>
          </p:nvPr>
        </p:nvSpPr>
        <p:spPr>
          <a:xfrm>
            <a:off x="2743201" y="427038"/>
            <a:ext cx="6399213" cy="1524000"/>
          </a:xfrm>
        </p:spPr>
        <p:txBody>
          <a:bodyPr anchor="b"/>
          <a:lstStyle>
            <a:lvl1pPr>
              <a:lnSpc>
                <a:spcPct val="80000"/>
              </a:lnSpc>
              <a:defRPr sz="6600"/>
            </a:lvl1pPr>
          </a:lstStyle>
          <a:p>
            <a:pPr lvl="0"/>
            <a:r>
              <a:rPr lang="en-US" noProof="0" smtClean="0"/>
              <a:t>Click to edit Master title style</a:t>
            </a:r>
          </a:p>
        </p:txBody>
      </p:sp>
      <p:sp>
        <p:nvSpPr>
          <p:cNvPr id="82949" name="Rectangle 5"/>
          <p:cNvSpPr>
            <a:spLocks noGrp="1" noChangeArrowheads="1"/>
          </p:cNvSpPr>
          <p:nvPr>
            <p:ph type="subTitle" sz="quarter" idx="1"/>
          </p:nvPr>
        </p:nvSpPr>
        <p:spPr>
          <a:xfrm>
            <a:off x="4191000" y="1828800"/>
            <a:ext cx="4572000" cy="1752600"/>
          </a:xfrm>
        </p:spPr>
        <p:txBody>
          <a:bodyPr/>
          <a:lstStyle>
            <a:lvl1pPr marL="0" indent="0">
              <a:buFont typeface="Wingdings" pitchFamily="2" charset="2"/>
              <a:buNone/>
              <a:defRPr sz="2400"/>
            </a:lvl1pPr>
          </a:lstStyle>
          <a:p>
            <a:pPr lvl="0"/>
            <a:r>
              <a:rPr lang="en-US" noProof="0" smtClean="0"/>
              <a:t>Click to edit Master subtitle style</a:t>
            </a:r>
          </a:p>
        </p:txBody>
      </p:sp>
      <p:sp>
        <p:nvSpPr>
          <p:cNvPr id="82950" name="Rectangle 6"/>
          <p:cNvSpPr>
            <a:spLocks noGrp="1" noChangeArrowheads="1"/>
          </p:cNvSpPr>
          <p:nvPr>
            <p:ph type="dt" sz="quarter" idx="2"/>
          </p:nvPr>
        </p:nvSpPr>
        <p:spPr>
          <a:extLst>
            <a:ext uri="{909E8E84-426E-40DD-AFC4-6F175D3DCCD1}">
              <a14:hiddenFill xmlns:a14="http://schemas.microsoft.com/office/drawing/2010/main">
                <a:solidFill>
                  <a:schemeClr val="accent2"/>
                </a:solidFill>
              </a14:hiddenFill>
            </a:ext>
          </a:extLst>
        </p:spPr>
        <p:txBody>
          <a:bodyPr/>
          <a:lstStyle>
            <a:lvl1pPr>
              <a:defRPr/>
            </a:lvl1pPr>
          </a:lstStyle>
          <a:p>
            <a:endParaRPr lang="en-US">
              <a:solidFill>
                <a:srgbClr val="FFFFFF"/>
              </a:solidFill>
            </a:endParaRPr>
          </a:p>
        </p:txBody>
      </p:sp>
      <p:sp>
        <p:nvSpPr>
          <p:cNvPr id="82951" name="Rectangle 7"/>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82952" name="Rectangle 8"/>
          <p:cNvSpPr>
            <a:spLocks noGrp="1" noChangeArrowheads="1"/>
          </p:cNvSpPr>
          <p:nvPr>
            <p:ph type="sldNum" sz="quarter" idx="4"/>
          </p:nvPr>
        </p:nvSpPr>
        <p:spPr/>
        <p:txBody>
          <a:bodyPr/>
          <a:lstStyle>
            <a:lvl1pPr>
              <a:defRPr/>
            </a:lvl1pPr>
          </a:lstStyle>
          <a:p>
            <a:fld id="{AF26D52E-5D74-40EA-96A8-F8C8D815CEA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211009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48">
                                            <p:bg/>
                                          </p:spTgt>
                                        </p:tgtEl>
                                        <p:attrNameLst>
                                          <p:attrName>style.visibility</p:attrName>
                                        </p:attrNameLst>
                                      </p:cBhvr>
                                      <p:to>
                                        <p:strVal val="visible"/>
                                      </p:to>
                                    </p:set>
                                    <p:animEffect transition="in" filter="dissolve">
                                      <p:cBhvr>
                                        <p:cTn id="7" dur="500">
                                          <p:stCondLst>
                                            <p:cond delay="0"/>
                                          </p:stCondLst>
                                        </p:cTn>
                                        <p:tgtEl>
                                          <p:spTgt spid="82948">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2948">
                                            <p:txEl>
                                              <p:pRg st="0" end="0"/>
                                            </p:txEl>
                                          </p:spTgt>
                                        </p:tgtEl>
                                        <p:attrNameLst>
                                          <p:attrName>style.visibility</p:attrName>
                                        </p:attrNameLst>
                                      </p:cBhvr>
                                      <p:to>
                                        <p:strVal val="visible"/>
                                      </p:to>
                                    </p:set>
                                    <p:animEffect transition="in" filter="dissolve">
                                      <p:cBhvr>
                                        <p:cTn id="10" dur="500">
                                          <p:stCondLst>
                                            <p:cond delay="0"/>
                                          </p:stCondLst>
                                        </p:cTn>
                                        <p:tgtEl>
                                          <p:spTgt spid="8294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2949">
                                            <p:txEl>
                                              <p:pRg st="0" end="0"/>
                                            </p:txEl>
                                          </p:spTgt>
                                        </p:tgtEl>
                                        <p:attrNameLst>
                                          <p:attrName>style.visibility</p:attrName>
                                        </p:attrNameLst>
                                      </p:cBhvr>
                                      <p:to>
                                        <p:strVal val="visible"/>
                                      </p:to>
                                    </p:set>
                                    <p:animEffect transition="in" filter="dissolve">
                                      <p:cBhvr>
                                        <p:cTn id="15" dur="500">
                                          <p:stCondLst>
                                            <p:cond delay="0"/>
                                          </p:stCondLst>
                                        </p:cTn>
                                        <p:tgtEl>
                                          <p:spTgt spid="829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build="allAtOnce" animBg="1"/>
      <p:bldP spid="82949" grpId="0" build="p">
        <p:tmplLst>
          <p:tmpl lvl="1">
            <p:tnLst>
              <p:par>
                <p:cTn presetID="9" presetClass="entr" presetSubtype="0" fill="hold" nodeType="clickEffect">
                  <p:stCondLst>
                    <p:cond delay="0"/>
                  </p:stCondLst>
                  <p:childTnLst>
                    <p:set>
                      <p:cBhvr>
                        <p:cTn dur="1" fill="hold">
                          <p:stCondLst>
                            <p:cond delay="0"/>
                          </p:stCondLst>
                        </p:cTn>
                        <p:tgtEl>
                          <p:spTgt spid="82949"/>
                        </p:tgtEl>
                        <p:attrNameLst>
                          <p:attrName>style.visibility</p:attrName>
                        </p:attrNameLst>
                      </p:cBhvr>
                      <p:to>
                        <p:strVal val="visible"/>
                      </p:to>
                    </p:set>
                    <p:animEffect transition="in" filter="dissolve">
                      <p:cBhvr>
                        <p:cTn dur="500">
                          <p:stCondLst>
                            <p:cond delay="0"/>
                          </p:stCondLst>
                        </p:cTn>
                        <p:tgtEl>
                          <p:spTgt spid="82949"/>
                        </p:tgtEl>
                      </p:cBhvr>
                    </p:animEffect>
                  </p:childTnLst>
                </p:cTn>
              </p:par>
            </p:tnLst>
          </p:tmpl>
        </p:tmplLst>
      </p:bldP>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FB8E7CD9-64E9-47CA-8958-457FA287D7B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54635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7A828574-F3A6-4E11-AA81-80D042A9AB5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26632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37C79413-3849-4A8E-B267-067F481F8EE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18955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F487D116-A02A-4744-B9C8-E31C16DB76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38857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1D29DFBF-9F8E-4DF7-977A-DB19756AB60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66632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E42A3463-9711-4F82-9313-910ECCB38ED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37129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EBC5E4B4-CBAA-4F4A-B757-762E1DB308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03546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F91E5F4F-790D-49CE-AEBA-0D000EEB2AE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62472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749EA647-EBEB-469D-8ACC-D64E8A083E5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88865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000000"/>
              </a:solidFill>
              <a:latin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000000"/>
              </a:solidFill>
              <a:latin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DEE4AA1F-9BEF-4D4C-99B5-3CD96C721FB9}" type="slidenum">
              <a:rPr lang="en-US" smtClean="0">
                <a:solidFill>
                  <a:srgbClr val="000000"/>
                </a:solidFill>
                <a:latin typeface="Arial" charset="0"/>
              </a:rPr>
              <a:pPr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039447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D74AF46-C6FB-4FC3-8B14-CA2F2D4CCE3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370406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000000"/>
              </a:solidFill>
              <a:latin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000000"/>
              </a:solidFill>
              <a:latin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DEE4AA1F-9BEF-4D4C-99B5-3CD96C721FB9}" type="slidenum">
              <a:rPr lang="en-US" smtClean="0">
                <a:solidFill>
                  <a:srgbClr val="000000"/>
                </a:solidFill>
                <a:latin typeface="Arial" charset="0"/>
              </a:rPr>
              <a:pPr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3421644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000000"/>
              </a:solidFill>
              <a:latin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000000"/>
              </a:solidFill>
              <a:latin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DEE4AA1F-9BEF-4D4C-99B5-3CD96C721FB9}" type="slidenum">
              <a:rPr lang="en-US" smtClean="0">
                <a:solidFill>
                  <a:srgbClr val="000000"/>
                </a:solidFill>
                <a:latin typeface="Arial" charset="0"/>
              </a:rPr>
              <a:pPr fontAlgn="base">
                <a:spcBef>
                  <a:spcPct val="0"/>
                </a:spcBef>
                <a:spcAft>
                  <a:spcPct val="0"/>
                </a:spcAft>
              </a:pPr>
              <a:t>‹#›</a:t>
            </a:fld>
            <a:endParaRPr lang="en-US">
              <a:solidFill>
                <a:srgbClr val="000000"/>
              </a:solidFill>
              <a:latin typeface="Arial" charset="0"/>
            </a:endParaRPr>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653181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000000"/>
              </a:solidFill>
              <a:latin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000000"/>
              </a:solidFill>
              <a:latin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DEE4AA1F-9BEF-4D4C-99B5-3CD96C721FB9}" type="slidenum">
              <a:rPr lang="en-US" smtClean="0">
                <a:solidFill>
                  <a:srgbClr val="000000"/>
                </a:solidFill>
                <a:latin typeface="Arial" charset="0"/>
              </a:rPr>
              <a:pPr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7910735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fontAlgn="base">
              <a:spcBef>
                <a:spcPct val="0"/>
              </a:spcBef>
              <a:spcAft>
                <a:spcPct val="0"/>
              </a:spcAft>
            </a:pPr>
            <a:endParaRPr lang="en-US">
              <a:solidFill>
                <a:srgbClr val="000000"/>
              </a:solidFill>
              <a:latin typeface="Arial" charset="0"/>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a:solidFill>
                <a:srgbClr val="000000"/>
              </a:solidFill>
              <a:latin typeface="Arial" charset="0"/>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DEE4AA1F-9BEF-4D4C-99B5-3CD96C721FB9}" type="slidenum">
              <a:rPr lang="en-US" smtClean="0">
                <a:solidFill>
                  <a:srgbClr val="000000"/>
                </a:solidFill>
                <a:latin typeface="Arial" charset="0"/>
              </a:rPr>
              <a:pPr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533235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fontAlgn="base">
              <a:spcBef>
                <a:spcPct val="0"/>
              </a:spcBef>
              <a:spcAft>
                <a:spcPct val="0"/>
              </a:spcAft>
            </a:pPr>
            <a:endParaRPr lang="en-US">
              <a:solidFill>
                <a:srgbClr val="000000"/>
              </a:solidFill>
              <a:latin typeface="Arial" charset="0"/>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a:solidFill>
                <a:srgbClr val="000000"/>
              </a:solidFill>
              <a:latin typeface="Arial" charset="0"/>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DEE4AA1F-9BEF-4D4C-99B5-3CD96C721FB9}" type="slidenum">
              <a:rPr lang="en-US" smtClean="0">
                <a:solidFill>
                  <a:srgbClr val="000000"/>
                </a:solidFill>
                <a:latin typeface="Arial" charset="0"/>
              </a:rPr>
              <a:pPr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0383214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80B12056-AF4C-4635-B104-57EC9A6A4EE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16985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CE244065-8647-4D98-89CD-CDB16F0B5D0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25082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FC0C14A-26C7-4FEF-9FE6-2AB05F26190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202147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694B51A-6CC2-4103-AEB2-3AA3E0BC543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691812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CF99FDB-0D52-4B72-BA22-C4EAE5870A0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002046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98B31D15-4B0D-4780-804D-38F29C589F4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638446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35BC9ED2-986D-4B95-8F1F-631D4E1862E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155896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B45B46E-C10F-40A0-9947-E308131FFCA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584971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709B91-4201-4430-BDF2-CD57F8BE94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91505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CCB442C-D462-4A3B-A031-C14CB3B58DE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993260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4953FB7-8326-41F8-B542-D606E833638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761630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689BF83-577C-4E9A-9528-5867059F8F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336296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304800" y="6248400"/>
            <a:ext cx="1905000" cy="457200"/>
          </a:xfrm>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a:xfrm>
            <a:off x="3581400" y="6248400"/>
            <a:ext cx="2895600" cy="457200"/>
          </a:xfrm>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a:xfrm>
            <a:off x="7010400" y="6248400"/>
            <a:ext cx="1905000" cy="457200"/>
          </a:xfrm>
        </p:spPr>
        <p:txBody>
          <a:bodyPr/>
          <a:lstStyle>
            <a:lvl1pPr>
              <a:defRPr/>
            </a:lvl1pPr>
          </a:lstStyle>
          <a:p>
            <a:fld id="{560C5E90-D343-4D8B-A8DA-B93C0FE2523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315182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2946" name="Line 2"/>
          <p:cNvSpPr>
            <a:spLocks noChangeShapeType="1"/>
          </p:cNvSpPr>
          <p:nvPr/>
        </p:nvSpPr>
        <p:spPr bwMode="auto">
          <a:xfrm>
            <a:off x="1" y="1708150"/>
            <a:ext cx="9147175"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endParaRPr>
          </a:p>
        </p:txBody>
      </p:sp>
      <p:sp>
        <p:nvSpPr>
          <p:cNvPr id="82947" name="Arc 3"/>
          <p:cNvSpPr>
            <a:spLocks/>
          </p:cNvSpPr>
          <p:nvPr/>
        </p:nvSpPr>
        <p:spPr bwMode="auto">
          <a:xfrm>
            <a:off x="1" y="842965"/>
            <a:ext cx="2897188" cy="6015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pPr fontAlgn="base">
              <a:spcBef>
                <a:spcPct val="0"/>
              </a:spcBef>
              <a:spcAft>
                <a:spcPct val="0"/>
              </a:spcAft>
            </a:pPr>
            <a:endParaRPr kumimoji="1" lang="en-US" sz="2400">
              <a:solidFill>
                <a:srgbClr val="FFFFFF"/>
              </a:solidFill>
              <a:latin typeface="Times New Roman" pitchFamily="18" charset="0"/>
            </a:endParaRPr>
          </a:p>
        </p:txBody>
      </p:sp>
      <p:sp>
        <p:nvSpPr>
          <p:cNvPr id="82948" name="Rectangle 4"/>
          <p:cNvSpPr>
            <a:spLocks noGrp="1" noChangeArrowheads="1"/>
          </p:cNvSpPr>
          <p:nvPr>
            <p:ph type="ctrTitle" sz="quarter"/>
          </p:nvPr>
        </p:nvSpPr>
        <p:spPr>
          <a:xfrm>
            <a:off x="2743201" y="427038"/>
            <a:ext cx="6399213" cy="1524000"/>
          </a:xfrm>
        </p:spPr>
        <p:txBody>
          <a:bodyPr anchor="b"/>
          <a:lstStyle>
            <a:lvl1pPr>
              <a:lnSpc>
                <a:spcPct val="80000"/>
              </a:lnSpc>
              <a:defRPr sz="6600"/>
            </a:lvl1pPr>
          </a:lstStyle>
          <a:p>
            <a:pPr lvl="0"/>
            <a:r>
              <a:rPr lang="en-US" noProof="0" smtClean="0"/>
              <a:t>Click to edit Master title style</a:t>
            </a:r>
          </a:p>
        </p:txBody>
      </p:sp>
      <p:sp>
        <p:nvSpPr>
          <p:cNvPr id="82949" name="Rectangle 5"/>
          <p:cNvSpPr>
            <a:spLocks noGrp="1" noChangeArrowheads="1"/>
          </p:cNvSpPr>
          <p:nvPr>
            <p:ph type="subTitle" sz="quarter" idx="1"/>
          </p:nvPr>
        </p:nvSpPr>
        <p:spPr>
          <a:xfrm>
            <a:off x="4191000" y="1828800"/>
            <a:ext cx="4572000" cy="1752600"/>
          </a:xfrm>
        </p:spPr>
        <p:txBody>
          <a:bodyPr/>
          <a:lstStyle>
            <a:lvl1pPr marL="0" indent="0">
              <a:buFont typeface="Wingdings" pitchFamily="2" charset="2"/>
              <a:buNone/>
              <a:defRPr sz="2400"/>
            </a:lvl1pPr>
          </a:lstStyle>
          <a:p>
            <a:pPr lvl="0"/>
            <a:r>
              <a:rPr lang="en-US" noProof="0" smtClean="0"/>
              <a:t>Click to edit Master subtitle style</a:t>
            </a:r>
          </a:p>
        </p:txBody>
      </p:sp>
      <p:sp>
        <p:nvSpPr>
          <p:cNvPr id="82950" name="Rectangle 6"/>
          <p:cNvSpPr>
            <a:spLocks noGrp="1" noChangeArrowheads="1"/>
          </p:cNvSpPr>
          <p:nvPr>
            <p:ph type="dt" sz="quarter" idx="2"/>
          </p:nvPr>
        </p:nvSpPr>
        <p:spPr>
          <a:extLst>
            <a:ext uri="{909E8E84-426E-40DD-AFC4-6F175D3DCCD1}">
              <a14:hiddenFill xmlns:a14="http://schemas.microsoft.com/office/drawing/2010/main">
                <a:solidFill>
                  <a:schemeClr val="accent2"/>
                </a:solidFill>
              </a14:hiddenFill>
            </a:ext>
          </a:extLst>
        </p:spPr>
        <p:txBody>
          <a:bodyPr/>
          <a:lstStyle>
            <a:lvl1pPr>
              <a:defRPr/>
            </a:lvl1pPr>
          </a:lstStyle>
          <a:p>
            <a:endParaRPr lang="en-US">
              <a:solidFill>
                <a:srgbClr val="FFFFFF"/>
              </a:solidFill>
            </a:endParaRPr>
          </a:p>
        </p:txBody>
      </p:sp>
      <p:sp>
        <p:nvSpPr>
          <p:cNvPr id="82951" name="Rectangle 7"/>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82952" name="Rectangle 8"/>
          <p:cNvSpPr>
            <a:spLocks noGrp="1" noChangeArrowheads="1"/>
          </p:cNvSpPr>
          <p:nvPr>
            <p:ph type="sldNum" sz="quarter" idx="4"/>
          </p:nvPr>
        </p:nvSpPr>
        <p:spPr/>
        <p:txBody>
          <a:bodyPr/>
          <a:lstStyle>
            <a:lvl1pPr>
              <a:defRPr/>
            </a:lvl1pPr>
          </a:lstStyle>
          <a:p>
            <a:fld id="{AF26D52E-5D74-40EA-96A8-F8C8D815CEA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658089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48">
                                            <p:bg/>
                                          </p:spTgt>
                                        </p:tgtEl>
                                        <p:attrNameLst>
                                          <p:attrName>style.visibility</p:attrName>
                                        </p:attrNameLst>
                                      </p:cBhvr>
                                      <p:to>
                                        <p:strVal val="visible"/>
                                      </p:to>
                                    </p:set>
                                    <p:animEffect transition="in" filter="dissolve">
                                      <p:cBhvr>
                                        <p:cTn id="7" dur="500">
                                          <p:stCondLst>
                                            <p:cond delay="0"/>
                                          </p:stCondLst>
                                        </p:cTn>
                                        <p:tgtEl>
                                          <p:spTgt spid="82948">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2948">
                                            <p:txEl>
                                              <p:pRg st="0" end="0"/>
                                            </p:txEl>
                                          </p:spTgt>
                                        </p:tgtEl>
                                        <p:attrNameLst>
                                          <p:attrName>style.visibility</p:attrName>
                                        </p:attrNameLst>
                                      </p:cBhvr>
                                      <p:to>
                                        <p:strVal val="visible"/>
                                      </p:to>
                                    </p:set>
                                    <p:animEffect transition="in" filter="dissolve">
                                      <p:cBhvr>
                                        <p:cTn id="10" dur="500">
                                          <p:stCondLst>
                                            <p:cond delay="0"/>
                                          </p:stCondLst>
                                        </p:cTn>
                                        <p:tgtEl>
                                          <p:spTgt spid="8294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2949">
                                            <p:txEl>
                                              <p:pRg st="0" end="0"/>
                                            </p:txEl>
                                          </p:spTgt>
                                        </p:tgtEl>
                                        <p:attrNameLst>
                                          <p:attrName>style.visibility</p:attrName>
                                        </p:attrNameLst>
                                      </p:cBhvr>
                                      <p:to>
                                        <p:strVal val="visible"/>
                                      </p:to>
                                    </p:set>
                                    <p:animEffect transition="in" filter="dissolve">
                                      <p:cBhvr>
                                        <p:cTn id="15" dur="500">
                                          <p:stCondLst>
                                            <p:cond delay="0"/>
                                          </p:stCondLst>
                                        </p:cTn>
                                        <p:tgtEl>
                                          <p:spTgt spid="829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build="allAtOnce" animBg="1"/>
      <p:bldP spid="82949" grpId="0" build="p">
        <p:tmplLst>
          <p:tmpl lvl="1">
            <p:tnLst>
              <p:par>
                <p:cTn presetID="9" presetClass="entr" presetSubtype="0" fill="hold" nodeType="clickEffect">
                  <p:stCondLst>
                    <p:cond delay="0"/>
                  </p:stCondLst>
                  <p:childTnLst>
                    <p:set>
                      <p:cBhvr>
                        <p:cTn dur="1" fill="hold">
                          <p:stCondLst>
                            <p:cond delay="0"/>
                          </p:stCondLst>
                        </p:cTn>
                        <p:tgtEl>
                          <p:spTgt spid="82949"/>
                        </p:tgtEl>
                        <p:attrNameLst>
                          <p:attrName>style.visibility</p:attrName>
                        </p:attrNameLst>
                      </p:cBhvr>
                      <p:to>
                        <p:strVal val="visible"/>
                      </p:to>
                    </p:set>
                    <p:animEffect transition="in" filter="dissolve">
                      <p:cBhvr>
                        <p:cTn dur="500">
                          <p:stCondLst>
                            <p:cond delay="0"/>
                          </p:stCondLst>
                        </p:cTn>
                        <p:tgtEl>
                          <p:spTgt spid="82949"/>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D74AF46-C6FB-4FC3-8B14-CA2F2D4CCE3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578662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FC0C14A-26C7-4FEF-9FE6-2AB05F26190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887706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694B51A-6CC2-4103-AEB2-3AA3E0BC543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69835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CF99FDB-0D52-4B72-BA22-C4EAE5870A0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7084097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98B31D15-4B0D-4780-804D-38F29C589F4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937390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09CF236-0BBF-440A-A630-E1BEF31EF5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05078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35BC9ED2-986D-4B95-8F1F-631D4E1862E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955979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B45B46E-C10F-40A0-9947-E308131FFCA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176532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CCB442C-D462-4A3B-A031-C14CB3B58DE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2921340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4953FB7-8326-41F8-B542-D606E833638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584198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689BF83-577C-4E9A-9528-5867059F8F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337377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304800" y="6248400"/>
            <a:ext cx="1905000" cy="457200"/>
          </a:xfrm>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a:xfrm>
            <a:off x="3581400" y="6248400"/>
            <a:ext cx="2895600" cy="457200"/>
          </a:xfrm>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a:xfrm>
            <a:off x="7010400" y="6248400"/>
            <a:ext cx="1905000" cy="457200"/>
          </a:xfrm>
        </p:spPr>
        <p:txBody>
          <a:bodyPr/>
          <a:lstStyle>
            <a:lvl1pPr>
              <a:defRPr/>
            </a:lvl1pPr>
          </a:lstStyle>
          <a:p>
            <a:fld id="{560C5E90-D343-4D8B-A8DA-B93C0FE2523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293671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858CB3F1-FE96-48C8-82CD-0708C345650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34027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70968C86-EAAA-454E-A5C7-42A71264E17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22076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F9844C40-6CB8-488B-A179-9212A1F8DD5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0332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AEC6860F-12DE-46A1-B921-A815B0F6084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532239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FAC2A08-C648-4F00-818E-760E449AFF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23895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0E30F2EF-F8DA-424D-8624-FCA1724EB12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11567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4F07ACD7-5E1A-45F8-BEB1-9B0D86603B7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6872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25B15AB8-A3DB-438A-A3A0-65B4745EA7F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39877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1F200B9B-4B84-42EB-81EC-7AB7603B8EA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288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EA77E1B7-F89F-41F4-ACDA-2B34B90619F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67563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DCD17B3-8982-4D1C-AC00-289B8609205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118205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DCD17B3-8982-4D1C-AC00-289B8609205E}"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80221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DCD17B3-8982-4D1C-AC00-289B8609205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25250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DCD17B3-8982-4D1C-AC00-289B8609205E}"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805779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DCD17B3-8982-4D1C-AC00-289B8609205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297233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CA2F94B-A18B-4392-A942-9E50980F54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96078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4198AC45-6854-4CF7-A57B-BDB0C6314C9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3289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F3A30B9F-6439-40D5-BCEA-4702C30639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60258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endParaRPr lang="en-US">
              <a:solidFill>
                <a:srgbClr val="000000"/>
              </a:solidFill>
            </a:endParaRPr>
          </a:p>
        </p:txBody>
      </p:sp>
      <p:sp>
        <p:nvSpPr>
          <p:cNvPr id="5" name="Footer Placeholder 4"/>
          <p:cNvSpPr>
            <a:spLocks noGrp="1"/>
          </p:cNvSpPr>
          <p:nvPr>
            <p:ph type="ftr" sz="quarter" idx="11"/>
          </p:nvPr>
        </p:nvSpPr>
        <p:spPr>
          <a:xfrm>
            <a:off x="1921934" y="5054602"/>
            <a:ext cx="4064860" cy="279400"/>
          </a:xfr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6817317" y="5054602"/>
            <a:ext cx="413483" cy="279400"/>
          </a:xfrm>
        </p:spPr>
        <p:txBody>
          <a:bodyPr/>
          <a:lstStyle/>
          <a:p>
            <a:fld id="{FB8E7CD9-64E9-47CA-8958-457FA287D7B5}" type="slidenum">
              <a:rPr lang="en-US" smtClean="0">
                <a:solidFill>
                  <a:srgbClr val="000000"/>
                </a:solidFill>
              </a:rPr>
              <a:pPr/>
              <a:t>‹#›</a:t>
            </a:fld>
            <a:endParaRPr lang="en-US">
              <a:solidFill>
                <a:srgbClr val="000000"/>
              </a:solidFill>
            </a:endParaRPr>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55755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7A828574-F3A6-4E11-AA81-80D042A9AB5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55339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37C79413-3849-4A8E-B267-067F481F8EEB}" type="slidenum">
              <a:rPr lang="en-US" smtClean="0">
                <a:solidFill>
                  <a:srgbClr val="000000"/>
                </a:solidFill>
              </a:rPr>
              <a:pPr/>
              <a:t>‹#›</a:t>
            </a:fld>
            <a:endParaRPr lang="en-US">
              <a:solidFill>
                <a:srgbClr val="000000"/>
              </a:solidFill>
            </a:endParaRPr>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18484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F487D116-A02A-4744-B9C8-E31C16DB76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38220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1D29DFBF-9F8E-4DF7-977A-DB19756AB607}" type="slidenum">
              <a:rPr lang="en-US" smtClean="0">
                <a:solidFill>
                  <a:srgbClr val="000000"/>
                </a:solidFill>
              </a:rPr>
              <a:pPr/>
              <a:t>‹#›</a:t>
            </a:fld>
            <a:endParaRPr lang="en-US">
              <a:solidFill>
                <a:srgbClr val="000000"/>
              </a:solidFill>
            </a:endParaRPr>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7105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E42A3463-9711-4F82-9313-910ECCB38EDB}" type="slidenum">
              <a:rPr lang="en-US" smtClean="0">
                <a:solidFill>
                  <a:srgbClr val="000000"/>
                </a:solidFill>
              </a:rPr>
              <a:pPr/>
              <a:t>‹#›</a:t>
            </a:fld>
            <a:endParaRPr lang="en-US">
              <a:solidFill>
                <a:srgbClr val="000000"/>
              </a:solidFill>
            </a:endParaRPr>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62140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EBC5E4B4-CBAA-4F4A-B757-762E1DB308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89691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F91E5F4F-790D-49CE-AEBA-0D000EEB2AEC}" type="slidenum">
              <a:rPr lang="en-US" smtClean="0">
                <a:solidFill>
                  <a:srgbClr val="000000"/>
                </a:solidFill>
              </a:rPr>
              <a:pPr/>
              <a:t>‹#›</a:t>
            </a:fld>
            <a:endParaRPr lang="en-US">
              <a:solidFill>
                <a:srgbClr val="000000"/>
              </a:solidFill>
            </a:endParaRPr>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36738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9DD1B43-A93F-4684-A00B-1D5609600D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62148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749EA647-EBEB-469D-8ACC-D64E8A083E5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886428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000000"/>
              </a:solidFill>
              <a:latin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000000"/>
              </a:solidFill>
              <a:latin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DEE4AA1F-9BEF-4D4C-99B5-3CD96C721FB9}" type="slidenum">
              <a:rPr lang="en-US" smtClean="0">
                <a:solidFill>
                  <a:srgbClr val="000000"/>
                </a:solidFill>
                <a:latin typeface="Arial" charset="0"/>
              </a:rPr>
              <a:pPr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1225519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endParaRPr lang="en-US">
              <a:solidFill>
                <a:srgbClr val="000000"/>
              </a:solidFill>
              <a:latin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000000"/>
              </a:solidFill>
              <a:latin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DEE4AA1F-9BEF-4D4C-99B5-3CD96C721FB9}" type="slidenum">
              <a:rPr lang="en-US" smtClean="0">
                <a:solidFill>
                  <a:srgbClr val="000000"/>
                </a:solidFill>
                <a:latin typeface="Arial" charset="0"/>
              </a:rPr>
              <a:pPr fontAlgn="base">
                <a:spcBef>
                  <a:spcPct val="0"/>
                </a:spcBef>
                <a:spcAft>
                  <a:spcPct val="0"/>
                </a:spcAft>
              </a:pPr>
              <a:t>‹#›</a:t>
            </a:fld>
            <a:endParaRPr lang="en-US">
              <a:solidFill>
                <a:srgbClr val="000000"/>
              </a:solidFill>
              <a:latin typeface="Arial" charset="0"/>
            </a:endParaRPr>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86450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endParaRPr lang="en-US">
              <a:solidFill>
                <a:srgbClr val="000000"/>
              </a:solidFill>
              <a:latin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000000"/>
              </a:solidFill>
              <a:latin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DEE4AA1F-9BEF-4D4C-99B5-3CD96C721FB9}" type="slidenum">
              <a:rPr lang="en-US" smtClean="0">
                <a:solidFill>
                  <a:srgbClr val="000000"/>
                </a:solidFill>
                <a:latin typeface="Arial" charset="0"/>
              </a:rPr>
              <a:pPr fontAlgn="base">
                <a:spcBef>
                  <a:spcPct val="0"/>
                </a:spcBef>
                <a:spcAft>
                  <a:spcPct val="0"/>
                </a:spcAft>
              </a:pPr>
              <a:t>‹#›</a:t>
            </a:fld>
            <a:endParaRPr lang="en-US">
              <a:solidFill>
                <a:srgbClr val="000000"/>
              </a:solidFill>
              <a:latin typeface="Arial" charset="0"/>
            </a:endParaRPr>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24597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endParaRPr lang="en-US">
              <a:solidFill>
                <a:srgbClr val="000000"/>
              </a:solidFill>
              <a:latin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000000"/>
              </a:solidFill>
              <a:latin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DEE4AA1F-9BEF-4D4C-99B5-3CD96C721FB9}" type="slidenum">
              <a:rPr lang="en-US" smtClean="0">
                <a:solidFill>
                  <a:srgbClr val="000000"/>
                </a:solidFill>
                <a:latin typeface="Arial" charset="0"/>
              </a:rPr>
              <a:pPr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40091076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endParaRPr lang="en-US">
              <a:solidFill>
                <a:srgbClr val="000000"/>
              </a:solidFill>
              <a:latin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000000"/>
              </a:solidFill>
              <a:latin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DEE4AA1F-9BEF-4D4C-99B5-3CD96C721FB9}" type="slidenum">
              <a:rPr lang="en-US" smtClean="0">
                <a:solidFill>
                  <a:srgbClr val="000000"/>
                </a:solidFill>
                <a:latin typeface="Arial" charset="0"/>
              </a:rPr>
              <a:pPr fontAlgn="base">
                <a:spcBef>
                  <a:spcPct val="0"/>
                </a:spcBef>
                <a:spcAft>
                  <a:spcPct val="0"/>
                </a:spcAft>
              </a:pPr>
              <a:t>‹#›</a:t>
            </a:fld>
            <a:endParaRPr lang="en-US">
              <a:solidFill>
                <a:srgbClr val="000000"/>
              </a:solidFill>
              <a:latin typeface="Arial" charset="0"/>
            </a:endParaRPr>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32197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endParaRPr lang="en-US">
              <a:solidFill>
                <a:srgbClr val="000000"/>
              </a:solidFill>
              <a:latin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000000"/>
              </a:solidFill>
              <a:latin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DEE4AA1F-9BEF-4D4C-99B5-3CD96C721FB9}" type="slidenum">
              <a:rPr lang="en-US" smtClean="0">
                <a:solidFill>
                  <a:srgbClr val="000000"/>
                </a:solidFill>
                <a:latin typeface="Arial" charset="0"/>
              </a:rPr>
              <a:pPr fontAlgn="base">
                <a:spcBef>
                  <a:spcPct val="0"/>
                </a:spcBef>
                <a:spcAft>
                  <a:spcPct val="0"/>
                </a:spcAft>
              </a:pPr>
              <a:t>‹#›</a:t>
            </a:fld>
            <a:endParaRPr lang="en-US">
              <a:solidFill>
                <a:srgbClr val="000000"/>
              </a:solidFill>
              <a:latin typeface="Arial" charset="0"/>
            </a:endParaRPr>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4263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80B12056-AF4C-4635-B104-57EC9A6A4EEF}" type="slidenum">
              <a:rPr lang="en-US" smtClean="0">
                <a:solidFill>
                  <a:srgbClr val="000000"/>
                </a:solidFill>
              </a:rPr>
              <a:pPr/>
              <a:t>‹#›</a:t>
            </a:fld>
            <a:endParaRPr lang="en-US">
              <a:solidFill>
                <a:srgbClr val="000000"/>
              </a:solidFill>
            </a:endParaRPr>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28821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CE244065-8647-4D98-89CD-CDB16F0B5D01}" type="slidenum">
              <a:rPr lang="en-US" smtClean="0">
                <a:solidFill>
                  <a:srgbClr val="000000"/>
                </a:solidFill>
              </a:rPr>
              <a:pPr/>
              <a:t>‹#›</a:t>
            </a:fld>
            <a:endParaRPr lang="en-US">
              <a:solidFill>
                <a:srgbClr val="000000"/>
              </a:solidFill>
            </a:endParaRPr>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38356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AF26D52E-5D74-40EA-96A8-F8C8D815CEA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813471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dissolve">
                                      <p:cBhvr>
                                        <p:cTn id="7" dur="500">
                                          <p:stCondLst>
                                            <p:cond delay="0"/>
                                          </p:stCondLst>
                                        </p:cTn>
                                        <p:tgtEl>
                                          <p:spTgt spid="2">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500">
                                          <p:stCondLst>
                                            <p:cond delay="0"/>
                                          </p:stCondLst>
                                        </p:cTn>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stCondLst>
                                            <p:cond delay="0"/>
                                          </p:stCondLst>
                                        </p:cTn>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3" grpId="0" bui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6513C86-A526-407C-AE20-12F40338B8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30205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D74AF46-C6FB-4FC3-8B14-CA2F2D4CCE3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877678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4FC0C14A-26C7-4FEF-9FE6-2AB05F26190D}"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403854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9694B51A-6CC2-4103-AEB2-3AA3E0BC5435}"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308333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2CF99FDB-0D52-4B72-BA22-C4EAE5870A05}"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293327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98B31D15-4B0D-4780-804D-38F29C589F4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703687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35BC9ED2-986D-4B95-8F1F-631D4E1862E5}"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867222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DB45B46E-C10F-40A0-9947-E308131FFCA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316116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6CCB442C-D462-4A3B-A031-C14CB3B58DE5}"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017267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FFFFFF"/>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FFFFFF"/>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9ADED487-031F-4605-9BEB-5D843E7D1657}" type="slidenum">
              <a:rPr lang="en-US" smtClean="0">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9966948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FFFFFF"/>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FFFFFF"/>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9ADED487-031F-4605-9BEB-5D843E7D1657}" type="slidenum">
              <a:rPr lang="en-US" smtClean="0">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18120040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09C5482-D47B-4C10-8DDD-FE5D6918F0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14214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FFFFFF"/>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FFFFFF"/>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9ADED487-031F-4605-9BEB-5D843E7D1657}" type="slidenum">
              <a:rPr lang="en-US" smtClean="0">
                <a:solidFill>
                  <a:srgbClr val="FFFFFF"/>
                </a:solidFill>
              </a:rPr>
              <a:pPr fontAlgn="base">
                <a:spcBef>
                  <a:spcPct val="0"/>
                </a:spcBef>
                <a:spcAft>
                  <a:spcPct val="0"/>
                </a:spcAft>
              </a:pPr>
              <a:t>‹#›</a:t>
            </a:fld>
            <a:endParaRPr lang="en-US">
              <a:solidFill>
                <a:srgbClr val="FFFFFF"/>
              </a:solidFill>
            </a:endParaRPr>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120636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FFFFFF"/>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FFFFFF"/>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9ADED487-031F-4605-9BEB-5D843E7D1657}" type="slidenum">
              <a:rPr lang="en-US" smtClean="0">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33877096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fontAlgn="base">
              <a:spcBef>
                <a:spcPct val="0"/>
              </a:spcBef>
              <a:spcAft>
                <a:spcPct val="0"/>
              </a:spcAft>
            </a:pPr>
            <a:endParaRPr lang="en-US">
              <a:solidFill>
                <a:srgbClr val="FFFFFF"/>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a:solidFill>
                <a:srgbClr val="FFFFFF"/>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9ADED487-031F-4605-9BEB-5D843E7D1657}" type="slidenum">
              <a:rPr lang="en-US" smtClean="0">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18730076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fontAlgn="base">
              <a:spcBef>
                <a:spcPct val="0"/>
              </a:spcBef>
              <a:spcAft>
                <a:spcPct val="0"/>
              </a:spcAft>
            </a:pPr>
            <a:endParaRPr lang="en-US">
              <a:solidFill>
                <a:srgbClr val="FFFFFF"/>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a:solidFill>
                <a:srgbClr val="FFFFFF"/>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9ADED487-031F-4605-9BEB-5D843E7D1657}" type="slidenum">
              <a:rPr lang="en-US" smtClean="0">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4680941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4953FB7-8326-41F8-B542-D606E8336381}"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398023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8689BF83-577C-4E9A-9528-5867059F8FF5}"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159372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AAD4BC68-0D35-45F4-9F44-272C9DBBA3F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936977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dissolve">
                                      <p:cBhvr>
                                        <p:cTn id="7" dur="500">
                                          <p:stCondLst>
                                            <p:cond delay="0"/>
                                          </p:stCondLst>
                                        </p:cTn>
                                        <p:tgtEl>
                                          <p:spTgt spid="2">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500">
                                          <p:stCondLst>
                                            <p:cond delay="0"/>
                                          </p:stCondLst>
                                        </p:cTn>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stCondLst>
                                            <p:cond delay="0"/>
                                          </p:stCondLst>
                                        </p:cTn>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3" grpId="0" build="p"/>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2FC784D-4C9B-427D-8D89-458532B47D0D}"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945857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5D008023-D578-4C80-BAA1-B5C85BDB91C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323777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BB47FF3F-1757-4FEE-B6F0-146D41D6E3A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57207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B33869-832F-4AA6-B054-011E93477E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79025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1D8C08DA-ADD2-493D-BF96-0B4FADD19317}"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124691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33E48B8C-ABFF-40BE-915D-719DA756FB5E}"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982281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59E87FC6-176E-4BEF-A9A2-2F5F1E1716E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820679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AB2EB6A4-7794-452D-A7FD-A5E9837F231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743601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2CBC15D9-AAD6-48AE-9D9F-206EC07DD4AA}"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551261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FFFFFF"/>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FFFFFF"/>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88E89F65-69F2-4D41-9739-0C0A68711AA9}" type="slidenum">
              <a:rPr lang="en-US" smtClean="0">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17548635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FFFFFF"/>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FFFFFF"/>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88E89F65-69F2-4D41-9739-0C0A68711AA9}" type="slidenum">
              <a:rPr lang="en-US" smtClean="0">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27892302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FFFFFF"/>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FFFFFF"/>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88E89F65-69F2-4D41-9739-0C0A68711AA9}" type="slidenum">
              <a:rPr lang="en-US" smtClean="0">
                <a:solidFill>
                  <a:srgbClr val="FFFFFF"/>
                </a:solidFill>
              </a:rPr>
              <a:pPr fontAlgn="base">
                <a:spcBef>
                  <a:spcPct val="0"/>
                </a:spcBef>
                <a:spcAft>
                  <a:spcPct val="0"/>
                </a:spcAft>
              </a:pPr>
              <a:t>‹#›</a:t>
            </a:fld>
            <a:endParaRPr lang="en-US">
              <a:solidFill>
                <a:srgbClr val="FFFFFF"/>
              </a:solidFill>
            </a:endParaRPr>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070188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FFFFFF"/>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FFFFFF"/>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88E89F65-69F2-4D41-9739-0C0A68711AA9}" type="slidenum">
              <a:rPr lang="en-US" smtClean="0">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42378335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fontAlgn="base">
              <a:spcBef>
                <a:spcPct val="0"/>
              </a:spcBef>
              <a:spcAft>
                <a:spcPct val="0"/>
              </a:spcAft>
            </a:pPr>
            <a:endParaRPr lang="en-US">
              <a:solidFill>
                <a:srgbClr val="FFFFFF"/>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a:solidFill>
                <a:srgbClr val="FFFFFF"/>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88E89F65-69F2-4D41-9739-0C0A68711AA9}" type="slidenum">
              <a:rPr lang="en-US" smtClean="0">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41527615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image" Target="../media/image4.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3.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image" Target="../media/image7.png"/><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theme" Target="../theme/theme7.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image" Target="../media/image7.pn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theme" Target="../theme/theme8.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image" Target="../media/image7.png"/><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theme" Target="../theme/theme9.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image" Target="../media/image7.png"/><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8000"/>
            </a:gs>
            <a:gs pos="100000">
              <a:srgbClr val="0000FF"/>
            </a:gs>
          </a:gsLst>
          <a:lin ang="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0766454-263D-463C-B799-FC68ECF7CF2F}"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031599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Arc 2"/>
          <p:cNvSpPr>
            <a:spLocks/>
          </p:cNvSpPr>
          <p:nvPr/>
        </p:nvSpPr>
        <p:spPr bwMode="auto">
          <a:xfrm>
            <a:off x="1" y="842965"/>
            <a:ext cx="2897188" cy="6015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pPr fontAlgn="base">
              <a:spcBef>
                <a:spcPct val="0"/>
              </a:spcBef>
              <a:spcAft>
                <a:spcPct val="0"/>
              </a:spcAft>
            </a:pPr>
            <a:endParaRPr kumimoji="1" lang="en-US" sz="2400">
              <a:solidFill>
                <a:srgbClr val="FFFFFF"/>
              </a:solidFill>
              <a:latin typeface="Times New Roman" pitchFamily="18" charset="0"/>
            </a:endParaRPr>
          </a:p>
        </p:txBody>
      </p:sp>
      <p:sp>
        <p:nvSpPr>
          <p:cNvPr id="81923"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en-US" smtClean="0"/>
              <a:t>Click to edit Master title style</a:t>
            </a:r>
          </a:p>
        </p:txBody>
      </p:sp>
      <p:sp>
        <p:nvSpPr>
          <p:cNvPr id="81924"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25" name="Rectangle 5"/>
          <p:cNvSpPr>
            <a:spLocks noGrp="1" noChangeArrowheads="1"/>
          </p:cNvSpPr>
          <p:nvPr>
            <p:ph type="dt" sz="half" idx="2"/>
          </p:nvPr>
        </p:nvSpPr>
        <p:spPr bwMode="auto">
          <a:xfrm>
            <a:off x="304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eaLnBrk="1" hangingPunct="1">
              <a:defRPr sz="1400"/>
            </a:lvl1pPr>
          </a:lstStyle>
          <a:p>
            <a:pPr fontAlgn="base">
              <a:spcBef>
                <a:spcPct val="0"/>
              </a:spcBef>
              <a:spcAft>
                <a:spcPct val="0"/>
              </a:spcAft>
            </a:pPr>
            <a:endParaRPr lang="en-US">
              <a:solidFill>
                <a:srgbClr val="FFFFFF"/>
              </a:solidFill>
            </a:endParaRPr>
          </a:p>
        </p:txBody>
      </p:sp>
      <p:sp>
        <p:nvSpPr>
          <p:cNvPr id="81926" name="Rectangle 6"/>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FFFFFF"/>
              </a:solidFill>
            </a:endParaRPr>
          </a:p>
        </p:txBody>
      </p:sp>
      <p:sp>
        <p:nvSpPr>
          <p:cNvPr id="81927" name="Rectangle 7"/>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r" eaLnBrk="1" hangingPunct="1">
              <a:defRPr sz="1400"/>
            </a:lvl1pPr>
          </a:lstStyle>
          <a:p>
            <a:pPr fontAlgn="base">
              <a:spcBef>
                <a:spcPct val="0"/>
              </a:spcBef>
              <a:spcAft>
                <a:spcPct val="0"/>
              </a:spcAft>
            </a:pPr>
            <a:fld id="{9ADED487-031F-4605-9BEB-5D843E7D1657}"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3807424607"/>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txStyles>
    <p:titleStyle>
      <a:lvl1pPr algn="l" rtl="0" fontAlgn="base">
        <a:lnSpc>
          <a:spcPct val="70000"/>
        </a:lnSpc>
        <a:spcBef>
          <a:spcPct val="0"/>
        </a:spcBef>
        <a:spcAft>
          <a:spcPct val="0"/>
        </a:spcAft>
        <a:defRPr sz="4800" b="1">
          <a:solidFill>
            <a:schemeClr val="tx2"/>
          </a:solidFill>
          <a:latin typeface="+mj-lt"/>
          <a:ea typeface="+mj-ea"/>
          <a:cs typeface="+mj-cs"/>
        </a:defRPr>
      </a:lvl1pPr>
      <a:lvl2pPr algn="l" rtl="0" fontAlgn="base">
        <a:lnSpc>
          <a:spcPct val="70000"/>
        </a:lnSpc>
        <a:spcBef>
          <a:spcPct val="0"/>
        </a:spcBef>
        <a:spcAft>
          <a:spcPct val="0"/>
        </a:spcAft>
        <a:defRPr sz="4800" b="1">
          <a:solidFill>
            <a:schemeClr val="tx2"/>
          </a:solidFill>
          <a:latin typeface="Arial Narrow" pitchFamily="34" charset="0"/>
        </a:defRPr>
      </a:lvl2pPr>
      <a:lvl3pPr algn="l" rtl="0" fontAlgn="base">
        <a:lnSpc>
          <a:spcPct val="70000"/>
        </a:lnSpc>
        <a:spcBef>
          <a:spcPct val="0"/>
        </a:spcBef>
        <a:spcAft>
          <a:spcPct val="0"/>
        </a:spcAft>
        <a:defRPr sz="4800" b="1">
          <a:solidFill>
            <a:schemeClr val="tx2"/>
          </a:solidFill>
          <a:latin typeface="Arial Narrow" pitchFamily="34" charset="0"/>
        </a:defRPr>
      </a:lvl3pPr>
      <a:lvl4pPr algn="l" rtl="0" fontAlgn="base">
        <a:lnSpc>
          <a:spcPct val="70000"/>
        </a:lnSpc>
        <a:spcBef>
          <a:spcPct val="0"/>
        </a:spcBef>
        <a:spcAft>
          <a:spcPct val="0"/>
        </a:spcAft>
        <a:defRPr sz="4800" b="1">
          <a:solidFill>
            <a:schemeClr val="tx2"/>
          </a:solidFill>
          <a:latin typeface="Arial Narrow" pitchFamily="34" charset="0"/>
        </a:defRPr>
      </a:lvl4pPr>
      <a:lvl5pPr algn="l" rtl="0" fontAlgn="base">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65000"/>
        <a:buFont typeface="Wingdings" pitchFamily="2" charset="2"/>
        <a:buChar char="u"/>
        <a:defRPr sz="2600">
          <a:solidFill>
            <a:schemeClr val="tx1"/>
          </a:solidFill>
          <a:latin typeface="+mn-lt"/>
        </a:defRPr>
      </a:lvl2pPr>
      <a:lvl3pPr marL="1143000" indent="-228600" algn="l" rtl="0" fontAlgn="base">
        <a:spcBef>
          <a:spcPct val="20000"/>
        </a:spcBef>
        <a:spcAft>
          <a:spcPct val="0"/>
        </a:spcAft>
        <a:buClr>
          <a:schemeClr val="hlink"/>
        </a:buClr>
        <a:buSzPct val="65000"/>
        <a:buFont typeface="Wingdings" pitchFamily="2" charset="2"/>
        <a:buChar char="«"/>
        <a:defRPr sz="2400">
          <a:solidFill>
            <a:schemeClr val="tx1"/>
          </a:solidFill>
          <a:latin typeface="+mn-lt"/>
        </a:defRPr>
      </a:lvl3pPr>
      <a:lvl4pPr marL="1600200" indent="-228600" algn="l" rtl="0" fontAlgn="base">
        <a:spcBef>
          <a:spcPct val="20000"/>
        </a:spcBef>
        <a:spcAft>
          <a:spcPct val="0"/>
        </a:spcAft>
        <a:buClr>
          <a:schemeClr val="tx2"/>
        </a:buClr>
        <a:buSzPct val="100000"/>
        <a:buChar char="•"/>
        <a:defRPr sz="2000">
          <a:solidFill>
            <a:schemeClr val="tx1"/>
          </a:solidFill>
          <a:latin typeface="+mn-lt"/>
        </a:defRPr>
      </a:lvl4pPr>
      <a:lvl5pPr marL="2057400" indent="-228600" algn="l" rtl="0" fontAlgn="base">
        <a:spcBef>
          <a:spcPct val="20000"/>
        </a:spcBef>
        <a:spcAft>
          <a:spcPct val="0"/>
        </a:spcAft>
        <a:buClr>
          <a:schemeClr val="hlink"/>
        </a:buClr>
        <a:buSzPct val="100000"/>
        <a:buChar char="–"/>
        <a:defRPr sz="2000">
          <a:solidFill>
            <a:schemeClr val="tx1"/>
          </a:solidFill>
          <a:latin typeface="+mn-lt"/>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Arc 2"/>
          <p:cNvSpPr>
            <a:spLocks/>
          </p:cNvSpPr>
          <p:nvPr/>
        </p:nvSpPr>
        <p:spPr bwMode="auto">
          <a:xfrm>
            <a:off x="1" y="842965"/>
            <a:ext cx="2897188" cy="6015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pPr fontAlgn="base">
              <a:spcBef>
                <a:spcPct val="0"/>
              </a:spcBef>
              <a:spcAft>
                <a:spcPct val="0"/>
              </a:spcAft>
            </a:pPr>
            <a:endParaRPr kumimoji="1" lang="en-US" sz="2400">
              <a:solidFill>
                <a:srgbClr val="FFFFFF"/>
              </a:solidFill>
              <a:latin typeface="Times New Roman" pitchFamily="18" charset="0"/>
            </a:endParaRPr>
          </a:p>
        </p:txBody>
      </p:sp>
      <p:sp>
        <p:nvSpPr>
          <p:cNvPr id="81923"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en-US" smtClean="0"/>
              <a:t>Click to edit Master title style</a:t>
            </a:r>
          </a:p>
        </p:txBody>
      </p:sp>
      <p:sp>
        <p:nvSpPr>
          <p:cNvPr id="81924"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25" name="Rectangle 5"/>
          <p:cNvSpPr>
            <a:spLocks noGrp="1" noChangeArrowheads="1"/>
          </p:cNvSpPr>
          <p:nvPr>
            <p:ph type="dt" sz="half" idx="2"/>
          </p:nvPr>
        </p:nvSpPr>
        <p:spPr bwMode="auto">
          <a:xfrm>
            <a:off x="304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eaLnBrk="1" hangingPunct="1">
              <a:defRPr sz="1400"/>
            </a:lvl1pPr>
          </a:lstStyle>
          <a:p>
            <a:pPr fontAlgn="base">
              <a:spcBef>
                <a:spcPct val="0"/>
              </a:spcBef>
              <a:spcAft>
                <a:spcPct val="0"/>
              </a:spcAft>
            </a:pPr>
            <a:endParaRPr lang="en-US">
              <a:solidFill>
                <a:srgbClr val="FFFFFF"/>
              </a:solidFill>
            </a:endParaRPr>
          </a:p>
        </p:txBody>
      </p:sp>
      <p:sp>
        <p:nvSpPr>
          <p:cNvPr id="81926" name="Rectangle 6"/>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FFFFFF"/>
              </a:solidFill>
            </a:endParaRPr>
          </a:p>
        </p:txBody>
      </p:sp>
      <p:sp>
        <p:nvSpPr>
          <p:cNvPr id="81927" name="Rectangle 7"/>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r" eaLnBrk="1" hangingPunct="1">
              <a:defRPr sz="1400"/>
            </a:lvl1pPr>
          </a:lstStyle>
          <a:p>
            <a:pPr fontAlgn="base">
              <a:spcBef>
                <a:spcPct val="0"/>
              </a:spcBef>
              <a:spcAft>
                <a:spcPct val="0"/>
              </a:spcAft>
            </a:pPr>
            <a:fld id="{9ADED487-031F-4605-9BEB-5D843E7D1657}"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1467639509"/>
      </p:ext>
    </p:extLst>
  </p:cSld>
  <p:clrMap bg1="dk2" tx1="lt1" bg2="dk1"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txStyles>
    <p:titleStyle>
      <a:lvl1pPr algn="l" rtl="0" fontAlgn="base">
        <a:lnSpc>
          <a:spcPct val="70000"/>
        </a:lnSpc>
        <a:spcBef>
          <a:spcPct val="0"/>
        </a:spcBef>
        <a:spcAft>
          <a:spcPct val="0"/>
        </a:spcAft>
        <a:defRPr sz="4800" b="1">
          <a:solidFill>
            <a:schemeClr val="tx2"/>
          </a:solidFill>
          <a:latin typeface="+mj-lt"/>
          <a:ea typeface="+mj-ea"/>
          <a:cs typeface="+mj-cs"/>
        </a:defRPr>
      </a:lvl1pPr>
      <a:lvl2pPr algn="l" rtl="0" fontAlgn="base">
        <a:lnSpc>
          <a:spcPct val="70000"/>
        </a:lnSpc>
        <a:spcBef>
          <a:spcPct val="0"/>
        </a:spcBef>
        <a:spcAft>
          <a:spcPct val="0"/>
        </a:spcAft>
        <a:defRPr sz="4800" b="1">
          <a:solidFill>
            <a:schemeClr val="tx2"/>
          </a:solidFill>
          <a:latin typeface="Arial Narrow" pitchFamily="34" charset="0"/>
        </a:defRPr>
      </a:lvl2pPr>
      <a:lvl3pPr algn="l" rtl="0" fontAlgn="base">
        <a:lnSpc>
          <a:spcPct val="70000"/>
        </a:lnSpc>
        <a:spcBef>
          <a:spcPct val="0"/>
        </a:spcBef>
        <a:spcAft>
          <a:spcPct val="0"/>
        </a:spcAft>
        <a:defRPr sz="4800" b="1">
          <a:solidFill>
            <a:schemeClr val="tx2"/>
          </a:solidFill>
          <a:latin typeface="Arial Narrow" pitchFamily="34" charset="0"/>
        </a:defRPr>
      </a:lvl3pPr>
      <a:lvl4pPr algn="l" rtl="0" fontAlgn="base">
        <a:lnSpc>
          <a:spcPct val="70000"/>
        </a:lnSpc>
        <a:spcBef>
          <a:spcPct val="0"/>
        </a:spcBef>
        <a:spcAft>
          <a:spcPct val="0"/>
        </a:spcAft>
        <a:defRPr sz="4800" b="1">
          <a:solidFill>
            <a:schemeClr val="tx2"/>
          </a:solidFill>
          <a:latin typeface="Arial Narrow" pitchFamily="34" charset="0"/>
        </a:defRPr>
      </a:lvl4pPr>
      <a:lvl5pPr algn="l" rtl="0" fontAlgn="base">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65000"/>
        <a:buFont typeface="Wingdings" pitchFamily="2" charset="2"/>
        <a:buChar char="u"/>
        <a:defRPr sz="2600">
          <a:solidFill>
            <a:schemeClr val="tx1"/>
          </a:solidFill>
          <a:latin typeface="+mn-lt"/>
        </a:defRPr>
      </a:lvl2pPr>
      <a:lvl3pPr marL="1143000" indent="-228600" algn="l" rtl="0" fontAlgn="base">
        <a:spcBef>
          <a:spcPct val="20000"/>
        </a:spcBef>
        <a:spcAft>
          <a:spcPct val="0"/>
        </a:spcAft>
        <a:buClr>
          <a:schemeClr val="hlink"/>
        </a:buClr>
        <a:buSzPct val="65000"/>
        <a:buFont typeface="Wingdings" pitchFamily="2" charset="2"/>
        <a:buChar char="«"/>
        <a:defRPr sz="2400">
          <a:solidFill>
            <a:schemeClr val="tx1"/>
          </a:solidFill>
          <a:latin typeface="+mn-lt"/>
        </a:defRPr>
      </a:lvl3pPr>
      <a:lvl4pPr marL="1600200" indent="-228600" algn="l" rtl="0" fontAlgn="base">
        <a:spcBef>
          <a:spcPct val="20000"/>
        </a:spcBef>
        <a:spcAft>
          <a:spcPct val="0"/>
        </a:spcAft>
        <a:buClr>
          <a:schemeClr val="tx2"/>
        </a:buClr>
        <a:buSzPct val="100000"/>
        <a:buChar char="•"/>
        <a:defRPr sz="2000">
          <a:solidFill>
            <a:schemeClr val="tx1"/>
          </a:solidFill>
          <a:latin typeface="+mn-lt"/>
        </a:defRPr>
      </a:lvl4pPr>
      <a:lvl5pPr marL="2057400" indent="-228600" algn="l" rtl="0" fontAlgn="base">
        <a:spcBef>
          <a:spcPct val="20000"/>
        </a:spcBef>
        <a:spcAft>
          <a:spcPct val="0"/>
        </a:spcAft>
        <a:buClr>
          <a:schemeClr val="hlink"/>
        </a:buClr>
        <a:buSzPct val="100000"/>
        <a:buChar char="–"/>
        <a:defRPr sz="2000">
          <a:solidFill>
            <a:schemeClr val="tx1"/>
          </a:solidFill>
          <a:latin typeface="+mn-lt"/>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pPr>
            <a:endParaRPr lang="en-US">
              <a:solidFill>
                <a:srgbClr val="000000"/>
              </a:solidFill>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pPr>
            <a:endParaRPr lang="en-US">
              <a:solidFill>
                <a:srgbClr val="000000"/>
              </a:solidFill>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fontAlgn="base">
              <a:spcBef>
                <a:spcPct val="0"/>
              </a:spcBef>
              <a:spcAft>
                <a:spcPct val="0"/>
              </a:spcAft>
            </a:pPr>
            <a:fld id="{D0766454-263D-463C-B799-FC68ECF7CF2F}"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13177324"/>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 id="2147484034" r:id="rId15"/>
    <p:sldLayoutId id="2147484035" r:id="rId16"/>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fontAlgn="base">
              <a:spcBef>
                <a:spcPct val="0"/>
              </a:spcBef>
              <a:spcAft>
                <a:spcPct val="0"/>
              </a:spcAft>
            </a:pPr>
            <a:endParaRPr lang="en-US">
              <a:solidFill>
                <a:srgbClr val="000000"/>
              </a:solidFill>
            </a:endParaRPr>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fontAlgn="base">
              <a:spcBef>
                <a:spcPct val="0"/>
              </a:spcBef>
              <a:spcAft>
                <a:spcPct val="0"/>
              </a:spcAft>
            </a:pPr>
            <a:endParaRPr lang="en-US">
              <a:solidFill>
                <a:srgbClr val="000000"/>
              </a:solidFill>
            </a:endParaRPr>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fontAlgn="base">
              <a:spcBef>
                <a:spcPct val="0"/>
              </a:spcBef>
              <a:spcAft>
                <a:spcPct val="0"/>
              </a:spcAft>
            </a:pPr>
            <a:fld id="{D0766454-263D-463C-B799-FC68ECF7CF2F}"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263069841"/>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 id="2147484051" r:id="rId14"/>
    <p:sldLayoutId id="2147484052" r:id="rId15"/>
    <p:sldLayoutId id="2147484053" r:id="rId16"/>
    <p:sldLayoutId id="2147484054" r:id="rId17"/>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pPr fontAlgn="base">
              <a:spcBef>
                <a:spcPct val="0"/>
              </a:spcBef>
              <a:spcAft>
                <a:spcPct val="0"/>
              </a:spcAft>
            </a:pPr>
            <a:endParaRPr lang="en-US">
              <a:solidFill>
                <a:srgbClr val="000000"/>
              </a:solidFill>
            </a:endParaRPr>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pPr fontAlgn="base">
              <a:spcBef>
                <a:spcPct val="0"/>
              </a:spcBef>
              <a:spcAft>
                <a:spcPct val="0"/>
              </a:spcAft>
            </a:pPr>
            <a:endParaRPr lang="en-US">
              <a:solidFill>
                <a:srgbClr val="000000"/>
              </a:solidFill>
            </a:endParaRPr>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pPr fontAlgn="base">
              <a:spcBef>
                <a:spcPct val="0"/>
              </a:spcBef>
              <a:spcAft>
                <a:spcPct val="0"/>
              </a:spcAft>
            </a:pPr>
            <a:fld id="{D0766454-263D-463C-B799-FC68ECF7CF2F}"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43494011"/>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pPr fontAlgn="base">
              <a:spcBef>
                <a:spcPct val="0"/>
              </a:spcBef>
              <a:spcAft>
                <a:spcPct val="0"/>
              </a:spcAft>
            </a:pPr>
            <a:endParaRPr lang="en-US">
              <a:solidFill>
                <a:srgbClr val="000000"/>
              </a:solidFill>
            </a:endParaRPr>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pPr fontAlgn="base">
              <a:spcBef>
                <a:spcPct val="0"/>
              </a:spcBef>
              <a:spcAft>
                <a:spcPct val="0"/>
              </a:spcAft>
            </a:pPr>
            <a:endParaRPr lang="en-US">
              <a:solidFill>
                <a:srgbClr val="000000"/>
              </a:solidFill>
            </a:endParaRPr>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pPr fontAlgn="base">
              <a:spcBef>
                <a:spcPct val="0"/>
              </a:spcBef>
              <a:spcAft>
                <a:spcPct val="0"/>
              </a:spcAft>
            </a:pPr>
            <a:fld id="{D0766454-263D-463C-B799-FC68ECF7CF2F}"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499267473"/>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 id="2147484089" r:id="rId16"/>
    <p:sldLayoutId id="2147484090" r:id="rId17"/>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pPr fontAlgn="base">
              <a:spcBef>
                <a:spcPct val="0"/>
              </a:spcBef>
              <a:spcAft>
                <a:spcPct val="0"/>
              </a:spcAft>
            </a:pPr>
            <a:endParaRPr lang="en-US">
              <a:solidFill>
                <a:srgbClr val="000000"/>
              </a:solidFill>
            </a:endParaRPr>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pPr fontAlgn="base">
              <a:spcBef>
                <a:spcPct val="0"/>
              </a:spcBef>
              <a:spcAft>
                <a:spcPct val="0"/>
              </a:spcAft>
            </a:pPr>
            <a:endParaRPr lang="en-US">
              <a:solidFill>
                <a:srgbClr val="000000"/>
              </a:solidFill>
            </a:endParaRPr>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pPr fontAlgn="base">
              <a:spcBef>
                <a:spcPct val="0"/>
              </a:spcBef>
              <a:spcAft>
                <a:spcPct val="0"/>
              </a:spcAft>
            </a:pPr>
            <a:fld id="{D0766454-263D-463C-B799-FC68ECF7CF2F}"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430093270"/>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 id="2147484124" r:id="rId15"/>
    <p:sldLayoutId id="2147484125" r:id="rId16"/>
    <p:sldLayoutId id="2147484126" r:id="rId17"/>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pPr fontAlgn="base">
              <a:spcBef>
                <a:spcPct val="0"/>
              </a:spcBef>
              <a:spcAft>
                <a:spcPct val="0"/>
              </a:spcAft>
            </a:pPr>
            <a:endParaRPr lang="en-US">
              <a:solidFill>
                <a:srgbClr val="000000"/>
              </a:solidFill>
            </a:endParaRPr>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pPr fontAlgn="base">
              <a:spcBef>
                <a:spcPct val="0"/>
              </a:spcBef>
              <a:spcAft>
                <a:spcPct val="0"/>
              </a:spcAft>
            </a:pPr>
            <a:endParaRPr lang="en-US">
              <a:solidFill>
                <a:srgbClr val="000000"/>
              </a:solidFill>
            </a:endParaRPr>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pPr fontAlgn="base">
              <a:spcBef>
                <a:spcPct val="0"/>
              </a:spcBef>
              <a:spcAft>
                <a:spcPct val="0"/>
              </a:spcAft>
            </a:pPr>
            <a:fld id="{D0766454-263D-463C-B799-FC68ECF7CF2F}"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00922032"/>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 id="2147484142" r:id="rId15"/>
    <p:sldLayoutId id="2147484143" r:id="rId16"/>
    <p:sldLayoutId id="2147484144" r:id="rId17"/>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png"/><Relationship Id="rId7" Type="http://schemas.openxmlformats.org/officeDocument/2006/relationships/image" Target="../media/image15.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4.gif"/><Relationship Id="rId5" Type="http://schemas.openxmlformats.org/officeDocument/2006/relationships/image" Target="../media/image13.wmf"/><Relationship Id="rId10" Type="http://schemas.openxmlformats.org/officeDocument/2006/relationships/image" Target="../media/image10.wmf"/><Relationship Id="rId4" Type="http://schemas.openxmlformats.org/officeDocument/2006/relationships/image" Target="../media/image12.wmf"/><Relationship Id="rId9"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4.jpeg"/><Relationship Id="rId1" Type="http://schemas.openxmlformats.org/officeDocument/2006/relationships/slideLayout" Target="../slideLayouts/slideLayout70.xml"/><Relationship Id="rId4" Type="http://schemas.openxmlformats.org/officeDocument/2006/relationships/image" Target="../media/image19.gif"/></Relationships>
</file>

<file path=ppt/slides/_rels/slide1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70.xml"/><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7.xml"/><Relationship Id="rId1" Type="http://schemas.openxmlformats.org/officeDocument/2006/relationships/tags" Target="../tags/tag1.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9.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slideLayout" Target="../slideLayouts/slideLayout121.xml"/><Relationship Id="rId7" Type="http://schemas.openxmlformats.org/officeDocument/2006/relationships/image" Target="../media/image44.gi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49.gif"/><Relationship Id="rId3" Type="http://schemas.openxmlformats.org/officeDocument/2006/relationships/tags" Target="../tags/tag6.xml"/><Relationship Id="rId7" Type="http://schemas.openxmlformats.org/officeDocument/2006/relationships/slideLayout" Target="../slideLayouts/slideLayout121.xml"/><Relationship Id="rId12" Type="http://schemas.openxmlformats.org/officeDocument/2006/relationships/image" Target="../media/image48.gi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47.gif"/><Relationship Id="rId5" Type="http://schemas.openxmlformats.org/officeDocument/2006/relationships/tags" Target="../tags/tag8.xml"/><Relationship Id="rId10" Type="http://schemas.openxmlformats.org/officeDocument/2006/relationships/image" Target="../media/image46.jpeg"/><Relationship Id="rId4" Type="http://schemas.openxmlformats.org/officeDocument/2006/relationships/tags" Target="../tags/tag7.xml"/><Relationship Id="rId9" Type="http://schemas.openxmlformats.org/officeDocument/2006/relationships/audio" Target="../media/audio1.wav"/></Relationships>
</file>

<file path=ppt/slides/_rels/slide27.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tags" Target="../tags/tag12.xml"/><Relationship Id="rId7" Type="http://schemas.openxmlformats.org/officeDocument/2006/relationships/image" Target="../media/image47.gif"/><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audio" Target="../media/audio1.wav"/><Relationship Id="rId5" Type="http://schemas.openxmlformats.org/officeDocument/2006/relationships/notesSlide" Target="../notesSlides/notesSlide4.xml"/><Relationship Id="rId10" Type="http://schemas.openxmlformats.org/officeDocument/2006/relationships/image" Target="../media/image50.gif"/><Relationship Id="rId4" Type="http://schemas.openxmlformats.org/officeDocument/2006/relationships/slideLayout" Target="../slideLayouts/slideLayout121.xml"/><Relationship Id="rId9" Type="http://schemas.openxmlformats.org/officeDocument/2006/relationships/image" Target="../media/image49.gif"/></Relationships>
</file>

<file path=ppt/slides/_rels/slide28.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tags" Target="../tags/tag15.xml"/><Relationship Id="rId7" Type="http://schemas.openxmlformats.org/officeDocument/2006/relationships/image" Target="../media/image47.gif"/><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audio" Target="../media/audio1.wav"/><Relationship Id="rId5" Type="http://schemas.openxmlformats.org/officeDocument/2006/relationships/notesSlide" Target="../notesSlides/notesSlide5.xml"/><Relationship Id="rId10" Type="http://schemas.openxmlformats.org/officeDocument/2006/relationships/image" Target="../media/image50.gif"/><Relationship Id="rId4" Type="http://schemas.openxmlformats.org/officeDocument/2006/relationships/slideLayout" Target="../slideLayouts/slideLayout121.xml"/><Relationship Id="rId9" Type="http://schemas.openxmlformats.org/officeDocument/2006/relationships/image" Target="../media/image49.gif"/></Relationships>
</file>

<file path=ppt/slides/_rels/slide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7.xml"/><Relationship Id="rId4" Type="http://schemas.openxmlformats.org/officeDocument/2006/relationships/image" Target="../media/image23.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png"/><Relationship Id="rId1" Type="http://schemas.openxmlformats.org/officeDocument/2006/relationships/slideLayout" Target="../slideLayouts/slideLayout37.xml"/><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30" name="Picture 2"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738"/>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p:nvPr>
        </p:nvSpPr>
        <p:spPr/>
        <p:txBody>
          <a:bodyPr/>
          <a:lstStyle/>
          <a:p>
            <a:r>
              <a:rPr lang="en-US"/>
              <a:t>`</a:t>
            </a:r>
          </a:p>
        </p:txBody>
      </p:sp>
      <p:pic>
        <p:nvPicPr>
          <p:cNvPr id="22532" name="Picture 4"/>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rcRect/>
          <a:stretch>
            <a:fillRect/>
          </a:stretch>
        </p:blipFill>
        <p:spPr>
          <a:xfrm>
            <a:off x="6934200" y="4833938"/>
            <a:ext cx="2209800" cy="2024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9812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1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02844" y="-158063"/>
            <a:ext cx="15446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FIREWRK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24201" y="2819400"/>
            <a:ext cx="28797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8"/>
          <p:cNvSpPr>
            <a:spLocks noChangeArrowheads="1"/>
          </p:cNvSpPr>
          <p:nvPr/>
        </p:nvSpPr>
        <p:spPr bwMode="auto">
          <a:xfrm>
            <a:off x="0" y="4953000"/>
            <a:ext cx="9144000" cy="1905000"/>
          </a:xfrm>
          <a:prstGeom prst="rect">
            <a:avLst/>
          </a:prstGeom>
          <a:gradFill rotWithShape="1">
            <a:gsLst>
              <a:gs pos="0">
                <a:srgbClr val="FFFFFF">
                  <a:alpha val="0"/>
                </a:srgbClr>
              </a:gs>
              <a:gs pos="100000">
                <a:srgbClr val="00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uk-UA">
              <a:solidFill>
                <a:srgbClr val="000000"/>
              </a:solidFill>
              <a:latin typeface=".VnTime" pitchFamily="34" charset="0"/>
            </a:endParaRPr>
          </a:p>
        </p:txBody>
      </p:sp>
      <p:pic>
        <p:nvPicPr>
          <p:cNvPr id="22537" name="Picture 9" descr="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46482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200106" y="19844"/>
            <a:ext cx="19812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543" name="Object 15"/>
          <p:cNvGraphicFramePr>
            <a:graphicFrameLocks noGrp="1" noChangeAspect="1"/>
          </p:cNvGraphicFramePr>
          <p:nvPr>
            <p:ph sz="half" idx="2"/>
          </p:nvPr>
        </p:nvGraphicFramePr>
        <p:xfrm>
          <a:off x="6248401" y="-609600"/>
          <a:ext cx="1425575" cy="2692400"/>
        </p:xfrm>
        <a:graphic>
          <a:graphicData uri="http://schemas.openxmlformats.org/presentationml/2006/ole">
            <mc:AlternateContent xmlns:mc="http://schemas.openxmlformats.org/markup-compatibility/2006">
              <mc:Choice xmlns:v="urn:schemas-microsoft-com:vml" Requires="v">
                <p:oleObj spid="_x0000_s1094" name="Equation" r:id="rId9" imgW="114120" imgH="215640" progId="Equation.3">
                  <p:embed/>
                </p:oleObj>
              </mc:Choice>
              <mc:Fallback>
                <p:oleObj name="Equation" r:id="rId9" imgW="114120" imgH="2156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8401" y="-609600"/>
                        <a:ext cx="1425575" cy="269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Rectangle 1"/>
          <p:cNvSpPr/>
          <p:nvPr/>
        </p:nvSpPr>
        <p:spPr>
          <a:xfrm>
            <a:off x="201612" y="1143000"/>
            <a:ext cx="8942388" cy="1938992"/>
          </a:xfrm>
          <a:prstGeom prst="rect">
            <a:avLst/>
          </a:prstGeom>
        </p:spPr>
        <p:txBody>
          <a:bodyPr wrap="square">
            <a:spAutoFit/>
          </a:bodyPr>
          <a:lstStyle/>
          <a:p>
            <a:pPr algn="ctr" fontAlgn="base">
              <a:spcBef>
                <a:spcPct val="50000"/>
              </a:spcBef>
              <a:spcAft>
                <a:spcPct val="0"/>
              </a:spcAft>
            </a:pPr>
            <a:r>
              <a:rPr lang="en-US" sz="4000" b="1" dirty="0">
                <a:solidFill>
                  <a:srgbClr val="FFFF00"/>
                </a:solidFill>
                <a:latin typeface="Times New Roman" pitchFamily="18" charset="0"/>
              </a:rPr>
              <a:t>BÀI 6: HỆ QUẢ CHUYỂN ĐỘNG XUNG QUANH MẶT TRỜI CỦA TRÁI ĐẤT</a:t>
            </a:r>
            <a:endParaRPr lang="en-US" sz="4000" b="1" dirty="0">
              <a:solidFill>
                <a:srgbClr val="FFFF00"/>
              </a:solidFill>
              <a:latin typeface="Times New Roman" pitchFamily="18" charset="0"/>
            </a:endParaRPr>
          </a:p>
        </p:txBody>
      </p:sp>
    </p:spTree>
    <p:extLst>
      <p:ext uri="{BB962C8B-B14F-4D97-AF65-F5344CB8AC3E}">
        <p14:creationId xmlns:p14="http://schemas.microsoft.com/office/powerpoint/2010/main" val="36696911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304800"/>
            <a:ext cx="8458200" cy="1447800"/>
          </a:xfrm>
        </p:spPr>
        <p:txBody>
          <a:bodyPr>
            <a:normAutofit fontScale="90000"/>
          </a:bodyPr>
          <a:lstStyle/>
          <a:p>
            <a:pPr algn="just"/>
            <a:r>
              <a:rPr lang="en-US" sz="3600" b="0" dirty="0" err="1">
                <a:solidFill>
                  <a:srgbClr val="FF0000"/>
                </a:solidFill>
                <a:latin typeface="Times New Roman" pitchFamily="18" charset="0"/>
              </a:rPr>
              <a:t>Khu</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vực</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nào</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trên</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Trái</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Đất</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có</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Mặt</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Trời</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lên</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thiên</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đỉnh</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mỗi</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năm</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hai</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lần</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nơi</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nào</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một</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lần</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nơi</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nào</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không</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có</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Mặt</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Trời</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lên</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thiên</a:t>
            </a:r>
            <a:r>
              <a:rPr lang="en-US" sz="3600" b="0" dirty="0">
                <a:solidFill>
                  <a:srgbClr val="FF0000"/>
                </a:solidFill>
                <a:latin typeface="Times New Roman" pitchFamily="18" charset="0"/>
              </a:rPr>
              <a:t> </a:t>
            </a:r>
            <a:r>
              <a:rPr lang="en-US" sz="3600" b="0" dirty="0" err="1">
                <a:solidFill>
                  <a:srgbClr val="FF0000"/>
                </a:solidFill>
                <a:latin typeface="Times New Roman" pitchFamily="18" charset="0"/>
              </a:rPr>
              <a:t>đỉnh</a:t>
            </a:r>
            <a:r>
              <a:rPr lang="en-US" sz="3600" b="0" dirty="0">
                <a:solidFill>
                  <a:srgbClr val="FF0000"/>
                </a:solidFill>
                <a:latin typeface="Times New Roman" pitchFamily="18" charset="0"/>
              </a:rPr>
              <a:t> ?</a:t>
            </a:r>
          </a:p>
        </p:txBody>
      </p:sp>
      <p:sp>
        <p:nvSpPr>
          <p:cNvPr id="114691" name="Rectangle 3"/>
          <p:cNvSpPr>
            <a:spLocks noGrp="1" noChangeArrowheads="1"/>
          </p:cNvSpPr>
          <p:nvPr>
            <p:ph idx="1"/>
          </p:nvPr>
        </p:nvSpPr>
        <p:spPr>
          <a:xfrm>
            <a:off x="0" y="2362200"/>
            <a:ext cx="9067800" cy="2971800"/>
          </a:xfrm>
          <a:noFill/>
          <a:ln>
            <a:solidFill>
              <a:srgbClr val="FF0000"/>
            </a:solidFill>
            <a:miter lim="800000"/>
            <a:headEnd/>
            <a:tailEnd/>
          </a:ln>
        </p:spPr>
        <p:txBody>
          <a:bodyPr>
            <a:normAutofit lnSpcReduction="10000"/>
          </a:bodyPr>
          <a:lstStyle/>
          <a:p>
            <a:pPr>
              <a:lnSpc>
                <a:spcPct val="90000"/>
              </a:lnSpc>
              <a:buFontTx/>
              <a:buChar char="•"/>
            </a:pPr>
            <a:r>
              <a:rPr lang="en-US" sz="3200" dirty="0">
                <a:latin typeface="Times New Roman" pitchFamily="18" charset="0"/>
              </a:rPr>
              <a:t>-</a:t>
            </a:r>
            <a:r>
              <a:rPr lang="en-US" sz="3200" dirty="0" err="1">
                <a:latin typeface="Times New Roman" pitchFamily="18" charset="0"/>
              </a:rPr>
              <a:t>Khu</a:t>
            </a:r>
            <a:r>
              <a:rPr lang="en-US" sz="3200" dirty="0">
                <a:latin typeface="Times New Roman" pitchFamily="18" charset="0"/>
              </a:rPr>
              <a:t> </a:t>
            </a:r>
            <a:r>
              <a:rPr lang="en-US" sz="3200" dirty="0" err="1">
                <a:latin typeface="Times New Roman" pitchFamily="18" charset="0"/>
              </a:rPr>
              <a:t>vực</a:t>
            </a:r>
            <a:r>
              <a:rPr lang="en-US" sz="3200" dirty="0">
                <a:latin typeface="Times New Roman" pitchFamily="18" charset="0"/>
              </a:rPr>
              <a:t> </a:t>
            </a:r>
            <a:r>
              <a:rPr lang="en-US" sz="3200" dirty="0" err="1">
                <a:latin typeface="Times New Roman" pitchFamily="18" charset="0"/>
              </a:rPr>
              <a:t>nội</a:t>
            </a:r>
            <a:r>
              <a:rPr lang="en-US" sz="3200" dirty="0">
                <a:latin typeface="Times New Roman" pitchFamily="18" charset="0"/>
              </a:rPr>
              <a:t> </a:t>
            </a:r>
            <a:r>
              <a:rPr lang="en-US" sz="3200" dirty="0" err="1">
                <a:latin typeface="Times New Roman" pitchFamily="18" charset="0"/>
              </a:rPr>
              <a:t>chí</a:t>
            </a:r>
            <a:r>
              <a:rPr lang="en-US" sz="3200" dirty="0">
                <a:latin typeface="Times New Roman" pitchFamily="18" charset="0"/>
              </a:rPr>
              <a:t> </a:t>
            </a:r>
            <a:r>
              <a:rPr lang="en-US" sz="3200" dirty="0" err="1">
                <a:latin typeface="Times New Roman" pitchFamily="18" charset="0"/>
              </a:rPr>
              <a:t>tuyến</a:t>
            </a:r>
            <a:r>
              <a:rPr lang="en-US" sz="3200" dirty="0">
                <a:latin typeface="Times New Roman" pitchFamily="18" charset="0"/>
              </a:rPr>
              <a:t> </a:t>
            </a:r>
            <a:r>
              <a:rPr lang="en-US" sz="3200" dirty="0" err="1">
                <a:latin typeface="Times New Roman" pitchFamily="18" charset="0"/>
              </a:rPr>
              <a:t>có</a:t>
            </a:r>
            <a:r>
              <a:rPr lang="en-US" sz="3200" dirty="0">
                <a:latin typeface="Times New Roman" pitchFamily="18" charset="0"/>
              </a:rPr>
              <a:t> </a:t>
            </a:r>
            <a:r>
              <a:rPr lang="en-US" sz="3200" dirty="0" err="1">
                <a:latin typeface="Times New Roman" pitchFamily="18" charset="0"/>
              </a:rPr>
              <a:t>hai</a:t>
            </a:r>
            <a:r>
              <a:rPr lang="en-US" sz="3200" dirty="0">
                <a:latin typeface="Times New Roman" pitchFamily="18" charset="0"/>
              </a:rPr>
              <a:t> </a:t>
            </a:r>
            <a:r>
              <a:rPr lang="en-US" sz="3200" dirty="0" err="1">
                <a:latin typeface="Times New Roman" pitchFamily="18" charset="0"/>
              </a:rPr>
              <a:t>lần</a:t>
            </a:r>
            <a:r>
              <a:rPr lang="en-US" sz="3200" dirty="0">
                <a:latin typeface="Times New Roman" pitchFamily="18" charset="0"/>
              </a:rPr>
              <a:t> </a:t>
            </a:r>
            <a:r>
              <a:rPr lang="en-US" sz="3200" dirty="0" err="1">
                <a:latin typeface="Times New Roman" pitchFamily="18" charset="0"/>
              </a:rPr>
              <a:t>Mặt</a:t>
            </a:r>
            <a:r>
              <a:rPr lang="en-US" sz="3200" dirty="0">
                <a:latin typeface="Times New Roman" pitchFamily="18" charset="0"/>
              </a:rPr>
              <a:t> </a:t>
            </a:r>
            <a:r>
              <a:rPr lang="en-US" sz="3200" dirty="0" err="1">
                <a:latin typeface="Times New Roman" pitchFamily="18" charset="0"/>
              </a:rPr>
              <a:t>Trời</a:t>
            </a:r>
            <a:r>
              <a:rPr lang="en-US" sz="3200" dirty="0">
                <a:latin typeface="Times New Roman" pitchFamily="18" charset="0"/>
              </a:rPr>
              <a:t> </a:t>
            </a:r>
            <a:r>
              <a:rPr lang="en-US" sz="3200" dirty="0" err="1">
                <a:latin typeface="Times New Roman" pitchFamily="18" charset="0"/>
              </a:rPr>
              <a:t>lên</a:t>
            </a:r>
            <a:r>
              <a:rPr lang="en-US" sz="3200" dirty="0">
                <a:latin typeface="Times New Roman" pitchFamily="18" charset="0"/>
              </a:rPr>
              <a:t> </a:t>
            </a:r>
            <a:r>
              <a:rPr lang="en-US" sz="3200" dirty="0" err="1">
                <a:latin typeface="Times New Roman" pitchFamily="18" charset="0"/>
              </a:rPr>
              <a:t>thiên</a:t>
            </a:r>
            <a:r>
              <a:rPr lang="en-US" sz="3200" dirty="0">
                <a:latin typeface="Times New Roman" pitchFamily="18" charset="0"/>
              </a:rPr>
              <a:t> </a:t>
            </a:r>
            <a:r>
              <a:rPr lang="en-US" sz="3200" dirty="0" err="1">
                <a:latin typeface="Times New Roman" pitchFamily="18" charset="0"/>
              </a:rPr>
              <a:t>đỉnh</a:t>
            </a:r>
            <a:r>
              <a:rPr lang="en-US" sz="3200" dirty="0">
                <a:latin typeface="Times New Roman" pitchFamily="18" charset="0"/>
              </a:rPr>
              <a:t> </a:t>
            </a:r>
            <a:r>
              <a:rPr lang="en-US" sz="3200" dirty="0" err="1">
                <a:latin typeface="Times New Roman" pitchFamily="18" charset="0"/>
              </a:rPr>
              <a:t>trong</a:t>
            </a:r>
            <a:r>
              <a:rPr lang="en-US" sz="3200" dirty="0">
                <a:latin typeface="Times New Roman" pitchFamily="18" charset="0"/>
              </a:rPr>
              <a:t> </a:t>
            </a:r>
            <a:r>
              <a:rPr lang="en-US" sz="3200" dirty="0" err="1">
                <a:latin typeface="Times New Roman" pitchFamily="18" charset="0"/>
              </a:rPr>
              <a:t>một</a:t>
            </a:r>
            <a:r>
              <a:rPr lang="en-US" sz="3200" dirty="0">
                <a:latin typeface="Times New Roman" pitchFamily="18" charset="0"/>
              </a:rPr>
              <a:t> </a:t>
            </a:r>
            <a:r>
              <a:rPr lang="en-US" sz="3200" dirty="0" err="1">
                <a:latin typeface="Times New Roman" pitchFamily="18" charset="0"/>
              </a:rPr>
              <a:t>năm</a:t>
            </a:r>
            <a:r>
              <a:rPr lang="en-US" sz="3200" dirty="0">
                <a:latin typeface="Times New Roman" pitchFamily="18" charset="0"/>
              </a:rPr>
              <a:t>.</a:t>
            </a:r>
          </a:p>
          <a:p>
            <a:pPr>
              <a:lnSpc>
                <a:spcPct val="90000"/>
              </a:lnSpc>
              <a:buFontTx/>
              <a:buChar char="•"/>
            </a:pPr>
            <a:r>
              <a:rPr lang="en-US" sz="3200" dirty="0">
                <a:latin typeface="Times New Roman" pitchFamily="18" charset="0"/>
              </a:rPr>
              <a:t>- Ở </a:t>
            </a:r>
            <a:r>
              <a:rPr lang="en-US" sz="3200" dirty="0" err="1">
                <a:latin typeface="Times New Roman" pitchFamily="18" charset="0"/>
              </a:rPr>
              <a:t>chí</a:t>
            </a:r>
            <a:r>
              <a:rPr lang="en-US" sz="3200" dirty="0">
                <a:latin typeface="Times New Roman" pitchFamily="18" charset="0"/>
              </a:rPr>
              <a:t> </a:t>
            </a:r>
            <a:r>
              <a:rPr lang="en-US" sz="3200" dirty="0" err="1">
                <a:latin typeface="Times New Roman" pitchFamily="18" charset="0"/>
              </a:rPr>
              <a:t>tuyến</a:t>
            </a:r>
            <a:r>
              <a:rPr lang="en-US" sz="3200" dirty="0">
                <a:latin typeface="Times New Roman" pitchFamily="18" charset="0"/>
              </a:rPr>
              <a:t> </a:t>
            </a:r>
            <a:r>
              <a:rPr lang="en-US" sz="3200" dirty="0" err="1">
                <a:latin typeface="Times New Roman" pitchFamily="18" charset="0"/>
              </a:rPr>
              <a:t>có</a:t>
            </a:r>
            <a:r>
              <a:rPr lang="en-US" sz="3200" dirty="0">
                <a:latin typeface="Times New Roman" pitchFamily="18" charset="0"/>
              </a:rPr>
              <a:t> </a:t>
            </a:r>
            <a:r>
              <a:rPr lang="en-US" sz="3200" dirty="0" err="1">
                <a:latin typeface="Times New Roman" pitchFamily="18" charset="0"/>
              </a:rPr>
              <a:t>một</a:t>
            </a:r>
            <a:r>
              <a:rPr lang="en-US" sz="3200" dirty="0">
                <a:latin typeface="Times New Roman" pitchFamily="18" charset="0"/>
              </a:rPr>
              <a:t> </a:t>
            </a:r>
            <a:r>
              <a:rPr lang="en-US" sz="3200" dirty="0" err="1">
                <a:latin typeface="Times New Roman" pitchFamily="18" charset="0"/>
              </a:rPr>
              <a:t>lần</a:t>
            </a:r>
            <a:r>
              <a:rPr lang="en-US" sz="3200" dirty="0">
                <a:latin typeface="Times New Roman" pitchFamily="18" charset="0"/>
              </a:rPr>
              <a:t> </a:t>
            </a:r>
            <a:r>
              <a:rPr lang="en-US" sz="3200" dirty="0" err="1">
                <a:latin typeface="Times New Roman" pitchFamily="18" charset="0"/>
              </a:rPr>
              <a:t>Mặt</a:t>
            </a:r>
            <a:r>
              <a:rPr lang="en-US" sz="3200" dirty="0">
                <a:latin typeface="Times New Roman" pitchFamily="18" charset="0"/>
              </a:rPr>
              <a:t> </a:t>
            </a:r>
            <a:r>
              <a:rPr lang="en-US" sz="3200" dirty="0" err="1">
                <a:latin typeface="Times New Roman" pitchFamily="18" charset="0"/>
              </a:rPr>
              <a:t>Trời</a:t>
            </a:r>
            <a:r>
              <a:rPr lang="en-US" sz="3200" dirty="0">
                <a:latin typeface="Times New Roman" pitchFamily="18" charset="0"/>
              </a:rPr>
              <a:t> </a:t>
            </a:r>
            <a:r>
              <a:rPr lang="en-US" sz="3200" dirty="0" err="1">
                <a:latin typeface="Times New Roman" pitchFamily="18" charset="0"/>
              </a:rPr>
              <a:t>lên</a:t>
            </a:r>
            <a:r>
              <a:rPr lang="en-US" sz="3200" dirty="0">
                <a:latin typeface="Times New Roman" pitchFamily="18" charset="0"/>
              </a:rPr>
              <a:t> </a:t>
            </a:r>
            <a:r>
              <a:rPr lang="en-US" sz="3200" dirty="0" err="1">
                <a:latin typeface="Times New Roman" pitchFamily="18" charset="0"/>
              </a:rPr>
              <a:t>thiên</a:t>
            </a:r>
            <a:r>
              <a:rPr lang="en-US" sz="3200" dirty="0">
                <a:latin typeface="Times New Roman" pitchFamily="18" charset="0"/>
              </a:rPr>
              <a:t> </a:t>
            </a:r>
            <a:r>
              <a:rPr lang="en-US" sz="3200" dirty="0" err="1">
                <a:latin typeface="Times New Roman" pitchFamily="18" charset="0"/>
              </a:rPr>
              <a:t>đỉnh</a:t>
            </a:r>
            <a:r>
              <a:rPr lang="en-US" sz="3200" dirty="0">
                <a:latin typeface="Times New Roman" pitchFamily="18" charset="0"/>
              </a:rPr>
              <a:t> </a:t>
            </a:r>
            <a:r>
              <a:rPr lang="en-US" sz="3200" dirty="0" err="1">
                <a:latin typeface="Times New Roman" pitchFamily="18" charset="0"/>
              </a:rPr>
              <a:t>trong</a:t>
            </a:r>
            <a:r>
              <a:rPr lang="en-US" sz="3200" dirty="0">
                <a:latin typeface="Times New Roman" pitchFamily="18" charset="0"/>
              </a:rPr>
              <a:t> </a:t>
            </a:r>
            <a:r>
              <a:rPr lang="en-US" sz="3200" dirty="0" err="1">
                <a:latin typeface="Times New Roman" pitchFamily="18" charset="0"/>
              </a:rPr>
              <a:t>một</a:t>
            </a:r>
            <a:r>
              <a:rPr lang="en-US" sz="3200" dirty="0">
                <a:latin typeface="Times New Roman" pitchFamily="18" charset="0"/>
              </a:rPr>
              <a:t> </a:t>
            </a:r>
            <a:r>
              <a:rPr lang="en-US" sz="3200" dirty="0" err="1">
                <a:latin typeface="Times New Roman" pitchFamily="18" charset="0"/>
              </a:rPr>
              <a:t>năm</a:t>
            </a:r>
            <a:r>
              <a:rPr lang="en-US" sz="3200" dirty="0">
                <a:latin typeface="Times New Roman" pitchFamily="18" charset="0"/>
              </a:rPr>
              <a:t>.</a:t>
            </a:r>
          </a:p>
          <a:p>
            <a:pPr>
              <a:lnSpc>
                <a:spcPct val="90000"/>
              </a:lnSpc>
              <a:buFontTx/>
              <a:buChar char="•"/>
            </a:pPr>
            <a:r>
              <a:rPr lang="en-US" sz="3200" dirty="0">
                <a:latin typeface="Times New Roman" pitchFamily="18" charset="0"/>
              </a:rPr>
              <a:t>-</a:t>
            </a:r>
            <a:r>
              <a:rPr lang="en-US" sz="3200" dirty="0" err="1">
                <a:latin typeface="Times New Roman" pitchFamily="18" charset="0"/>
              </a:rPr>
              <a:t>Từ</a:t>
            </a:r>
            <a:r>
              <a:rPr lang="en-US" sz="3200" dirty="0">
                <a:latin typeface="Times New Roman" pitchFamily="18" charset="0"/>
              </a:rPr>
              <a:t> </a:t>
            </a:r>
            <a:r>
              <a:rPr lang="en-US" sz="3200" dirty="0" err="1">
                <a:latin typeface="Times New Roman" pitchFamily="18" charset="0"/>
              </a:rPr>
              <a:t>chí</a:t>
            </a:r>
            <a:r>
              <a:rPr lang="en-US" sz="3200" dirty="0">
                <a:latin typeface="Times New Roman" pitchFamily="18" charset="0"/>
              </a:rPr>
              <a:t> </a:t>
            </a:r>
            <a:r>
              <a:rPr lang="en-US" sz="3200" dirty="0" err="1">
                <a:latin typeface="Times New Roman" pitchFamily="18" charset="0"/>
              </a:rPr>
              <a:t>tuyến</a:t>
            </a:r>
            <a:r>
              <a:rPr lang="en-US" sz="3200" dirty="0">
                <a:latin typeface="Times New Roman" pitchFamily="18" charset="0"/>
              </a:rPr>
              <a:t> </a:t>
            </a:r>
            <a:r>
              <a:rPr lang="en-US" sz="3200" dirty="0" err="1">
                <a:latin typeface="Times New Roman" pitchFamily="18" charset="0"/>
              </a:rPr>
              <a:t>về</a:t>
            </a:r>
            <a:r>
              <a:rPr lang="en-US" sz="3200" dirty="0">
                <a:latin typeface="Times New Roman" pitchFamily="18" charset="0"/>
              </a:rPr>
              <a:t> 2 </a:t>
            </a:r>
            <a:r>
              <a:rPr lang="en-US" sz="3200" dirty="0" err="1">
                <a:latin typeface="Times New Roman" pitchFamily="18" charset="0"/>
              </a:rPr>
              <a:t>cực</a:t>
            </a:r>
            <a:r>
              <a:rPr lang="en-US" sz="3200" dirty="0">
                <a:latin typeface="Times New Roman" pitchFamily="18" charset="0"/>
              </a:rPr>
              <a:t> </a:t>
            </a:r>
            <a:r>
              <a:rPr lang="en-US" sz="3200" dirty="0" err="1">
                <a:latin typeface="Times New Roman" pitchFamily="18" charset="0"/>
              </a:rPr>
              <a:t>không</a:t>
            </a:r>
            <a:r>
              <a:rPr lang="en-US" sz="3200" dirty="0">
                <a:latin typeface="Times New Roman" pitchFamily="18" charset="0"/>
              </a:rPr>
              <a:t> </a:t>
            </a:r>
            <a:r>
              <a:rPr lang="en-US" sz="3200" dirty="0" err="1">
                <a:latin typeface="Times New Roman" pitchFamily="18" charset="0"/>
              </a:rPr>
              <a:t>có</a:t>
            </a:r>
            <a:r>
              <a:rPr lang="en-US" sz="3200" dirty="0">
                <a:latin typeface="Times New Roman" pitchFamily="18" charset="0"/>
              </a:rPr>
              <a:t> </a:t>
            </a:r>
            <a:r>
              <a:rPr lang="en-US" sz="3200" dirty="0" err="1">
                <a:latin typeface="Times New Roman" pitchFamily="18" charset="0"/>
              </a:rPr>
              <a:t>Mặt</a:t>
            </a:r>
            <a:r>
              <a:rPr lang="en-US" sz="3200" dirty="0">
                <a:latin typeface="Times New Roman" pitchFamily="18" charset="0"/>
              </a:rPr>
              <a:t> </a:t>
            </a:r>
            <a:r>
              <a:rPr lang="en-US" sz="3200" dirty="0" err="1">
                <a:latin typeface="Times New Roman" pitchFamily="18" charset="0"/>
              </a:rPr>
              <a:t>Trời</a:t>
            </a:r>
            <a:r>
              <a:rPr lang="en-US" sz="3200" dirty="0">
                <a:latin typeface="Times New Roman" pitchFamily="18" charset="0"/>
              </a:rPr>
              <a:t> </a:t>
            </a:r>
            <a:r>
              <a:rPr lang="en-US" sz="3200" dirty="0" err="1">
                <a:latin typeface="Times New Roman" pitchFamily="18" charset="0"/>
              </a:rPr>
              <a:t>lên</a:t>
            </a:r>
            <a:r>
              <a:rPr lang="en-US" sz="3200" dirty="0">
                <a:latin typeface="Times New Roman" pitchFamily="18" charset="0"/>
              </a:rPr>
              <a:t> </a:t>
            </a:r>
            <a:r>
              <a:rPr lang="en-US" sz="3200" dirty="0" err="1">
                <a:latin typeface="Times New Roman" pitchFamily="18" charset="0"/>
              </a:rPr>
              <a:t>thiên</a:t>
            </a:r>
            <a:r>
              <a:rPr lang="en-US" sz="3200" dirty="0">
                <a:latin typeface="Times New Roman" pitchFamily="18" charset="0"/>
              </a:rPr>
              <a:t> </a:t>
            </a:r>
            <a:r>
              <a:rPr lang="en-US" sz="3200" dirty="0" err="1">
                <a:latin typeface="Times New Roman" pitchFamily="18" charset="0"/>
              </a:rPr>
              <a:t>đỉnh</a:t>
            </a:r>
            <a:endParaRPr lang="en-US" sz="3200" dirty="0">
              <a:latin typeface="Times New Roman" pitchFamily="18" charset="0"/>
            </a:endParaRPr>
          </a:p>
        </p:txBody>
      </p:sp>
    </p:spTree>
    <p:extLst>
      <p:ext uri="{BB962C8B-B14F-4D97-AF65-F5344CB8AC3E}">
        <p14:creationId xmlns:p14="http://schemas.microsoft.com/office/powerpoint/2010/main" val="26126663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0"/>
                                        </p:tgtEl>
                                        <p:attrNameLst>
                                          <p:attrName>style.visibility</p:attrName>
                                        </p:attrNameLst>
                                      </p:cBhvr>
                                      <p:to>
                                        <p:strVal val="visible"/>
                                      </p:to>
                                    </p:set>
                                    <p:anim calcmode="lin" valueType="num">
                                      <p:cBhvr additive="base">
                                        <p:cTn id="7" dur="500" fill="hold"/>
                                        <p:tgtEl>
                                          <p:spTgt spid="114690"/>
                                        </p:tgtEl>
                                        <p:attrNameLst>
                                          <p:attrName>ppt_x</p:attrName>
                                        </p:attrNameLst>
                                      </p:cBhvr>
                                      <p:tavLst>
                                        <p:tav tm="0">
                                          <p:val>
                                            <p:strVal val="#ppt_x"/>
                                          </p:val>
                                        </p:tav>
                                        <p:tav tm="100000">
                                          <p:val>
                                            <p:strVal val="#ppt_x"/>
                                          </p:val>
                                        </p:tav>
                                      </p:tavLst>
                                    </p:anim>
                                    <p:anim calcmode="lin" valueType="num">
                                      <p:cBhvr additive="base">
                                        <p:cTn id="8" dur="500" fill="hold"/>
                                        <p:tgtEl>
                                          <p:spTgt spid="1146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4691">
                                            <p:txEl>
                                              <p:pRg st="0" end="0"/>
                                            </p:txEl>
                                          </p:spTgt>
                                        </p:tgtEl>
                                        <p:attrNameLst>
                                          <p:attrName>style.visibility</p:attrName>
                                        </p:attrNameLst>
                                      </p:cBhvr>
                                      <p:to>
                                        <p:strVal val="visible"/>
                                      </p:to>
                                    </p:set>
                                    <p:anim calcmode="lin" valueType="num">
                                      <p:cBhvr additive="base">
                                        <p:cTn id="13" dur="500" fill="hold"/>
                                        <p:tgtEl>
                                          <p:spTgt spid="11469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46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4691">
                                            <p:txEl>
                                              <p:pRg st="1" end="1"/>
                                            </p:txEl>
                                          </p:spTgt>
                                        </p:tgtEl>
                                        <p:attrNameLst>
                                          <p:attrName>style.visibility</p:attrName>
                                        </p:attrNameLst>
                                      </p:cBhvr>
                                      <p:to>
                                        <p:strVal val="visible"/>
                                      </p:to>
                                    </p:set>
                                    <p:anim calcmode="lin" valueType="num">
                                      <p:cBhvr additive="base">
                                        <p:cTn id="19" dur="500" fill="hold"/>
                                        <p:tgtEl>
                                          <p:spTgt spid="11469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46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4691">
                                            <p:txEl>
                                              <p:pRg st="2" end="2"/>
                                            </p:txEl>
                                          </p:spTgt>
                                        </p:tgtEl>
                                        <p:attrNameLst>
                                          <p:attrName>style.visibility</p:attrName>
                                        </p:attrNameLst>
                                      </p:cBhvr>
                                      <p:to>
                                        <p:strVal val="visible"/>
                                      </p:to>
                                    </p:set>
                                    <p:anim calcmode="lin" valueType="num">
                                      <p:cBhvr additive="base">
                                        <p:cTn id="25" dur="500" fill="hold"/>
                                        <p:tgtEl>
                                          <p:spTgt spid="11469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46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ext Box 7"/>
          <p:cNvSpPr txBox="1">
            <a:spLocks noChangeArrowheads="1"/>
          </p:cNvSpPr>
          <p:nvPr/>
        </p:nvSpPr>
        <p:spPr bwMode="auto">
          <a:xfrm>
            <a:off x="0" y="0"/>
            <a:ext cx="899160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sz="3200" dirty="0" smtClean="0">
                <a:solidFill>
                  <a:srgbClr val="FF0000"/>
                </a:solidFill>
                <a:latin typeface="Times New Roman" pitchFamily="18" charset="0"/>
              </a:rPr>
              <a:t>II</a:t>
            </a:r>
            <a:r>
              <a:rPr lang="en-US" sz="3200" dirty="0" smtClean="0">
                <a:solidFill>
                  <a:srgbClr val="FF0000"/>
                </a:solidFill>
                <a:latin typeface="Times New Roman" pitchFamily="18" charset="0"/>
              </a:rPr>
              <a:t>: </a:t>
            </a:r>
            <a:r>
              <a:rPr lang="en-US" sz="3200" dirty="0" err="1" smtClean="0">
                <a:solidFill>
                  <a:srgbClr val="FF0000"/>
                </a:solidFill>
                <a:latin typeface="Times New Roman" pitchFamily="18" charset="0"/>
              </a:rPr>
              <a:t>Các</a:t>
            </a:r>
            <a:r>
              <a:rPr lang="en-US" sz="3200" dirty="0" smtClean="0">
                <a:solidFill>
                  <a:srgbClr val="FF0000"/>
                </a:solidFill>
                <a:latin typeface="Times New Roman" pitchFamily="18" charset="0"/>
              </a:rPr>
              <a:t> </a:t>
            </a:r>
            <a:r>
              <a:rPr lang="en-US" sz="3200" dirty="0" err="1" smtClean="0">
                <a:solidFill>
                  <a:srgbClr val="FF0000"/>
                </a:solidFill>
                <a:latin typeface="Times New Roman" pitchFamily="18" charset="0"/>
              </a:rPr>
              <a:t>mùa</a:t>
            </a:r>
            <a:r>
              <a:rPr lang="en-US" sz="3200" dirty="0" smtClean="0">
                <a:solidFill>
                  <a:srgbClr val="FF0000"/>
                </a:solidFill>
                <a:latin typeface="Times New Roman" pitchFamily="18" charset="0"/>
              </a:rPr>
              <a:t> </a:t>
            </a:r>
            <a:r>
              <a:rPr lang="en-US" sz="3200" dirty="0" err="1" smtClean="0">
                <a:solidFill>
                  <a:srgbClr val="FF0000"/>
                </a:solidFill>
                <a:latin typeface="Times New Roman" pitchFamily="18" charset="0"/>
              </a:rPr>
              <a:t>trong</a:t>
            </a:r>
            <a:r>
              <a:rPr lang="en-US" sz="3200" dirty="0" smtClean="0">
                <a:solidFill>
                  <a:srgbClr val="FF0000"/>
                </a:solidFill>
                <a:latin typeface="Times New Roman" pitchFamily="18" charset="0"/>
              </a:rPr>
              <a:t> </a:t>
            </a:r>
            <a:r>
              <a:rPr lang="en-US" sz="3200" dirty="0" err="1" smtClean="0">
                <a:solidFill>
                  <a:srgbClr val="FF0000"/>
                </a:solidFill>
                <a:latin typeface="Times New Roman" pitchFamily="18" charset="0"/>
              </a:rPr>
              <a:t>năm</a:t>
            </a:r>
            <a:r>
              <a:rPr lang="en-US" sz="3200" dirty="0" smtClean="0">
                <a:solidFill>
                  <a:srgbClr val="FF0000"/>
                </a:solidFill>
                <a:latin typeface="Times New Roman" pitchFamily="18" charset="0"/>
              </a:rPr>
              <a:t>.</a:t>
            </a:r>
          </a:p>
          <a:p>
            <a:pPr eaLnBrk="1" fontAlgn="base" hangingPunct="1">
              <a:spcBef>
                <a:spcPct val="50000"/>
              </a:spcBef>
              <a:spcAft>
                <a:spcPct val="0"/>
              </a:spcAft>
            </a:pPr>
            <a:r>
              <a:rPr lang="en-US" sz="3200" dirty="0" smtClean="0">
                <a:latin typeface="Times New Roman" pitchFamily="18" charset="0"/>
              </a:rPr>
              <a:t>- </a:t>
            </a:r>
            <a:r>
              <a:rPr lang="en-US" sz="3200" dirty="0" err="1" smtClean="0">
                <a:latin typeface="Times New Roman" pitchFamily="18" charset="0"/>
              </a:rPr>
              <a:t>Mùa</a:t>
            </a:r>
            <a:r>
              <a:rPr lang="en-US" sz="3200" dirty="0" smtClean="0">
                <a:latin typeface="Times New Roman" pitchFamily="18" charset="0"/>
              </a:rPr>
              <a:t> </a:t>
            </a:r>
            <a:r>
              <a:rPr lang="en-US" sz="3200" dirty="0" err="1" smtClean="0">
                <a:latin typeface="Times New Roman" pitchFamily="18" charset="0"/>
              </a:rPr>
              <a:t>là</a:t>
            </a:r>
            <a:r>
              <a:rPr lang="en-US" sz="3200" dirty="0" smtClean="0">
                <a:latin typeface="Times New Roman" pitchFamily="18" charset="0"/>
              </a:rPr>
              <a:t> </a:t>
            </a:r>
            <a:r>
              <a:rPr lang="en-US" sz="3200" dirty="0" err="1" smtClean="0">
                <a:latin typeface="Times New Roman" pitchFamily="18" charset="0"/>
              </a:rPr>
              <a:t>một</a:t>
            </a:r>
            <a:r>
              <a:rPr lang="en-US" sz="3200" dirty="0" smtClean="0">
                <a:latin typeface="Times New Roman" pitchFamily="18" charset="0"/>
              </a:rPr>
              <a:t> </a:t>
            </a:r>
            <a:r>
              <a:rPr lang="en-US" sz="3200" dirty="0" err="1" smtClean="0">
                <a:latin typeface="Times New Roman" pitchFamily="18" charset="0"/>
              </a:rPr>
              <a:t>phần</a:t>
            </a:r>
            <a:r>
              <a:rPr lang="en-US" sz="3200" dirty="0" smtClean="0">
                <a:latin typeface="Times New Roman" pitchFamily="18" charset="0"/>
              </a:rPr>
              <a:t> </a:t>
            </a:r>
            <a:r>
              <a:rPr lang="en-US" sz="3200" dirty="0" err="1" smtClean="0">
                <a:latin typeface="Times New Roman" pitchFamily="18" charset="0"/>
              </a:rPr>
              <a:t>thời</a:t>
            </a:r>
            <a:r>
              <a:rPr lang="en-US" sz="3200" dirty="0" smtClean="0">
                <a:latin typeface="Times New Roman" pitchFamily="18" charset="0"/>
              </a:rPr>
              <a:t> </a:t>
            </a:r>
            <a:r>
              <a:rPr lang="en-US" sz="3200" dirty="0" err="1" smtClean="0">
                <a:latin typeface="Times New Roman" pitchFamily="18" charset="0"/>
              </a:rPr>
              <a:t>gian</a:t>
            </a:r>
            <a:r>
              <a:rPr lang="en-US" sz="3200" dirty="0" smtClean="0">
                <a:latin typeface="Times New Roman" pitchFamily="18" charset="0"/>
              </a:rPr>
              <a:t> </a:t>
            </a:r>
            <a:r>
              <a:rPr lang="en-US" sz="3200" dirty="0" err="1" smtClean="0">
                <a:latin typeface="Times New Roman" pitchFamily="18" charset="0"/>
              </a:rPr>
              <a:t>của</a:t>
            </a:r>
            <a:r>
              <a:rPr lang="en-US" sz="3200" dirty="0" smtClean="0">
                <a:latin typeface="Times New Roman" pitchFamily="18" charset="0"/>
              </a:rPr>
              <a:t> </a:t>
            </a:r>
            <a:r>
              <a:rPr lang="en-US" sz="3200" dirty="0" err="1" smtClean="0">
                <a:latin typeface="Times New Roman" pitchFamily="18" charset="0"/>
              </a:rPr>
              <a:t>năm</a:t>
            </a:r>
            <a:r>
              <a:rPr lang="en-US" sz="3200" dirty="0" smtClean="0">
                <a:latin typeface="Times New Roman" pitchFamily="18" charset="0"/>
              </a:rPr>
              <a:t>, </a:t>
            </a:r>
            <a:r>
              <a:rPr lang="en-US" sz="3200" dirty="0" err="1" smtClean="0">
                <a:latin typeface="Times New Roman" pitchFamily="18" charset="0"/>
              </a:rPr>
              <a:t>có</a:t>
            </a:r>
            <a:r>
              <a:rPr lang="en-US" sz="3200" dirty="0" smtClean="0">
                <a:latin typeface="Times New Roman" pitchFamily="18" charset="0"/>
              </a:rPr>
              <a:t> </a:t>
            </a:r>
            <a:r>
              <a:rPr lang="en-US" sz="3200" dirty="0" err="1" smtClean="0">
                <a:latin typeface="Times New Roman" pitchFamily="18" charset="0"/>
              </a:rPr>
              <a:t>những</a:t>
            </a:r>
            <a:r>
              <a:rPr lang="en-US" sz="3200" dirty="0" smtClean="0">
                <a:latin typeface="Times New Roman" pitchFamily="18" charset="0"/>
              </a:rPr>
              <a:t> </a:t>
            </a:r>
            <a:r>
              <a:rPr lang="en-US" sz="3200" dirty="0" err="1" smtClean="0">
                <a:latin typeface="Times New Roman" pitchFamily="18" charset="0"/>
              </a:rPr>
              <a:t>đặc</a:t>
            </a:r>
            <a:r>
              <a:rPr lang="en-US" sz="3200" dirty="0" smtClean="0">
                <a:latin typeface="Times New Roman" pitchFamily="18" charset="0"/>
              </a:rPr>
              <a:t> </a:t>
            </a:r>
            <a:r>
              <a:rPr lang="en-US" sz="3200" dirty="0" err="1" smtClean="0">
                <a:latin typeface="Times New Roman" pitchFamily="18" charset="0"/>
              </a:rPr>
              <a:t>điểm</a:t>
            </a:r>
            <a:r>
              <a:rPr lang="en-US" sz="3200" dirty="0" smtClean="0">
                <a:latin typeface="Times New Roman" pitchFamily="18" charset="0"/>
              </a:rPr>
              <a:t> </a:t>
            </a:r>
            <a:r>
              <a:rPr lang="en-US" sz="3200" dirty="0" err="1" smtClean="0">
                <a:latin typeface="Times New Roman" pitchFamily="18" charset="0"/>
              </a:rPr>
              <a:t>riêng</a:t>
            </a:r>
            <a:r>
              <a:rPr lang="en-US" sz="3200" dirty="0" smtClean="0">
                <a:latin typeface="Times New Roman" pitchFamily="18" charset="0"/>
              </a:rPr>
              <a:t> </a:t>
            </a:r>
            <a:r>
              <a:rPr lang="en-US" sz="3200" dirty="0" err="1" smtClean="0">
                <a:latin typeface="Times New Roman" pitchFamily="18" charset="0"/>
              </a:rPr>
              <a:t>về</a:t>
            </a:r>
            <a:r>
              <a:rPr lang="en-US" sz="3200" dirty="0" smtClean="0">
                <a:latin typeface="Times New Roman" pitchFamily="18" charset="0"/>
              </a:rPr>
              <a:t> </a:t>
            </a:r>
            <a:r>
              <a:rPr lang="en-US" sz="3200" dirty="0" err="1" smtClean="0">
                <a:latin typeface="Times New Roman" pitchFamily="18" charset="0"/>
              </a:rPr>
              <a:t>thời</a:t>
            </a:r>
            <a:r>
              <a:rPr lang="en-US" sz="3200" dirty="0" smtClean="0">
                <a:latin typeface="Times New Roman" pitchFamily="18" charset="0"/>
              </a:rPr>
              <a:t> </a:t>
            </a:r>
            <a:r>
              <a:rPr lang="en-US" sz="3200" dirty="0" err="1" smtClean="0">
                <a:latin typeface="Times New Roman" pitchFamily="18" charset="0"/>
              </a:rPr>
              <a:t>tiết</a:t>
            </a:r>
            <a:r>
              <a:rPr lang="en-US" sz="3200" dirty="0" smtClean="0">
                <a:latin typeface="Times New Roman" pitchFamily="18" charset="0"/>
              </a:rPr>
              <a:t> </a:t>
            </a:r>
            <a:r>
              <a:rPr lang="en-US" sz="3200" dirty="0" err="1" smtClean="0">
                <a:latin typeface="Times New Roman" pitchFamily="18" charset="0"/>
              </a:rPr>
              <a:t>và</a:t>
            </a:r>
            <a:r>
              <a:rPr lang="en-US" sz="3200" dirty="0" smtClean="0">
                <a:latin typeface="Times New Roman" pitchFamily="18" charset="0"/>
              </a:rPr>
              <a:t> </a:t>
            </a:r>
            <a:r>
              <a:rPr lang="en-US" sz="3200" dirty="0" err="1" smtClean="0">
                <a:latin typeface="Times New Roman" pitchFamily="18" charset="0"/>
              </a:rPr>
              <a:t>khí</a:t>
            </a:r>
            <a:r>
              <a:rPr lang="en-US" sz="3200" dirty="0" smtClean="0">
                <a:latin typeface="Times New Roman" pitchFamily="18" charset="0"/>
              </a:rPr>
              <a:t> </a:t>
            </a:r>
            <a:r>
              <a:rPr lang="en-US" sz="3200" dirty="0" err="1" smtClean="0">
                <a:latin typeface="Times New Roman" pitchFamily="18" charset="0"/>
              </a:rPr>
              <a:t>hậu</a:t>
            </a:r>
            <a:r>
              <a:rPr lang="en-US" sz="3200" dirty="0" smtClean="0">
                <a:latin typeface="Times New Roman" pitchFamily="18" charset="0"/>
              </a:rPr>
              <a:t>.</a:t>
            </a:r>
          </a:p>
        </p:txBody>
      </p:sp>
      <p:sp>
        <p:nvSpPr>
          <p:cNvPr id="2" name="Cloud Callout 1"/>
          <p:cNvSpPr/>
          <p:nvPr/>
        </p:nvSpPr>
        <p:spPr>
          <a:xfrm>
            <a:off x="3733800" y="4343400"/>
            <a:ext cx="5410200" cy="18288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gọi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mùa</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Cloud Callout 4"/>
          <p:cNvSpPr/>
          <p:nvPr/>
        </p:nvSpPr>
        <p:spPr>
          <a:xfrm>
            <a:off x="3886200" y="4495800"/>
            <a:ext cx="5410200" cy="18288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biết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t>
            </a:r>
            <a:r>
              <a:rPr lang="en-US" sz="2400" dirty="0" err="1" smtClean="0">
                <a:latin typeface="Times New Roman" panose="02020603050405020304" pitchFamily="18" charset="0"/>
                <a:cs typeface="Times New Roman" panose="02020603050405020304" pitchFamily="18" charset="0"/>
              </a:rPr>
              <a:t>guyên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mùa</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05429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5">
                                            <p:txEl>
                                              <p:pRg st="0" end="0"/>
                                            </p:txEl>
                                          </p:spTgt>
                                        </p:tgtEl>
                                        <p:attrNameLst>
                                          <p:attrName>style.visibility</p:attrName>
                                        </p:attrNameLst>
                                      </p:cBhvr>
                                      <p:to>
                                        <p:strVal val="visible"/>
                                      </p:to>
                                    </p:set>
                                    <p:anim calcmode="lin" valueType="num">
                                      <p:cBhvr additive="base">
                                        <p:cTn id="7" dur="500" fill="hold"/>
                                        <p:tgtEl>
                                          <p:spTgt spid="20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
                                        </p:tgtEl>
                                        <p:attrNameLst>
                                          <p:attrName>ppt_w</p:attrName>
                                        </p:attrNameLst>
                                      </p:cBhvr>
                                      <p:tavLst>
                                        <p:tav tm="0">
                                          <p:val>
                                            <p:strVal val="ppt_w"/>
                                          </p:val>
                                        </p:tav>
                                        <p:tav tm="100000">
                                          <p:val>
                                            <p:fltVal val="0"/>
                                          </p:val>
                                        </p:tav>
                                      </p:tavLst>
                                    </p:anim>
                                    <p:anim calcmode="lin" valueType="num">
                                      <p:cBhvr>
                                        <p:cTn id="19" dur="500"/>
                                        <p:tgtEl>
                                          <p:spTgt spid="2"/>
                                        </p:tgtEl>
                                        <p:attrNameLst>
                                          <p:attrName>ppt_h</p:attrName>
                                        </p:attrNameLst>
                                      </p:cBhvr>
                                      <p:tavLst>
                                        <p:tav tm="0">
                                          <p:val>
                                            <p:strVal val="ppt_h"/>
                                          </p:val>
                                        </p:tav>
                                        <p:tav tm="100000">
                                          <p:val>
                                            <p:fltVal val="0"/>
                                          </p:val>
                                        </p:tav>
                                      </p:tavLst>
                                    </p:anim>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5">
                                            <p:txEl>
                                              <p:pRg st="1" end="1"/>
                                            </p:txEl>
                                          </p:spTgt>
                                        </p:tgtEl>
                                        <p:attrNameLst>
                                          <p:attrName>style.visibility</p:attrName>
                                        </p:attrNameLst>
                                      </p:cBhvr>
                                      <p:to>
                                        <p:strVal val="visible"/>
                                      </p:to>
                                    </p:set>
                                    <p:anim calcmode="lin" valueType="num">
                                      <p:cBhvr additive="base">
                                        <p:cTn id="26" dur="500" fill="hold"/>
                                        <p:tgtEl>
                                          <p:spTgt spid="2055">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0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5"/>
                                        </p:tgtEl>
                                        <p:attrNameLst>
                                          <p:attrName>ppt_w</p:attrName>
                                        </p:attrNameLst>
                                      </p:cBhvr>
                                      <p:tavLst>
                                        <p:tav tm="0">
                                          <p:val>
                                            <p:strVal val="ppt_w"/>
                                          </p:val>
                                        </p:tav>
                                        <p:tav tm="100000">
                                          <p:val>
                                            <p:fltVal val="0"/>
                                          </p:val>
                                        </p:tav>
                                      </p:tavLst>
                                    </p:anim>
                                    <p:anim calcmode="lin" valueType="num">
                                      <p:cBhvr>
                                        <p:cTn id="38" dur="500"/>
                                        <p:tgtEl>
                                          <p:spTgt spid="5"/>
                                        </p:tgtEl>
                                        <p:attrNameLst>
                                          <p:attrName>ppt_h</p:attrName>
                                        </p:attrNameLst>
                                      </p:cBhvr>
                                      <p:tavLst>
                                        <p:tav tm="0">
                                          <p:val>
                                            <p:strVal val="ppt_h"/>
                                          </p:val>
                                        </p:tav>
                                        <p:tav tm="100000">
                                          <p:val>
                                            <p:fltVal val="0"/>
                                          </p:val>
                                        </p:tav>
                                      </p:tavLst>
                                    </p:anim>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AGE00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38" y="1600200"/>
            <a:ext cx="91889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7209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Oval 2"/>
          <p:cNvSpPr/>
          <p:nvPr/>
        </p:nvSpPr>
        <p:spPr>
          <a:xfrm>
            <a:off x="609600" y="1676400"/>
            <a:ext cx="7924800" cy="3733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descr="just_earth_200.gif"/>
          <p:cNvPicPr>
            <a:picLocks noChangeAspect="1"/>
          </p:cNvPicPr>
          <p:nvPr/>
        </p:nvPicPr>
        <p:blipFill>
          <a:blip r:embed="rId3"/>
          <a:stretch>
            <a:fillRect/>
          </a:stretch>
        </p:blipFill>
        <p:spPr>
          <a:xfrm>
            <a:off x="0" y="3200400"/>
            <a:ext cx="990600" cy="914400"/>
          </a:xfrm>
          <a:prstGeom prst="rect">
            <a:avLst/>
          </a:prstGeom>
        </p:spPr>
      </p:pic>
      <p:pic>
        <p:nvPicPr>
          <p:cNvPr id="4" name="Picture 3" descr="just_earth_200.gif"/>
          <p:cNvPicPr>
            <a:picLocks noChangeAspect="1"/>
          </p:cNvPicPr>
          <p:nvPr/>
        </p:nvPicPr>
        <p:blipFill>
          <a:blip r:embed="rId3"/>
          <a:stretch>
            <a:fillRect/>
          </a:stretch>
        </p:blipFill>
        <p:spPr>
          <a:xfrm>
            <a:off x="4114800" y="5029200"/>
            <a:ext cx="990600" cy="952500"/>
          </a:xfrm>
          <a:prstGeom prst="rect">
            <a:avLst/>
          </a:prstGeom>
        </p:spPr>
      </p:pic>
      <p:pic>
        <p:nvPicPr>
          <p:cNvPr id="6" name="Picture 5" descr="just_earth_200.gif"/>
          <p:cNvPicPr>
            <a:picLocks noChangeAspect="1"/>
          </p:cNvPicPr>
          <p:nvPr/>
        </p:nvPicPr>
        <p:blipFill>
          <a:blip r:embed="rId3"/>
          <a:stretch>
            <a:fillRect/>
          </a:stretch>
        </p:blipFill>
        <p:spPr>
          <a:xfrm>
            <a:off x="7924800" y="2971800"/>
            <a:ext cx="990600" cy="990600"/>
          </a:xfrm>
          <a:prstGeom prst="rect">
            <a:avLst/>
          </a:prstGeom>
        </p:spPr>
      </p:pic>
      <p:pic>
        <p:nvPicPr>
          <p:cNvPr id="7" name="Picture 6" descr="just_earth_200.gif"/>
          <p:cNvPicPr>
            <a:picLocks noChangeAspect="1"/>
          </p:cNvPicPr>
          <p:nvPr/>
        </p:nvPicPr>
        <p:blipFill>
          <a:blip r:embed="rId3"/>
          <a:stretch>
            <a:fillRect/>
          </a:stretch>
        </p:blipFill>
        <p:spPr>
          <a:xfrm>
            <a:off x="4191000" y="1143000"/>
            <a:ext cx="990600" cy="914400"/>
          </a:xfrm>
          <a:prstGeom prst="rect">
            <a:avLst/>
          </a:prstGeom>
        </p:spPr>
      </p:pic>
      <p:pic>
        <p:nvPicPr>
          <p:cNvPr id="8" name="Picture 7" descr="just_earth_200.gif"/>
          <p:cNvPicPr>
            <a:picLocks noChangeAspect="1"/>
          </p:cNvPicPr>
          <p:nvPr/>
        </p:nvPicPr>
        <p:blipFill>
          <a:blip r:embed="rId3"/>
          <a:stretch>
            <a:fillRect/>
          </a:stretch>
        </p:blipFill>
        <p:spPr>
          <a:xfrm>
            <a:off x="4191000" y="1143000"/>
            <a:ext cx="1028700" cy="952500"/>
          </a:xfrm>
          <a:prstGeom prst="rect">
            <a:avLst/>
          </a:prstGeom>
        </p:spPr>
      </p:pic>
      <p:sp>
        <p:nvSpPr>
          <p:cNvPr id="9" name="TextBox 8"/>
          <p:cNvSpPr txBox="1"/>
          <p:nvPr/>
        </p:nvSpPr>
        <p:spPr>
          <a:xfrm>
            <a:off x="4876800" y="457200"/>
            <a:ext cx="1295400" cy="646331"/>
          </a:xfrm>
          <a:prstGeom prst="rect">
            <a:avLst/>
          </a:prstGeom>
          <a:noFill/>
        </p:spPr>
        <p:txBody>
          <a:bodyPr wrap="square" rtlCol="0">
            <a:spAutoFit/>
          </a:bodyPr>
          <a:lstStyle/>
          <a:p>
            <a:r>
              <a:rPr lang="en-US" dirty="0" err="1" smtClean="0">
                <a:solidFill>
                  <a:schemeClr val="bg1"/>
                </a:solidFill>
                <a:latin typeface="Arial" pitchFamily="34" charset="0"/>
                <a:cs typeface="Arial" pitchFamily="34" charset="0"/>
              </a:rPr>
              <a:t>Xuân</a:t>
            </a:r>
            <a:r>
              <a:rPr lang="en-US" dirty="0" smtClean="0">
                <a:solidFill>
                  <a:schemeClr val="bg1"/>
                </a:solidFill>
                <a:latin typeface="Arial" pitchFamily="34" charset="0"/>
                <a:cs typeface="Arial" pitchFamily="34" charset="0"/>
              </a:rPr>
              <a:t> </a:t>
            </a:r>
            <a:r>
              <a:rPr lang="en-US" dirty="0" err="1" smtClean="0">
                <a:solidFill>
                  <a:schemeClr val="bg1"/>
                </a:solidFill>
                <a:latin typeface="Arial" pitchFamily="34" charset="0"/>
                <a:cs typeface="Arial" pitchFamily="34" charset="0"/>
              </a:rPr>
              <a:t>phân</a:t>
            </a:r>
            <a:endParaRPr lang="en-US" dirty="0" smtClean="0">
              <a:solidFill>
                <a:schemeClr val="bg1"/>
              </a:solidFill>
              <a:latin typeface="Arial" pitchFamily="34" charset="0"/>
              <a:cs typeface="Arial" pitchFamily="34" charset="0"/>
            </a:endParaRPr>
          </a:p>
          <a:p>
            <a:pPr algn="ctr"/>
            <a:r>
              <a:rPr lang="en-US" dirty="0" smtClean="0">
                <a:solidFill>
                  <a:schemeClr val="bg1"/>
                </a:solidFill>
                <a:latin typeface="Arial" pitchFamily="34" charset="0"/>
                <a:cs typeface="Arial" pitchFamily="34" charset="0"/>
              </a:rPr>
              <a:t>21-3</a:t>
            </a:r>
            <a:endParaRPr lang="en-US" dirty="0">
              <a:solidFill>
                <a:schemeClr val="bg1"/>
              </a:solidFill>
              <a:latin typeface="Arial" pitchFamily="34" charset="0"/>
              <a:cs typeface="Arial" pitchFamily="34" charset="0"/>
            </a:endParaRPr>
          </a:p>
        </p:txBody>
      </p:sp>
      <p:sp>
        <p:nvSpPr>
          <p:cNvPr id="11" name="TextBox 10"/>
          <p:cNvSpPr txBox="1"/>
          <p:nvPr/>
        </p:nvSpPr>
        <p:spPr>
          <a:xfrm>
            <a:off x="0" y="2438400"/>
            <a:ext cx="990600" cy="646331"/>
          </a:xfrm>
          <a:prstGeom prst="rect">
            <a:avLst/>
          </a:prstGeom>
          <a:noFill/>
        </p:spPr>
        <p:txBody>
          <a:bodyPr wrap="square" rtlCol="0">
            <a:spAutoFit/>
          </a:bodyPr>
          <a:lstStyle/>
          <a:p>
            <a:pPr algn="ctr"/>
            <a:r>
              <a:rPr lang="en-US" dirty="0" err="1" smtClean="0">
                <a:solidFill>
                  <a:schemeClr val="bg1"/>
                </a:solidFill>
                <a:latin typeface="Arial" pitchFamily="34" charset="0"/>
                <a:cs typeface="Arial" pitchFamily="34" charset="0"/>
              </a:rPr>
              <a:t>Hạ</a:t>
            </a:r>
            <a:r>
              <a:rPr lang="en-US" dirty="0" smtClean="0">
                <a:solidFill>
                  <a:schemeClr val="bg1"/>
                </a:solidFill>
                <a:latin typeface="Arial" pitchFamily="34" charset="0"/>
                <a:cs typeface="Arial" pitchFamily="34" charset="0"/>
              </a:rPr>
              <a:t> </a:t>
            </a:r>
            <a:r>
              <a:rPr lang="en-US" dirty="0" err="1" smtClean="0">
                <a:solidFill>
                  <a:schemeClr val="bg1"/>
                </a:solidFill>
                <a:latin typeface="Arial" pitchFamily="34" charset="0"/>
                <a:cs typeface="Arial" pitchFamily="34" charset="0"/>
              </a:rPr>
              <a:t>chí</a:t>
            </a:r>
            <a:endParaRPr lang="en-US" dirty="0" smtClean="0">
              <a:solidFill>
                <a:schemeClr val="bg1"/>
              </a:solidFill>
              <a:latin typeface="Arial" pitchFamily="34" charset="0"/>
              <a:cs typeface="Arial" pitchFamily="34" charset="0"/>
            </a:endParaRPr>
          </a:p>
          <a:p>
            <a:pPr algn="ctr"/>
            <a:r>
              <a:rPr lang="en-US" dirty="0" smtClean="0">
                <a:solidFill>
                  <a:schemeClr val="bg1"/>
                </a:solidFill>
                <a:latin typeface="Arial" pitchFamily="34" charset="0"/>
                <a:cs typeface="Arial" pitchFamily="34" charset="0"/>
              </a:rPr>
              <a:t>22-6</a:t>
            </a:r>
            <a:endParaRPr lang="en-US" dirty="0">
              <a:solidFill>
                <a:schemeClr val="bg1"/>
              </a:solidFill>
              <a:latin typeface="Arial" pitchFamily="34" charset="0"/>
              <a:cs typeface="Arial" pitchFamily="34" charset="0"/>
            </a:endParaRPr>
          </a:p>
        </p:txBody>
      </p:sp>
      <p:sp>
        <p:nvSpPr>
          <p:cNvPr id="12" name="TextBox 11"/>
          <p:cNvSpPr txBox="1"/>
          <p:nvPr/>
        </p:nvSpPr>
        <p:spPr>
          <a:xfrm>
            <a:off x="4495800" y="5867400"/>
            <a:ext cx="1295400" cy="646331"/>
          </a:xfrm>
          <a:prstGeom prst="rect">
            <a:avLst/>
          </a:prstGeom>
          <a:noFill/>
        </p:spPr>
        <p:txBody>
          <a:bodyPr wrap="square" rtlCol="0">
            <a:spAutoFit/>
          </a:bodyPr>
          <a:lstStyle/>
          <a:p>
            <a:pPr algn="ctr"/>
            <a:r>
              <a:rPr lang="en-US" dirty="0" smtClean="0">
                <a:solidFill>
                  <a:schemeClr val="bg1"/>
                </a:solidFill>
                <a:latin typeface="Arial" pitchFamily="34" charset="0"/>
                <a:cs typeface="Arial" pitchFamily="34" charset="0"/>
              </a:rPr>
              <a:t>Thu </a:t>
            </a:r>
            <a:r>
              <a:rPr lang="en-US" dirty="0" err="1" smtClean="0">
                <a:solidFill>
                  <a:schemeClr val="bg1"/>
                </a:solidFill>
                <a:latin typeface="Arial" pitchFamily="34" charset="0"/>
                <a:cs typeface="Arial" pitchFamily="34" charset="0"/>
              </a:rPr>
              <a:t>phân</a:t>
            </a:r>
            <a:endParaRPr lang="en-US" dirty="0" smtClean="0">
              <a:solidFill>
                <a:schemeClr val="bg1"/>
              </a:solidFill>
              <a:latin typeface="Arial" pitchFamily="34" charset="0"/>
              <a:cs typeface="Arial" pitchFamily="34" charset="0"/>
            </a:endParaRPr>
          </a:p>
          <a:p>
            <a:pPr algn="ctr"/>
            <a:r>
              <a:rPr lang="en-US" dirty="0" smtClean="0">
                <a:solidFill>
                  <a:schemeClr val="bg1"/>
                </a:solidFill>
                <a:latin typeface="Arial" pitchFamily="34" charset="0"/>
                <a:cs typeface="Arial" pitchFamily="34" charset="0"/>
              </a:rPr>
              <a:t>23-9</a:t>
            </a:r>
            <a:endParaRPr lang="en-US" dirty="0">
              <a:solidFill>
                <a:schemeClr val="bg1"/>
              </a:solidFill>
              <a:latin typeface="Arial" pitchFamily="34" charset="0"/>
              <a:cs typeface="Arial" pitchFamily="34" charset="0"/>
            </a:endParaRPr>
          </a:p>
        </p:txBody>
      </p:sp>
      <p:sp>
        <p:nvSpPr>
          <p:cNvPr id="13" name="TextBox 12"/>
          <p:cNvSpPr txBox="1"/>
          <p:nvPr/>
        </p:nvSpPr>
        <p:spPr>
          <a:xfrm>
            <a:off x="8001000" y="4343400"/>
            <a:ext cx="1143000" cy="646331"/>
          </a:xfrm>
          <a:prstGeom prst="rect">
            <a:avLst/>
          </a:prstGeom>
          <a:noFill/>
        </p:spPr>
        <p:txBody>
          <a:bodyPr wrap="square" rtlCol="0">
            <a:spAutoFit/>
          </a:bodyPr>
          <a:lstStyle/>
          <a:p>
            <a:r>
              <a:rPr lang="en-US" dirty="0" err="1" smtClean="0">
                <a:solidFill>
                  <a:schemeClr val="bg1"/>
                </a:solidFill>
                <a:latin typeface="Arial" pitchFamily="34" charset="0"/>
                <a:cs typeface="Arial" pitchFamily="34" charset="0"/>
              </a:rPr>
              <a:t>Đông</a:t>
            </a:r>
            <a:r>
              <a:rPr lang="en-US" dirty="0" smtClean="0">
                <a:solidFill>
                  <a:schemeClr val="bg1"/>
                </a:solidFill>
                <a:latin typeface="Arial" pitchFamily="34" charset="0"/>
                <a:cs typeface="Arial" pitchFamily="34" charset="0"/>
              </a:rPr>
              <a:t> </a:t>
            </a:r>
            <a:r>
              <a:rPr lang="en-US" dirty="0" err="1" smtClean="0">
                <a:solidFill>
                  <a:schemeClr val="bg1"/>
                </a:solidFill>
                <a:latin typeface="Arial" pitchFamily="34" charset="0"/>
                <a:cs typeface="Arial" pitchFamily="34" charset="0"/>
              </a:rPr>
              <a:t>chí</a:t>
            </a:r>
            <a:endParaRPr lang="en-US" dirty="0" smtClean="0">
              <a:solidFill>
                <a:schemeClr val="bg1"/>
              </a:solidFill>
              <a:latin typeface="Arial" pitchFamily="34" charset="0"/>
              <a:cs typeface="Arial" pitchFamily="34" charset="0"/>
            </a:endParaRPr>
          </a:p>
          <a:p>
            <a:pPr algn="ctr"/>
            <a:r>
              <a:rPr lang="en-US" dirty="0" smtClean="0">
                <a:solidFill>
                  <a:schemeClr val="bg1"/>
                </a:solidFill>
                <a:latin typeface="Arial" pitchFamily="34" charset="0"/>
                <a:cs typeface="Arial" pitchFamily="34" charset="0"/>
              </a:rPr>
              <a:t>22-12</a:t>
            </a:r>
            <a:endParaRPr lang="en-US" dirty="0">
              <a:solidFill>
                <a:schemeClr val="bg1"/>
              </a:solidFill>
              <a:latin typeface="Arial" pitchFamily="34" charset="0"/>
              <a:cs typeface="Arial" pitchFamily="34" charset="0"/>
            </a:endParaRPr>
          </a:p>
        </p:txBody>
      </p:sp>
      <p:sp>
        <p:nvSpPr>
          <p:cNvPr id="14" name="TextBox 13"/>
          <p:cNvSpPr txBox="1"/>
          <p:nvPr/>
        </p:nvSpPr>
        <p:spPr>
          <a:xfrm rot="1664360">
            <a:off x="6503645" y="1796656"/>
            <a:ext cx="1209079" cy="369332"/>
          </a:xfrm>
          <a:prstGeom prst="rect">
            <a:avLst/>
          </a:prstGeom>
          <a:noFill/>
        </p:spPr>
        <p:txBody>
          <a:bodyPr wrap="square" rtlCol="0">
            <a:prstTxWarp prst="textArchUp">
              <a:avLst/>
            </a:prstTxWarp>
            <a:spAutoFit/>
          </a:bodyPr>
          <a:lstStyle/>
          <a:p>
            <a:r>
              <a:rPr lang="en-US" dirty="0" err="1" smtClean="0">
                <a:solidFill>
                  <a:schemeClr val="bg1"/>
                </a:solidFill>
                <a:latin typeface="Arial" pitchFamily="34" charset="0"/>
                <a:cs typeface="Arial" pitchFamily="34" charset="0"/>
              </a:rPr>
              <a:t>Mùa</a:t>
            </a:r>
            <a:r>
              <a:rPr lang="en-US" dirty="0" smtClean="0">
                <a:solidFill>
                  <a:schemeClr val="bg1"/>
                </a:solidFill>
                <a:latin typeface="Arial" pitchFamily="34" charset="0"/>
                <a:cs typeface="Arial" pitchFamily="34" charset="0"/>
              </a:rPr>
              <a:t> </a:t>
            </a:r>
            <a:r>
              <a:rPr lang="vi-VN" dirty="0" smtClean="0">
                <a:solidFill>
                  <a:schemeClr val="bg1"/>
                </a:solidFill>
                <a:latin typeface="Arial" pitchFamily="34" charset="0"/>
                <a:cs typeface="Arial" pitchFamily="34" charset="0"/>
              </a:rPr>
              <a:t>đô</a:t>
            </a:r>
            <a:r>
              <a:rPr lang="en-US" dirty="0" err="1" smtClean="0">
                <a:solidFill>
                  <a:schemeClr val="bg1"/>
                </a:solidFill>
                <a:latin typeface="Arial" pitchFamily="34" charset="0"/>
                <a:cs typeface="Arial" pitchFamily="34" charset="0"/>
              </a:rPr>
              <a:t>ng</a:t>
            </a:r>
            <a:endParaRPr lang="en-US" dirty="0">
              <a:solidFill>
                <a:schemeClr val="bg1"/>
              </a:solidFill>
              <a:latin typeface="Arial" pitchFamily="34" charset="0"/>
              <a:cs typeface="Arial" pitchFamily="34" charset="0"/>
            </a:endParaRPr>
          </a:p>
        </p:txBody>
      </p:sp>
      <p:sp>
        <p:nvSpPr>
          <p:cNvPr id="17" name="TextBox 16"/>
          <p:cNvSpPr txBox="1"/>
          <p:nvPr/>
        </p:nvSpPr>
        <p:spPr>
          <a:xfrm rot="21058822">
            <a:off x="1849742" y="1775657"/>
            <a:ext cx="1295400" cy="369332"/>
          </a:xfrm>
          <a:prstGeom prst="rect">
            <a:avLst/>
          </a:prstGeom>
          <a:noFill/>
        </p:spPr>
        <p:txBody>
          <a:bodyPr wrap="square" rtlCol="0">
            <a:prstTxWarp prst="textArchUp">
              <a:avLst/>
            </a:prstTxWarp>
            <a:spAutoFit/>
          </a:bodyPr>
          <a:lstStyle/>
          <a:p>
            <a:r>
              <a:rPr lang="en-US" dirty="0" err="1" smtClean="0">
                <a:solidFill>
                  <a:schemeClr val="bg1"/>
                </a:solidFill>
              </a:rPr>
              <a:t>Mùa</a:t>
            </a:r>
            <a:r>
              <a:rPr lang="en-US" dirty="0" smtClean="0">
                <a:solidFill>
                  <a:schemeClr val="bg1"/>
                </a:solidFill>
              </a:rPr>
              <a:t> </a:t>
            </a:r>
            <a:r>
              <a:rPr lang="en-US" dirty="0" err="1" smtClean="0">
                <a:solidFill>
                  <a:schemeClr val="bg1"/>
                </a:solidFill>
              </a:rPr>
              <a:t>xuân</a:t>
            </a:r>
            <a:endParaRPr lang="en-US" dirty="0">
              <a:solidFill>
                <a:schemeClr val="bg1"/>
              </a:solidFill>
            </a:endParaRPr>
          </a:p>
        </p:txBody>
      </p:sp>
      <p:sp>
        <p:nvSpPr>
          <p:cNvPr id="18" name="TextBox 17"/>
          <p:cNvSpPr txBox="1"/>
          <p:nvPr/>
        </p:nvSpPr>
        <p:spPr>
          <a:xfrm rot="695981">
            <a:off x="1607325" y="4959052"/>
            <a:ext cx="914400" cy="440204"/>
          </a:xfrm>
          <a:prstGeom prst="rect">
            <a:avLst/>
          </a:prstGeom>
          <a:noFill/>
        </p:spPr>
        <p:txBody>
          <a:bodyPr wrap="square" rtlCol="0">
            <a:prstTxWarp prst="textArchDown">
              <a:avLst/>
            </a:prstTxWarp>
            <a:spAutoFit/>
          </a:bodyPr>
          <a:lstStyle/>
          <a:p>
            <a:r>
              <a:rPr lang="en-US" dirty="0" err="1" smtClean="0">
                <a:solidFill>
                  <a:schemeClr val="bg1"/>
                </a:solidFill>
              </a:rPr>
              <a:t>Mùa</a:t>
            </a:r>
            <a:r>
              <a:rPr lang="en-US" dirty="0" smtClean="0">
                <a:solidFill>
                  <a:schemeClr val="bg1"/>
                </a:solidFill>
              </a:rPr>
              <a:t> </a:t>
            </a:r>
            <a:r>
              <a:rPr lang="en-US" dirty="0" err="1" smtClean="0">
                <a:solidFill>
                  <a:schemeClr val="bg1"/>
                </a:solidFill>
              </a:rPr>
              <a:t>hạ</a:t>
            </a:r>
            <a:endParaRPr lang="en-US" dirty="0">
              <a:solidFill>
                <a:schemeClr val="bg1"/>
              </a:solidFill>
            </a:endParaRPr>
          </a:p>
        </p:txBody>
      </p:sp>
      <p:sp>
        <p:nvSpPr>
          <p:cNvPr id="19" name="TextBox 18"/>
          <p:cNvSpPr txBox="1"/>
          <p:nvPr/>
        </p:nvSpPr>
        <p:spPr>
          <a:xfrm rot="19930031">
            <a:off x="6400800" y="5181600"/>
            <a:ext cx="1143000" cy="369332"/>
          </a:xfrm>
          <a:prstGeom prst="rect">
            <a:avLst/>
          </a:prstGeom>
          <a:noFill/>
        </p:spPr>
        <p:txBody>
          <a:bodyPr wrap="square" rtlCol="0">
            <a:prstTxWarp prst="textArchDown">
              <a:avLst/>
            </a:prstTxWarp>
            <a:spAutoFit/>
          </a:bodyPr>
          <a:lstStyle/>
          <a:p>
            <a:r>
              <a:rPr lang="en-US" dirty="0" err="1" smtClean="0">
                <a:solidFill>
                  <a:schemeClr val="bg1"/>
                </a:solidFill>
                <a:latin typeface="Arial" pitchFamily="34" charset="0"/>
                <a:cs typeface="Arial" pitchFamily="34" charset="0"/>
              </a:rPr>
              <a:t>Mùa</a:t>
            </a:r>
            <a:r>
              <a:rPr lang="en-US" dirty="0" smtClean="0">
                <a:solidFill>
                  <a:schemeClr val="bg1"/>
                </a:solidFill>
                <a:latin typeface="Arial" pitchFamily="34" charset="0"/>
                <a:cs typeface="Arial" pitchFamily="34" charset="0"/>
              </a:rPr>
              <a:t> </a:t>
            </a:r>
            <a:r>
              <a:rPr lang="en-US" dirty="0" err="1" smtClean="0">
                <a:solidFill>
                  <a:schemeClr val="bg1"/>
                </a:solidFill>
                <a:latin typeface="Arial" pitchFamily="34" charset="0"/>
                <a:cs typeface="Arial" pitchFamily="34" charset="0"/>
              </a:rPr>
              <a:t>thu</a:t>
            </a:r>
            <a:endParaRPr lang="en-US" dirty="0">
              <a:solidFill>
                <a:schemeClr val="bg1"/>
              </a:solidFill>
              <a:latin typeface="Arial" pitchFamily="34" charset="0"/>
              <a:cs typeface="Arial" pitchFamily="34" charset="0"/>
            </a:endParaRPr>
          </a:p>
        </p:txBody>
      </p:sp>
      <p:pic>
        <p:nvPicPr>
          <p:cNvPr id="20" name="Picture 3" descr="SUN_MED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97180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3868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6 0.00694 C -0.05243 0.00856 -0.09826 0.01019 -0.13246 0.01551 C -0.16667 0.02083 -0.18246 0.0287 -0.21146 0.03912 C -0.24045 0.04954 -0.27865 0.06273 -0.3066 0.07778 C -0.33455 0.09282 -0.35764 0.10741 -0.37917 0.1294 C -0.40069 0.15139 -0.42378 0.18171 -0.43559 0.20903 C -0.4474 0.23634 -0.44757 0.27986 -0.45017 0.29282 " pathEditMode="relative" rAng="0" ptsTypes="aaaaaaA">
                                      <p:cBhvr>
                                        <p:cTn id="6" dur="2000" fill="hold"/>
                                        <p:tgtEl>
                                          <p:spTgt spid="8"/>
                                        </p:tgtEl>
                                        <p:attrNameLst>
                                          <p:attrName>ppt_x</p:attrName>
                                          <p:attrName>ppt_y</p:attrName>
                                        </p:attrNameLst>
                                      </p:cBhvr>
                                      <p:rCtr x="-22200" y="14300"/>
                                    </p:animMotion>
                                  </p:childTnLst>
                                </p:cTn>
                              </p:par>
                              <p:par>
                                <p:cTn id="7" presetID="3" presetClass="entr" presetSubtype="1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blinds(horizontal)">
                                      <p:cBhvr>
                                        <p:cTn id="9" dur="500"/>
                                        <p:tgtEl>
                                          <p:spTgt spid="9"/>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par>
                          <p:cTn id="13" fill="hold">
                            <p:stCondLst>
                              <p:cond delay="2000"/>
                            </p:stCondLst>
                            <p:childTnLst>
                              <p:par>
                                <p:cTn id="14" presetID="3" presetClass="entr" presetSubtype="1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01025 -0.0044 C 0.01025 0.01296 0.01042 0.03032 0.01823 0.04931 C 0.02605 0.06829 0.04184 0.0912 0.05695 0.10949 C 0.07205 0.12778 0.08316 0.14144 0.10868 0.15903 C 0.13421 0.17662 0.16841 0.19838 0.21025 0.21482 C 0.25209 0.23125 0.32292 0.25069 0.36025 0.25787 C 0.39757 0.26505 0.41962 0.25741 0.43438 0.25787 C 0.44914 0.25833 0.44653 0.25972 0.44896 0.26019 " pathEditMode="relative" rAng="0" ptsTypes="aaaaaaaA">
                                      <p:cBhvr>
                                        <p:cTn id="20" dur="2000" fill="hold"/>
                                        <p:tgtEl>
                                          <p:spTgt spid="5"/>
                                        </p:tgtEl>
                                        <p:attrNameLst>
                                          <p:attrName>ppt_x</p:attrName>
                                          <p:attrName>ppt_y</p:attrName>
                                        </p:attrNameLst>
                                      </p:cBhvr>
                                      <p:rCtr x="21900" y="13500"/>
                                    </p:animMotion>
                                  </p:childTnLst>
                                </p:cTn>
                              </p:par>
                              <p:par>
                                <p:cTn id="21" presetID="3"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childTnLst>
                          </p:cTn>
                        </p:par>
                        <p:par>
                          <p:cTn id="24" fill="hold">
                            <p:stCondLst>
                              <p:cond delay="2000"/>
                            </p:stCondLst>
                            <p:childTnLst>
                              <p:par>
                                <p:cTn id="25" presetID="3" presetClass="entr" presetSubtype="1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00069 -0.00926 C 0.02517 -0.00833 0.04965 -0.00718 0.07968 -0.01157 C 0.10972 -0.01597 0.15295 -0.02662 0.18125 -0.03519 C 0.20954 -0.04375 0.225 -0.05278 0.24895 -0.06319 C 0.27291 -0.07361 0.30295 -0.08194 0.32482 -0.09745 C 0.3467 -0.11296 0.36388 -0.13542 0.37968 -0.15556 C 0.39548 -0.17569 0.41128 -0.19699 0.41996 -0.21806 C 0.42864 -0.23912 0.42986 -0.26088 0.43125 -0.28241 " pathEditMode="relative" rAng="0" ptsTypes="aaaaaaaA">
                                      <p:cBhvr>
                                        <p:cTn id="31" dur="2000" fill="hold"/>
                                        <p:tgtEl>
                                          <p:spTgt spid="4"/>
                                        </p:tgtEl>
                                        <p:attrNameLst>
                                          <p:attrName>ppt_x</p:attrName>
                                          <p:attrName>ppt_y</p:attrName>
                                        </p:attrNameLst>
                                      </p:cBhvr>
                                      <p:rCtr x="21500" y="-13600"/>
                                    </p:animMotion>
                                  </p:childTnLst>
                                </p:cTn>
                              </p:par>
                              <p:par>
                                <p:cTn id="32" presetID="3"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childTnLst>
                          </p:cTn>
                        </p:par>
                        <p:par>
                          <p:cTn id="35" fill="hold">
                            <p:stCondLst>
                              <p:cond delay="2000"/>
                            </p:stCondLst>
                            <p:childTnLst>
                              <p:par>
                                <p:cTn id="36" presetID="3" presetClass="entr" presetSubtype="1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linds(horizont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1458 0.01482 C 0.01302 -0.00717 0.01146 -0.02893 0.00174 -0.05185 C -0.00799 -0.07477 -0.02413 -0.10046 -0.0434 -0.12268 C -0.06267 -0.1449 -0.0849 -0.16666 -0.11441 -0.18518 C -0.14392 -0.2037 -0.18455 -0.22268 -0.22083 -0.23449 C -0.25712 -0.24629 -0.30017 -0.25139 -0.33212 -0.25602 C -0.36406 -0.26064 -0.3993 -0.26134 -0.41285 -0.2625 " pathEditMode="relative" rAng="0" ptsTypes="aaaaaaA">
                                      <p:cBhvr>
                                        <p:cTn id="42" dur="2000" fill="hold"/>
                                        <p:tgtEl>
                                          <p:spTgt spid="6"/>
                                        </p:tgtEl>
                                        <p:attrNameLst>
                                          <p:attrName>ppt_x</p:attrName>
                                          <p:attrName>ppt_y</p:attrName>
                                        </p:attrNameLst>
                                      </p:cBhvr>
                                      <p:rCtr x="-21400" y="-13900"/>
                                    </p:animMotion>
                                  </p:childTnLst>
                                </p:cTn>
                              </p:par>
                              <p:par>
                                <p:cTn id="43" presetID="3" presetClass="entr" presetSubtype="1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228600"/>
            <a:ext cx="8305800" cy="457200"/>
          </a:xfrm>
          <a:prstGeom prst="rect">
            <a:avLst/>
          </a:prstGeom>
        </p:spPr>
        <p:txBody>
          <a:bodyPr>
            <a:noAutofit/>
          </a:bodyPr>
          <a:lstStyle/>
          <a:p>
            <a:pPr marL="0" indent="0">
              <a:buNone/>
            </a:pPr>
            <a:r>
              <a:rPr lang="en-US" sz="2400" dirty="0" err="1" smtClean="0">
                <a:latin typeface="Arial" pitchFamily="34" charset="0"/>
                <a:cs typeface="Arial" pitchFamily="34" charset="0"/>
              </a:rPr>
              <a:t>Một</a:t>
            </a:r>
            <a:r>
              <a:rPr lang="en-US" sz="2400" dirty="0" smtClean="0">
                <a:latin typeface="Arial" pitchFamily="34" charset="0"/>
                <a:cs typeface="Arial" pitchFamily="34" charset="0"/>
              </a:rPr>
              <a:t> n</a:t>
            </a:r>
            <a:r>
              <a:rPr lang="vi-VN" sz="2400" dirty="0" smtClean="0">
                <a:latin typeface="Arial" pitchFamily="34" charset="0"/>
                <a:cs typeface="Arial" pitchFamily="34" charset="0"/>
              </a:rPr>
              <a:t>ă</a:t>
            </a:r>
            <a:r>
              <a:rPr lang="en-US" sz="2400" dirty="0" smtClean="0">
                <a:latin typeface="Arial" pitchFamily="34" charset="0"/>
                <a:cs typeface="Arial" pitchFamily="34" charset="0"/>
              </a:rPr>
              <a:t>m </a:t>
            </a:r>
            <a:r>
              <a:rPr lang="en-US" sz="2400" dirty="0" err="1" smtClean="0">
                <a:latin typeface="Arial" pitchFamily="34" charset="0"/>
                <a:cs typeface="Arial" pitchFamily="34" charset="0"/>
              </a:rPr>
              <a:t>có</a:t>
            </a:r>
            <a:r>
              <a:rPr lang="en-US" sz="2400" dirty="0" smtClean="0">
                <a:latin typeface="Arial" pitchFamily="34" charset="0"/>
                <a:cs typeface="Arial" pitchFamily="34" charset="0"/>
              </a:rPr>
              <a:t> 4 </a:t>
            </a:r>
            <a:r>
              <a:rPr lang="en-US" sz="2400" dirty="0" err="1" smtClean="0">
                <a:latin typeface="Arial" pitchFamily="34" charset="0"/>
                <a:cs typeface="Arial" pitchFamily="34" charset="0"/>
              </a:rPr>
              <a:t>mùa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mỗi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mùa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có</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thời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tiết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khí</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hậu</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khác</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nhau</a:t>
            </a:r>
            <a:endParaRPr lang="en-US" sz="2400" dirty="0">
              <a:latin typeface="Arial" pitchFamily="34" charset="0"/>
              <a:cs typeface="Arial" pitchFamily="34" charset="0"/>
            </a:endParaRPr>
          </a:p>
        </p:txBody>
      </p:sp>
      <p:pic>
        <p:nvPicPr>
          <p:cNvPr id="5" name="Picture 4" descr="muaxuandiqua-nhuhung.jpg"/>
          <p:cNvPicPr>
            <a:picLocks noChangeAspect="1"/>
          </p:cNvPicPr>
          <p:nvPr/>
        </p:nvPicPr>
        <p:blipFill>
          <a:blip r:embed="rId2"/>
          <a:srcRect b="3333"/>
          <a:stretch>
            <a:fillRect/>
          </a:stretch>
        </p:blipFill>
        <p:spPr>
          <a:xfrm>
            <a:off x="609600" y="685800"/>
            <a:ext cx="4267200" cy="2819400"/>
          </a:xfrm>
          <a:prstGeom prst="rect">
            <a:avLst/>
          </a:prstGeom>
        </p:spPr>
      </p:pic>
      <p:pic>
        <p:nvPicPr>
          <p:cNvPr id="6" name="Picture 5" descr="5541944881f45c11621.gif"/>
          <p:cNvPicPr>
            <a:picLocks noChangeAspect="1"/>
          </p:cNvPicPr>
          <p:nvPr/>
        </p:nvPicPr>
        <p:blipFill>
          <a:blip r:embed="rId3"/>
          <a:stretch>
            <a:fillRect/>
          </a:stretch>
        </p:blipFill>
        <p:spPr>
          <a:xfrm>
            <a:off x="609600" y="3505200"/>
            <a:ext cx="4267200" cy="3048000"/>
          </a:xfrm>
          <a:prstGeom prst="rect">
            <a:avLst/>
          </a:prstGeom>
        </p:spPr>
      </p:pic>
      <p:pic>
        <p:nvPicPr>
          <p:cNvPr id="7" name="Picture 6" descr="mua-thu-tro-lai.jpg"/>
          <p:cNvPicPr>
            <a:picLocks noChangeAspect="1"/>
          </p:cNvPicPr>
          <p:nvPr/>
        </p:nvPicPr>
        <p:blipFill>
          <a:blip r:embed="rId4" cstate="print"/>
          <a:stretch>
            <a:fillRect/>
          </a:stretch>
        </p:blipFill>
        <p:spPr>
          <a:xfrm>
            <a:off x="4876800" y="685800"/>
            <a:ext cx="3962400" cy="2819400"/>
          </a:xfrm>
          <a:prstGeom prst="rect">
            <a:avLst/>
          </a:prstGeom>
        </p:spPr>
      </p:pic>
      <p:pic>
        <p:nvPicPr>
          <p:cNvPr id="8" name="Picture 7" descr="diendamgallery@gmail.com-20125602125645-1 -  ho guom mua dong.jpg"/>
          <p:cNvPicPr>
            <a:picLocks noChangeAspect="1"/>
          </p:cNvPicPr>
          <p:nvPr/>
        </p:nvPicPr>
        <p:blipFill>
          <a:blip r:embed="rId5"/>
          <a:stretch>
            <a:fillRect/>
          </a:stretch>
        </p:blipFill>
        <p:spPr>
          <a:xfrm>
            <a:off x="4876800" y="3505200"/>
            <a:ext cx="3962400" cy="2743200"/>
          </a:xfrm>
          <a:prstGeom prst="rect">
            <a:avLst/>
          </a:prstGeom>
        </p:spPr>
      </p:pic>
      <p:sp>
        <p:nvSpPr>
          <p:cNvPr id="9" name="TextBox 8"/>
          <p:cNvSpPr txBox="1"/>
          <p:nvPr/>
        </p:nvSpPr>
        <p:spPr>
          <a:xfrm>
            <a:off x="3886200" y="2971800"/>
            <a:ext cx="990600" cy="461665"/>
          </a:xfrm>
          <a:prstGeom prst="rect">
            <a:avLst/>
          </a:prstGeom>
          <a:noFill/>
        </p:spPr>
        <p:txBody>
          <a:bodyPr wrap="square" rtlCol="0">
            <a:spAutoFit/>
          </a:bodyPr>
          <a:lstStyle/>
          <a:p>
            <a:r>
              <a:rPr lang="en-US" sz="2400" dirty="0" err="1" smtClean="0">
                <a:solidFill>
                  <a:srgbClr val="FF0000"/>
                </a:solidFill>
              </a:rPr>
              <a:t>Xuân</a:t>
            </a:r>
            <a:endParaRPr lang="en-US" sz="2400" dirty="0">
              <a:solidFill>
                <a:srgbClr val="FF0000"/>
              </a:solidFill>
            </a:endParaRPr>
          </a:p>
        </p:txBody>
      </p:sp>
      <p:sp>
        <p:nvSpPr>
          <p:cNvPr id="10" name="TextBox 9"/>
          <p:cNvSpPr txBox="1"/>
          <p:nvPr/>
        </p:nvSpPr>
        <p:spPr>
          <a:xfrm>
            <a:off x="4114800" y="3581400"/>
            <a:ext cx="685800" cy="461665"/>
          </a:xfrm>
          <a:prstGeom prst="rect">
            <a:avLst/>
          </a:prstGeom>
          <a:noFill/>
        </p:spPr>
        <p:txBody>
          <a:bodyPr wrap="square" rtlCol="0">
            <a:spAutoFit/>
          </a:bodyPr>
          <a:lstStyle/>
          <a:p>
            <a:r>
              <a:rPr lang="en-US" sz="2400" dirty="0" err="1" smtClean="0">
                <a:solidFill>
                  <a:srgbClr val="FF0000"/>
                </a:solidFill>
              </a:rPr>
              <a:t>Hạ</a:t>
            </a:r>
            <a:endParaRPr lang="en-US" sz="2400" dirty="0">
              <a:solidFill>
                <a:srgbClr val="FF0000"/>
              </a:solidFill>
            </a:endParaRPr>
          </a:p>
        </p:txBody>
      </p:sp>
      <p:sp>
        <p:nvSpPr>
          <p:cNvPr id="11" name="TextBox 10"/>
          <p:cNvSpPr txBox="1"/>
          <p:nvPr/>
        </p:nvSpPr>
        <p:spPr>
          <a:xfrm>
            <a:off x="5029200" y="3581400"/>
            <a:ext cx="990600" cy="461665"/>
          </a:xfrm>
          <a:prstGeom prst="rect">
            <a:avLst/>
          </a:prstGeom>
          <a:noFill/>
        </p:spPr>
        <p:txBody>
          <a:bodyPr wrap="square" rtlCol="0">
            <a:spAutoFit/>
          </a:bodyPr>
          <a:lstStyle/>
          <a:p>
            <a:r>
              <a:rPr lang="en-US" sz="2400" dirty="0" err="1" smtClean="0">
                <a:solidFill>
                  <a:srgbClr val="FF0000"/>
                </a:solidFill>
                <a:latin typeface="Arial" pitchFamily="34" charset="0"/>
                <a:cs typeface="Arial" pitchFamily="34" charset="0"/>
              </a:rPr>
              <a:t>Đông</a:t>
            </a:r>
            <a:endParaRPr lang="en-US" sz="2400" dirty="0">
              <a:solidFill>
                <a:srgbClr val="FF0000"/>
              </a:solidFill>
              <a:latin typeface="Arial" pitchFamily="34" charset="0"/>
              <a:cs typeface="Arial" pitchFamily="34" charset="0"/>
            </a:endParaRPr>
          </a:p>
        </p:txBody>
      </p:sp>
      <p:sp>
        <p:nvSpPr>
          <p:cNvPr id="13" name="TextBox 12"/>
          <p:cNvSpPr txBox="1"/>
          <p:nvPr/>
        </p:nvSpPr>
        <p:spPr>
          <a:xfrm>
            <a:off x="5029200" y="2971800"/>
            <a:ext cx="990600" cy="461665"/>
          </a:xfrm>
          <a:prstGeom prst="rect">
            <a:avLst/>
          </a:prstGeom>
          <a:noFill/>
        </p:spPr>
        <p:txBody>
          <a:bodyPr wrap="square" rtlCol="0">
            <a:spAutoFit/>
          </a:bodyPr>
          <a:lstStyle/>
          <a:p>
            <a:r>
              <a:rPr lang="en-US" sz="2400" dirty="0" smtClean="0">
                <a:solidFill>
                  <a:srgbClr val="FF0000"/>
                </a:solidFill>
                <a:latin typeface="Arial" pitchFamily="34" charset="0"/>
                <a:cs typeface="Arial" pitchFamily="34" charset="0"/>
              </a:rPr>
              <a:t>Thu</a:t>
            </a:r>
            <a:endParaRPr lang="en-US" sz="2400" dirty="0">
              <a:solidFill>
                <a:srgbClr val="FF0000"/>
              </a:solidFill>
              <a:latin typeface="Arial" pitchFamily="34" charset="0"/>
              <a:cs typeface="Arial" pitchFamily="34" charset="0"/>
            </a:endParaRPr>
          </a:p>
        </p:txBody>
      </p:sp>
      <p:sp>
        <p:nvSpPr>
          <p:cNvPr id="2" name="5-Point Star 1">
            <a:hlinkClick r:id="" action="ppaction://noaction"/>
          </p:cNvPr>
          <p:cNvSpPr/>
          <p:nvPr/>
        </p:nvSpPr>
        <p:spPr>
          <a:xfrm>
            <a:off x="8610600" y="6407726"/>
            <a:ext cx="228600" cy="29787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01789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chí và các mùa trong năm - YouTub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84774"/>
            <a:ext cx="8915400" cy="6425625"/>
          </a:xfrm>
          <a:prstGeom prst="rect">
            <a:avLst/>
          </a:prstGeom>
        </p:spPr>
      </p:pic>
      <p:sp>
        <p:nvSpPr>
          <p:cNvPr id="3" name="Rectangle 2"/>
          <p:cNvSpPr/>
          <p:nvPr/>
        </p:nvSpPr>
        <p:spPr>
          <a:xfrm>
            <a:off x="0" y="0"/>
            <a:ext cx="4337021" cy="584775"/>
          </a:xfrm>
          <a:prstGeom prst="rect">
            <a:avLst/>
          </a:prstGeom>
        </p:spPr>
        <p:txBody>
          <a:bodyPr wrap="none">
            <a:spAutoFit/>
          </a:bodyPr>
          <a:lstStyle/>
          <a:p>
            <a:pPr lvl="0"/>
            <a:r>
              <a:rPr lang="en-US" sz="3200" b="1" dirty="0">
                <a:solidFill>
                  <a:srgbClr val="FF0000"/>
                </a:solidFill>
                <a:latin typeface="Times New Roman" panose="02020603050405020304" pitchFamily="18" charset="0"/>
                <a:cs typeface="Times New Roman" panose="02020603050405020304" pitchFamily="18" charset="0"/>
              </a:rPr>
              <a:t>II-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năm</a:t>
            </a:r>
            <a:r>
              <a:rPr lang="en-US" sz="32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90949777"/>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ext Box 7"/>
          <p:cNvSpPr txBox="1">
            <a:spLocks noChangeArrowheads="1"/>
          </p:cNvSpPr>
          <p:nvPr/>
        </p:nvSpPr>
        <p:spPr bwMode="auto">
          <a:xfrm>
            <a:off x="-9099" y="152400"/>
            <a:ext cx="899160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fontAlgn="base" hangingPunct="1">
              <a:spcBef>
                <a:spcPct val="50000"/>
              </a:spcBef>
              <a:spcAft>
                <a:spcPct val="0"/>
              </a:spcAft>
            </a:pPr>
            <a:r>
              <a:rPr lang="en-US" sz="2400" b="1" dirty="0" smtClean="0">
                <a:solidFill>
                  <a:srgbClr val="FF0000"/>
                </a:solidFill>
                <a:latin typeface="Times New Roman" pitchFamily="18" charset="0"/>
              </a:rPr>
              <a:t>II</a:t>
            </a:r>
            <a:r>
              <a:rPr lang="en-US" sz="2400" b="1" dirty="0" smtClean="0">
                <a:solidFill>
                  <a:srgbClr val="FF0000"/>
                </a:solidFill>
                <a:latin typeface="Times New Roman" pitchFamily="18" charset="0"/>
              </a:rPr>
              <a:t>: </a:t>
            </a:r>
            <a:r>
              <a:rPr lang="en-US" sz="2400" b="1" dirty="0" err="1" smtClean="0">
                <a:solidFill>
                  <a:srgbClr val="FF0000"/>
                </a:solidFill>
                <a:latin typeface="Times New Roman" pitchFamily="18" charset="0"/>
              </a:rPr>
              <a:t>Các</a:t>
            </a:r>
            <a:r>
              <a:rPr lang="en-US" sz="2400" b="1" dirty="0" smtClean="0">
                <a:solidFill>
                  <a:srgbClr val="FF0000"/>
                </a:solidFill>
                <a:latin typeface="Times New Roman" pitchFamily="18" charset="0"/>
              </a:rPr>
              <a:t> </a:t>
            </a:r>
            <a:r>
              <a:rPr lang="en-US" sz="2400" b="1" dirty="0" err="1" smtClean="0">
                <a:solidFill>
                  <a:srgbClr val="FF0000"/>
                </a:solidFill>
                <a:latin typeface="Times New Roman" pitchFamily="18" charset="0"/>
              </a:rPr>
              <a:t>mùa</a:t>
            </a:r>
            <a:r>
              <a:rPr lang="en-US" sz="2400" b="1" dirty="0" smtClean="0">
                <a:solidFill>
                  <a:srgbClr val="FF0000"/>
                </a:solidFill>
                <a:latin typeface="Times New Roman" pitchFamily="18" charset="0"/>
              </a:rPr>
              <a:t> </a:t>
            </a:r>
            <a:r>
              <a:rPr lang="en-US" sz="2400" b="1" dirty="0" err="1" smtClean="0">
                <a:solidFill>
                  <a:srgbClr val="FF0000"/>
                </a:solidFill>
                <a:latin typeface="Times New Roman" pitchFamily="18" charset="0"/>
              </a:rPr>
              <a:t>trong</a:t>
            </a:r>
            <a:r>
              <a:rPr lang="en-US" sz="2400" b="1" dirty="0" smtClean="0">
                <a:solidFill>
                  <a:srgbClr val="FF0000"/>
                </a:solidFill>
                <a:latin typeface="Times New Roman" pitchFamily="18" charset="0"/>
              </a:rPr>
              <a:t> </a:t>
            </a:r>
            <a:r>
              <a:rPr lang="en-US" sz="2400" b="1" dirty="0" err="1" smtClean="0">
                <a:solidFill>
                  <a:srgbClr val="FF0000"/>
                </a:solidFill>
                <a:latin typeface="Times New Roman" pitchFamily="18" charset="0"/>
              </a:rPr>
              <a:t>năm</a:t>
            </a:r>
            <a:r>
              <a:rPr lang="en-US" sz="2400" b="1" dirty="0" smtClean="0">
                <a:solidFill>
                  <a:srgbClr val="FF0000"/>
                </a:solidFill>
                <a:latin typeface="Times New Roman" pitchFamily="18" charset="0"/>
              </a:rPr>
              <a:t>.</a:t>
            </a:r>
          </a:p>
          <a:p>
            <a:pPr marL="342900" indent="-342900" algn="just" eaLnBrk="1" fontAlgn="base" hangingPunct="1">
              <a:spcBef>
                <a:spcPct val="50000"/>
              </a:spcBef>
              <a:spcAft>
                <a:spcPct val="0"/>
              </a:spcAft>
              <a:buFontTx/>
              <a:buChar char="-"/>
            </a:pPr>
            <a:r>
              <a:rPr lang="en-US" sz="2400" b="1" dirty="0" err="1" smtClean="0">
                <a:latin typeface="Times New Roman" pitchFamily="18" charset="0"/>
              </a:rPr>
              <a:t>Mùa</a:t>
            </a:r>
            <a:r>
              <a:rPr lang="en-US" sz="2400" b="1" dirty="0" smtClean="0">
                <a:latin typeface="Times New Roman" pitchFamily="18" charset="0"/>
              </a:rPr>
              <a:t> </a:t>
            </a:r>
            <a:r>
              <a:rPr lang="en-US" sz="2400" b="1" dirty="0" err="1" smtClean="0">
                <a:latin typeface="Times New Roman" pitchFamily="18" charset="0"/>
              </a:rPr>
              <a:t>là</a:t>
            </a:r>
            <a:r>
              <a:rPr lang="en-US" sz="2400" b="1" dirty="0" smtClean="0">
                <a:latin typeface="Times New Roman" pitchFamily="18" charset="0"/>
              </a:rPr>
              <a:t> </a:t>
            </a:r>
            <a:r>
              <a:rPr lang="en-US" sz="2400" b="1" dirty="0" err="1" smtClean="0">
                <a:latin typeface="Times New Roman" pitchFamily="18" charset="0"/>
              </a:rPr>
              <a:t>một</a:t>
            </a:r>
            <a:r>
              <a:rPr lang="en-US" sz="2400" b="1" dirty="0" smtClean="0">
                <a:latin typeface="Times New Roman" pitchFamily="18" charset="0"/>
              </a:rPr>
              <a:t> </a:t>
            </a:r>
            <a:r>
              <a:rPr lang="en-US" sz="2400" b="1" dirty="0" err="1" smtClean="0">
                <a:latin typeface="Times New Roman" pitchFamily="18" charset="0"/>
              </a:rPr>
              <a:t>phần</a:t>
            </a:r>
            <a:r>
              <a:rPr lang="en-US" sz="2400" b="1" dirty="0" smtClean="0">
                <a:latin typeface="Times New Roman" pitchFamily="18" charset="0"/>
              </a:rPr>
              <a:t> </a:t>
            </a:r>
            <a:r>
              <a:rPr lang="en-US" sz="2400" b="1" dirty="0" err="1" smtClean="0">
                <a:latin typeface="Times New Roman" pitchFamily="18" charset="0"/>
              </a:rPr>
              <a:t>thời</a:t>
            </a:r>
            <a:r>
              <a:rPr lang="en-US" sz="2400" b="1" dirty="0" smtClean="0">
                <a:latin typeface="Times New Roman" pitchFamily="18" charset="0"/>
              </a:rPr>
              <a:t> </a:t>
            </a:r>
            <a:r>
              <a:rPr lang="en-US" sz="2400" b="1" dirty="0" err="1" smtClean="0">
                <a:latin typeface="Times New Roman" pitchFamily="18" charset="0"/>
              </a:rPr>
              <a:t>gian</a:t>
            </a:r>
            <a:r>
              <a:rPr lang="en-US" sz="2400" b="1" dirty="0" smtClean="0">
                <a:latin typeface="Times New Roman" pitchFamily="18" charset="0"/>
              </a:rPr>
              <a:t> </a:t>
            </a:r>
            <a:r>
              <a:rPr lang="en-US" sz="2400" b="1" dirty="0" err="1" smtClean="0">
                <a:latin typeface="Times New Roman" pitchFamily="18" charset="0"/>
              </a:rPr>
              <a:t>của</a:t>
            </a:r>
            <a:r>
              <a:rPr lang="en-US" sz="2400" b="1" dirty="0" smtClean="0">
                <a:latin typeface="Times New Roman" pitchFamily="18" charset="0"/>
              </a:rPr>
              <a:t> </a:t>
            </a:r>
            <a:r>
              <a:rPr lang="en-US" sz="2400" b="1" dirty="0" err="1" smtClean="0">
                <a:latin typeface="Times New Roman" pitchFamily="18" charset="0"/>
              </a:rPr>
              <a:t>năm</a:t>
            </a:r>
            <a:r>
              <a:rPr lang="en-US" sz="2400" b="1" dirty="0" smtClean="0">
                <a:latin typeface="Times New Roman" pitchFamily="18" charset="0"/>
              </a:rPr>
              <a:t>, </a:t>
            </a:r>
            <a:r>
              <a:rPr lang="en-US" sz="2400" b="1" dirty="0" err="1" smtClean="0">
                <a:latin typeface="Times New Roman" pitchFamily="18" charset="0"/>
              </a:rPr>
              <a:t>có</a:t>
            </a:r>
            <a:r>
              <a:rPr lang="en-US" sz="2400" b="1" dirty="0" smtClean="0">
                <a:latin typeface="Times New Roman" pitchFamily="18" charset="0"/>
              </a:rPr>
              <a:t> </a:t>
            </a:r>
            <a:r>
              <a:rPr lang="en-US" sz="2400" b="1" dirty="0" err="1" smtClean="0">
                <a:latin typeface="Times New Roman" pitchFamily="18" charset="0"/>
              </a:rPr>
              <a:t>những</a:t>
            </a:r>
            <a:r>
              <a:rPr lang="en-US" sz="2400" b="1" dirty="0" smtClean="0">
                <a:latin typeface="Times New Roman" pitchFamily="18" charset="0"/>
              </a:rPr>
              <a:t> </a:t>
            </a:r>
            <a:r>
              <a:rPr lang="en-US" sz="2400" b="1" dirty="0" err="1" smtClean="0">
                <a:latin typeface="Times New Roman" pitchFamily="18" charset="0"/>
              </a:rPr>
              <a:t>đặc</a:t>
            </a:r>
            <a:r>
              <a:rPr lang="en-US" sz="2400" b="1" dirty="0" smtClean="0">
                <a:latin typeface="Times New Roman" pitchFamily="18" charset="0"/>
              </a:rPr>
              <a:t> </a:t>
            </a:r>
            <a:r>
              <a:rPr lang="en-US" sz="2400" b="1" dirty="0" err="1" smtClean="0">
                <a:latin typeface="Times New Roman" pitchFamily="18" charset="0"/>
              </a:rPr>
              <a:t>điểm</a:t>
            </a:r>
            <a:r>
              <a:rPr lang="en-US" sz="2400" b="1" dirty="0" smtClean="0">
                <a:latin typeface="Times New Roman" pitchFamily="18" charset="0"/>
              </a:rPr>
              <a:t> </a:t>
            </a:r>
            <a:r>
              <a:rPr lang="en-US" sz="2400" b="1" dirty="0" err="1" smtClean="0">
                <a:latin typeface="Times New Roman" pitchFamily="18" charset="0"/>
              </a:rPr>
              <a:t>riêng</a:t>
            </a:r>
            <a:r>
              <a:rPr lang="en-US" sz="2400" b="1" dirty="0" smtClean="0">
                <a:latin typeface="Times New Roman" pitchFamily="18" charset="0"/>
              </a:rPr>
              <a:t> </a:t>
            </a:r>
            <a:r>
              <a:rPr lang="en-US" sz="2400" b="1" dirty="0" err="1" smtClean="0">
                <a:latin typeface="Times New Roman" pitchFamily="18" charset="0"/>
              </a:rPr>
              <a:t>về</a:t>
            </a:r>
            <a:r>
              <a:rPr lang="en-US" sz="2400" b="1" dirty="0" smtClean="0">
                <a:latin typeface="Times New Roman" pitchFamily="18" charset="0"/>
              </a:rPr>
              <a:t> </a:t>
            </a:r>
            <a:r>
              <a:rPr lang="en-US" sz="2400" b="1" dirty="0" err="1" smtClean="0">
                <a:latin typeface="Times New Roman" pitchFamily="18" charset="0"/>
              </a:rPr>
              <a:t>thời</a:t>
            </a:r>
            <a:r>
              <a:rPr lang="en-US" sz="2400" b="1" dirty="0" smtClean="0">
                <a:latin typeface="Times New Roman" pitchFamily="18" charset="0"/>
              </a:rPr>
              <a:t> </a:t>
            </a:r>
            <a:r>
              <a:rPr lang="en-US" sz="2400" b="1" dirty="0" err="1" smtClean="0">
                <a:latin typeface="Times New Roman" pitchFamily="18" charset="0"/>
              </a:rPr>
              <a:t>tiết</a:t>
            </a:r>
            <a:r>
              <a:rPr lang="en-US" sz="2400" b="1" dirty="0" smtClean="0">
                <a:latin typeface="Times New Roman" pitchFamily="18" charset="0"/>
              </a:rPr>
              <a:t> </a:t>
            </a:r>
            <a:r>
              <a:rPr lang="en-US" sz="2400" b="1" dirty="0" err="1" smtClean="0">
                <a:latin typeface="Times New Roman" pitchFamily="18" charset="0"/>
              </a:rPr>
              <a:t>và</a:t>
            </a:r>
            <a:r>
              <a:rPr lang="en-US" sz="2400" b="1" dirty="0" smtClean="0">
                <a:latin typeface="Times New Roman" pitchFamily="18" charset="0"/>
              </a:rPr>
              <a:t> </a:t>
            </a:r>
            <a:r>
              <a:rPr lang="en-US" sz="2400" b="1" dirty="0" err="1" smtClean="0">
                <a:latin typeface="Times New Roman" pitchFamily="18" charset="0"/>
              </a:rPr>
              <a:t>khí</a:t>
            </a:r>
            <a:r>
              <a:rPr lang="en-US" sz="2400" b="1" dirty="0" smtClean="0">
                <a:latin typeface="Times New Roman" pitchFamily="18" charset="0"/>
              </a:rPr>
              <a:t> </a:t>
            </a:r>
            <a:r>
              <a:rPr lang="en-US" sz="2400" b="1" dirty="0" err="1" smtClean="0">
                <a:latin typeface="Times New Roman" pitchFamily="18" charset="0"/>
              </a:rPr>
              <a:t>hậu</a:t>
            </a:r>
            <a:r>
              <a:rPr lang="en-US" sz="2400" b="1" dirty="0" smtClean="0">
                <a:latin typeface="Times New Roman" pitchFamily="18" charset="0"/>
              </a:rPr>
              <a:t>.</a:t>
            </a:r>
          </a:p>
          <a:p>
            <a:pPr algn="just" eaLnBrk="1" fontAlgn="base" hangingPunct="1">
              <a:spcBef>
                <a:spcPct val="50000"/>
              </a:spcBef>
              <a:spcAft>
                <a:spcPct val="0"/>
              </a:spcAft>
            </a:pPr>
            <a:r>
              <a:rPr lang="en-US" sz="2400" b="1" dirty="0" smtClean="0">
                <a:latin typeface="Times New Roman" pitchFamily="18" charset="0"/>
              </a:rPr>
              <a:t>*</a:t>
            </a:r>
            <a:r>
              <a:rPr lang="en-US" sz="2400" b="1" dirty="0" err="1" smtClean="0">
                <a:latin typeface="Times New Roman" pitchFamily="18" charset="0"/>
              </a:rPr>
              <a:t>Nguyên</a:t>
            </a:r>
            <a:r>
              <a:rPr lang="en-US" sz="2400" b="1" dirty="0" smtClean="0">
                <a:latin typeface="Times New Roman" pitchFamily="18" charset="0"/>
              </a:rPr>
              <a:t> </a:t>
            </a:r>
            <a:r>
              <a:rPr lang="en-US" sz="2400" b="1" dirty="0" err="1" smtClean="0">
                <a:latin typeface="Times New Roman" pitchFamily="18" charset="0"/>
              </a:rPr>
              <a:t>nhân</a:t>
            </a:r>
            <a:r>
              <a:rPr lang="en-US" sz="2400" b="1" dirty="0" smtClean="0">
                <a:latin typeface="Times New Roman" pitchFamily="18" charset="0"/>
              </a:rPr>
              <a:t> :</a:t>
            </a:r>
          </a:p>
          <a:p>
            <a:pPr algn="just" eaLnBrk="1" fontAlgn="base" hangingPunct="1">
              <a:spcBef>
                <a:spcPct val="50000"/>
              </a:spcBef>
              <a:spcAft>
                <a:spcPct val="0"/>
              </a:spcAft>
            </a:pPr>
            <a:r>
              <a:rPr lang="en-US" sz="2400" b="1" dirty="0" smtClean="0">
                <a:latin typeface="Times New Roman" pitchFamily="18" charset="0"/>
              </a:rPr>
              <a:t>- Do </a:t>
            </a:r>
            <a:r>
              <a:rPr lang="en-US" sz="2400" b="1" dirty="0" err="1" smtClean="0">
                <a:latin typeface="Times New Roman" pitchFamily="18" charset="0"/>
              </a:rPr>
              <a:t>trục</a:t>
            </a:r>
            <a:r>
              <a:rPr lang="en-US" sz="2400" b="1" dirty="0" smtClean="0">
                <a:latin typeface="Times New Roman" pitchFamily="18" charset="0"/>
              </a:rPr>
              <a:t> </a:t>
            </a:r>
            <a:r>
              <a:rPr lang="en-US" sz="2400" b="1" dirty="0" err="1" smtClean="0">
                <a:latin typeface="Times New Roman" pitchFamily="18" charset="0"/>
              </a:rPr>
              <a:t>Trái</a:t>
            </a:r>
            <a:r>
              <a:rPr lang="en-US" sz="2400" b="1" dirty="0" smtClean="0">
                <a:latin typeface="Times New Roman" pitchFamily="18" charset="0"/>
              </a:rPr>
              <a:t> </a:t>
            </a:r>
            <a:r>
              <a:rPr lang="en-US" sz="2400" b="1" dirty="0" err="1" smtClean="0">
                <a:latin typeface="Times New Roman" pitchFamily="18" charset="0"/>
              </a:rPr>
              <a:t>Đất</a:t>
            </a:r>
            <a:r>
              <a:rPr lang="en-US" sz="2400" b="1" dirty="0" smtClean="0">
                <a:latin typeface="Times New Roman" pitchFamily="18" charset="0"/>
              </a:rPr>
              <a:t> </a:t>
            </a:r>
            <a:r>
              <a:rPr lang="en-US" sz="2400" b="1" dirty="0" err="1" smtClean="0">
                <a:latin typeface="Times New Roman" pitchFamily="18" charset="0"/>
              </a:rPr>
              <a:t>nghiêng</a:t>
            </a:r>
            <a:r>
              <a:rPr lang="en-US" sz="2400" b="1" dirty="0" smtClean="0">
                <a:latin typeface="Times New Roman" pitchFamily="18" charset="0"/>
              </a:rPr>
              <a:t> </a:t>
            </a:r>
            <a:r>
              <a:rPr lang="en-US" sz="2400" b="1" dirty="0" err="1" smtClean="0">
                <a:latin typeface="Times New Roman" pitchFamily="18" charset="0"/>
              </a:rPr>
              <a:t>trong</a:t>
            </a:r>
            <a:r>
              <a:rPr lang="en-US" sz="2400" b="1" dirty="0" smtClean="0">
                <a:latin typeface="Times New Roman" pitchFamily="18" charset="0"/>
              </a:rPr>
              <a:t> </a:t>
            </a:r>
            <a:r>
              <a:rPr lang="en-US" sz="2400" b="1" dirty="0" err="1" smtClean="0">
                <a:latin typeface="Times New Roman" pitchFamily="18" charset="0"/>
              </a:rPr>
              <a:t>không</a:t>
            </a:r>
            <a:r>
              <a:rPr lang="en-US" sz="2400" b="1" dirty="0" smtClean="0">
                <a:latin typeface="Times New Roman" pitchFamily="18" charset="0"/>
              </a:rPr>
              <a:t> </a:t>
            </a:r>
            <a:r>
              <a:rPr lang="en-US" sz="2400" b="1" dirty="0" err="1" smtClean="0">
                <a:latin typeface="Times New Roman" pitchFamily="18" charset="0"/>
              </a:rPr>
              <a:t>gian</a:t>
            </a:r>
            <a:r>
              <a:rPr lang="en-US" sz="2400" b="1" dirty="0" smtClean="0">
                <a:latin typeface="Times New Roman" pitchFamily="18" charset="0"/>
              </a:rPr>
              <a:t>.</a:t>
            </a:r>
          </a:p>
          <a:p>
            <a:pPr algn="just" eaLnBrk="1" fontAlgn="base" hangingPunct="1">
              <a:spcBef>
                <a:spcPct val="50000"/>
              </a:spcBef>
              <a:spcAft>
                <a:spcPct val="0"/>
              </a:spcAft>
            </a:pPr>
            <a:r>
              <a:rPr lang="en-US" sz="2400" b="1" dirty="0" smtClean="0">
                <a:latin typeface="Times New Roman" pitchFamily="18" charset="0"/>
              </a:rPr>
              <a:t>- </a:t>
            </a:r>
            <a:r>
              <a:rPr lang="en-US" sz="2400" b="1" dirty="0" err="1" smtClean="0">
                <a:latin typeface="Times New Roman" pitchFamily="18" charset="0"/>
              </a:rPr>
              <a:t>Trục</a:t>
            </a:r>
            <a:r>
              <a:rPr lang="en-US" sz="2400" b="1" dirty="0" smtClean="0">
                <a:latin typeface="Times New Roman" pitchFamily="18" charset="0"/>
              </a:rPr>
              <a:t> </a:t>
            </a:r>
            <a:r>
              <a:rPr lang="en-US" sz="2400" b="1" dirty="0" err="1" smtClean="0">
                <a:latin typeface="Times New Roman" pitchFamily="18" charset="0"/>
              </a:rPr>
              <a:t>Trái</a:t>
            </a:r>
            <a:r>
              <a:rPr lang="en-US" sz="2400" b="1" dirty="0" smtClean="0">
                <a:latin typeface="Times New Roman" pitchFamily="18" charset="0"/>
              </a:rPr>
              <a:t> </a:t>
            </a:r>
            <a:r>
              <a:rPr lang="en-US" sz="2400" b="1" dirty="0" err="1" smtClean="0">
                <a:latin typeface="Times New Roman" pitchFamily="18" charset="0"/>
              </a:rPr>
              <a:t>Đất</a:t>
            </a:r>
            <a:r>
              <a:rPr lang="en-US" sz="2400" b="1" dirty="0" smtClean="0">
                <a:latin typeface="Times New Roman" pitchFamily="18" charset="0"/>
              </a:rPr>
              <a:t> </a:t>
            </a:r>
            <a:r>
              <a:rPr lang="en-US" sz="2400" b="1" dirty="0" err="1" smtClean="0">
                <a:latin typeface="Times New Roman" pitchFamily="18" charset="0"/>
              </a:rPr>
              <a:t>không</a:t>
            </a:r>
            <a:r>
              <a:rPr lang="en-US" sz="2400" b="1" dirty="0" smtClean="0">
                <a:latin typeface="Times New Roman" pitchFamily="18" charset="0"/>
              </a:rPr>
              <a:t> </a:t>
            </a:r>
            <a:r>
              <a:rPr lang="en-US" sz="2400" b="1" dirty="0" err="1" smtClean="0">
                <a:latin typeface="Times New Roman" pitchFamily="18" charset="0"/>
              </a:rPr>
              <a:t>đổi</a:t>
            </a:r>
            <a:r>
              <a:rPr lang="en-US" sz="2400" b="1" dirty="0" smtClean="0">
                <a:latin typeface="Times New Roman" pitchFamily="18" charset="0"/>
              </a:rPr>
              <a:t> </a:t>
            </a:r>
            <a:r>
              <a:rPr lang="en-US" sz="2400" b="1" dirty="0" err="1" smtClean="0">
                <a:latin typeface="Times New Roman" pitchFamily="18" charset="0"/>
              </a:rPr>
              <a:t>phương</a:t>
            </a:r>
            <a:r>
              <a:rPr lang="en-US" sz="2400" b="1" dirty="0" smtClean="0">
                <a:latin typeface="Times New Roman" pitchFamily="18" charset="0"/>
              </a:rPr>
              <a:t> </a:t>
            </a:r>
            <a:r>
              <a:rPr lang="en-US" sz="2400" b="1" dirty="0" err="1" smtClean="0">
                <a:latin typeface="Times New Roman" pitchFamily="18" charset="0"/>
              </a:rPr>
              <a:t>khi</a:t>
            </a:r>
            <a:r>
              <a:rPr lang="en-US" sz="2400" b="1" dirty="0" smtClean="0">
                <a:latin typeface="Times New Roman" pitchFamily="18" charset="0"/>
              </a:rPr>
              <a:t> </a:t>
            </a:r>
            <a:r>
              <a:rPr lang="en-US" sz="2400" b="1" dirty="0" err="1" smtClean="0">
                <a:latin typeface="Times New Roman" pitchFamily="18" charset="0"/>
              </a:rPr>
              <a:t>chuyển</a:t>
            </a:r>
            <a:r>
              <a:rPr lang="en-US" sz="2400" b="1" dirty="0" smtClean="0">
                <a:latin typeface="Times New Roman" pitchFamily="18" charset="0"/>
              </a:rPr>
              <a:t> </a:t>
            </a:r>
            <a:r>
              <a:rPr lang="en-US" sz="2400" b="1" dirty="0" err="1" smtClean="0">
                <a:latin typeface="Times New Roman" pitchFamily="18" charset="0"/>
              </a:rPr>
              <a:t>động</a:t>
            </a:r>
            <a:r>
              <a:rPr lang="en-US" sz="2400" b="1" dirty="0" smtClean="0">
                <a:latin typeface="Times New Roman" pitchFamily="18" charset="0"/>
              </a:rPr>
              <a:t> </a:t>
            </a:r>
            <a:r>
              <a:rPr lang="en-US" sz="2400" b="1" dirty="0" err="1" smtClean="0">
                <a:latin typeface="Times New Roman" pitchFamily="18" charset="0"/>
              </a:rPr>
              <a:t>quanh</a:t>
            </a:r>
            <a:r>
              <a:rPr lang="en-US" sz="2400" b="1" dirty="0" smtClean="0">
                <a:latin typeface="Times New Roman" pitchFamily="18" charset="0"/>
              </a:rPr>
              <a:t> </a:t>
            </a:r>
            <a:r>
              <a:rPr lang="en-US" sz="2400" b="1" dirty="0" err="1" smtClean="0">
                <a:latin typeface="Times New Roman" pitchFamily="18" charset="0"/>
              </a:rPr>
              <a:t>Mặt</a:t>
            </a:r>
            <a:r>
              <a:rPr lang="en-US" sz="2400" b="1" dirty="0" smtClean="0">
                <a:latin typeface="Times New Roman" pitchFamily="18" charset="0"/>
              </a:rPr>
              <a:t> </a:t>
            </a:r>
            <a:r>
              <a:rPr lang="en-US" sz="2400" b="1" dirty="0" err="1" smtClean="0">
                <a:latin typeface="Times New Roman" pitchFamily="18" charset="0"/>
              </a:rPr>
              <a:t>Trời</a:t>
            </a:r>
            <a:endParaRPr lang="en-US" sz="2400" b="1" dirty="0" smtClean="0">
              <a:latin typeface="Times New Roman" pitchFamily="18" charset="0"/>
            </a:endParaRPr>
          </a:p>
        </p:txBody>
      </p:sp>
    </p:spTree>
    <p:extLst>
      <p:ext uri="{BB962C8B-B14F-4D97-AF65-F5344CB8AC3E}">
        <p14:creationId xmlns:p14="http://schemas.microsoft.com/office/powerpoint/2010/main" val="20227566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5">
                                            <p:txEl>
                                              <p:pRg st="2" end="2"/>
                                            </p:txEl>
                                          </p:spTgt>
                                        </p:tgtEl>
                                        <p:attrNameLst>
                                          <p:attrName>style.visibility</p:attrName>
                                        </p:attrNameLst>
                                      </p:cBhvr>
                                      <p:to>
                                        <p:strVal val="visible"/>
                                      </p:to>
                                    </p:set>
                                    <p:anim calcmode="lin" valueType="num">
                                      <p:cBhvr additive="base">
                                        <p:cTn id="7" dur="500" fill="hold"/>
                                        <p:tgtEl>
                                          <p:spTgt spid="205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5">
                                            <p:txEl>
                                              <p:pRg st="3" end="3"/>
                                            </p:txEl>
                                          </p:spTgt>
                                        </p:tgtEl>
                                        <p:attrNameLst>
                                          <p:attrName>style.visibility</p:attrName>
                                        </p:attrNameLst>
                                      </p:cBhvr>
                                      <p:to>
                                        <p:strVal val="visible"/>
                                      </p:to>
                                    </p:set>
                                    <p:anim calcmode="lin" valueType="num">
                                      <p:cBhvr additive="base">
                                        <p:cTn id="13" dur="500" fill="hold"/>
                                        <p:tgtEl>
                                          <p:spTgt spid="205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5">
                                            <p:txEl>
                                              <p:pRg st="4" end="4"/>
                                            </p:txEl>
                                          </p:spTgt>
                                        </p:tgtEl>
                                        <p:attrNameLst>
                                          <p:attrName>style.visibility</p:attrName>
                                        </p:attrNameLst>
                                      </p:cBhvr>
                                      <p:to>
                                        <p:strVal val="visible"/>
                                      </p:to>
                                    </p:set>
                                    <p:anim calcmode="lin" valueType="num">
                                      <p:cBhvr additive="base">
                                        <p:cTn id="19" dur="500" fill="hold"/>
                                        <p:tgtEl>
                                          <p:spTgt spid="205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5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910" y="31845"/>
            <a:ext cx="9128089" cy="2971800"/>
            <a:chOff x="15911" y="31845"/>
            <a:chExt cx="7010400" cy="2971800"/>
          </a:xfrm>
        </p:grpSpPr>
        <p:pic>
          <p:nvPicPr>
            <p:cNvPr id="18442" name="Picture 5" descr="IMAGE00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11" y="31845"/>
              <a:ext cx="7010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1371600" y="663670"/>
              <a:ext cx="4948237" cy="1708150"/>
              <a:chOff x="3205163" y="2246313"/>
              <a:chExt cx="4948237" cy="1708150"/>
            </a:xfrm>
          </p:grpSpPr>
          <p:sp>
            <p:nvSpPr>
              <p:cNvPr id="18443" name="Text Box 10"/>
              <p:cNvSpPr txBox="1">
                <a:spLocks noChangeArrowheads="1"/>
              </p:cNvSpPr>
              <p:nvPr/>
            </p:nvSpPr>
            <p:spPr bwMode="auto">
              <a:xfrm>
                <a:off x="6457950" y="2579688"/>
                <a:ext cx="16954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300" b="1" dirty="0" smtClean="0">
                    <a:latin typeface=".VnArial" pitchFamily="34" charset="0"/>
                  </a:rPr>
                  <a:t>L</a:t>
                </a:r>
                <a:r>
                  <a:rPr lang="vi-VN" sz="1300" b="1" dirty="0" smtClean="0">
                    <a:latin typeface=".VnArial" pitchFamily="34" charset="0"/>
                  </a:rPr>
                  <a:t>ập xuân</a:t>
                </a:r>
                <a:endParaRPr lang="en-US" sz="1300" b="1" dirty="0">
                  <a:latin typeface=".VnArial" pitchFamily="34" charset="0"/>
                </a:endParaRPr>
              </a:p>
            </p:txBody>
          </p:sp>
          <p:sp>
            <p:nvSpPr>
              <p:cNvPr id="18444" name="AutoShape 11"/>
              <p:cNvSpPr>
                <a:spLocks noChangeArrowheads="1"/>
              </p:cNvSpPr>
              <p:nvPr/>
            </p:nvSpPr>
            <p:spPr bwMode="auto">
              <a:xfrm>
                <a:off x="3205163" y="3646488"/>
                <a:ext cx="227012" cy="152400"/>
              </a:xfrm>
              <a:prstGeom prst="flowChartConnector">
                <a:avLst/>
              </a:prstGeom>
              <a:solidFill>
                <a:srgbClr val="FFFF00"/>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8445" name="AutoShape 13"/>
              <p:cNvSpPr>
                <a:spLocks noChangeArrowheads="1"/>
              </p:cNvSpPr>
              <p:nvPr/>
            </p:nvSpPr>
            <p:spPr bwMode="auto">
              <a:xfrm>
                <a:off x="6453188" y="3802063"/>
                <a:ext cx="225425" cy="152400"/>
              </a:xfrm>
              <a:prstGeom prst="flowChartConnector">
                <a:avLst/>
              </a:prstGeom>
              <a:solidFill>
                <a:srgbClr val="FFFF00"/>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8446" name="AutoShape 14"/>
              <p:cNvSpPr>
                <a:spLocks noChangeArrowheads="1"/>
              </p:cNvSpPr>
              <p:nvPr/>
            </p:nvSpPr>
            <p:spPr bwMode="auto">
              <a:xfrm>
                <a:off x="4240213" y="2246313"/>
                <a:ext cx="225425" cy="152400"/>
              </a:xfrm>
              <a:prstGeom prst="flowChartConnector">
                <a:avLst/>
              </a:prstGeom>
              <a:solidFill>
                <a:srgbClr val="FFFF00"/>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8447" name="AutoShape 15"/>
              <p:cNvSpPr>
                <a:spLocks noChangeArrowheads="1"/>
              </p:cNvSpPr>
              <p:nvPr/>
            </p:nvSpPr>
            <p:spPr bwMode="auto">
              <a:xfrm>
                <a:off x="7138988" y="2503488"/>
                <a:ext cx="225425" cy="152400"/>
              </a:xfrm>
              <a:prstGeom prst="flowChartConnector">
                <a:avLst/>
              </a:prstGeom>
              <a:solidFill>
                <a:srgbClr val="FFFF00"/>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8448" name="Text Box 16"/>
              <p:cNvSpPr txBox="1">
                <a:spLocks noChangeArrowheads="1"/>
              </p:cNvSpPr>
              <p:nvPr/>
            </p:nvSpPr>
            <p:spPr bwMode="auto">
              <a:xfrm>
                <a:off x="3868738" y="2438400"/>
                <a:ext cx="11303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300" b="1" dirty="0" smtClean="0">
                    <a:latin typeface=".VnArial" pitchFamily="34" charset="0"/>
                  </a:rPr>
                  <a:t>L</a:t>
                </a:r>
                <a:r>
                  <a:rPr lang="vi-VN" sz="1300" b="1" dirty="0" smtClean="0">
                    <a:latin typeface=".VnArial" pitchFamily="34" charset="0"/>
                  </a:rPr>
                  <a:t>ập hạ</a:t>
                </a:r>
                <a:endParaRPr lang="en-US" sz="1300" b="1" dirty="0">
                  <a:latin typeface=".VnArial" pitchFamily="34" charset="0"/>
                </a:endParaRPr>
              </a:p>
            </p:txBody>
          </p:sp>
          <p:sp>
            <p:nvSpPr>
              <p:cNvPr id="18449" name="Text Box 17"/>
              <p:cNvSpPr txBox="1">
                <a:spLocks noChangeArrowheads="1"/>
              </p:cNvSpPr>
              <p:nvPr/>
            </p:nvSpPr>
            <p:spPr bwMode="auto">
              <a:xfrm>
                <a:off x="3416300" y="3330575"/>
                <a:ext cx="1582738"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300" b="1" dirty="0" smtClean="0">
                    <a:latin typeface=".VnArial" pitchFamily="34" charset="0"/>
                  </a:rPr>
                  <a:t>L</a:t>
                </a:r>
                <a:r>
                  <a:rPr lang="vi-VN" sz="1300" b="1" dirty="0" smtClean="0">
                    <a:latin typeface=".VnArial" pitchFamily="34" charset="0"/>
                  </a:rPr>
                  <a:t>ập thu</a:t>
                </a:r>
                <a:endParaRPr lang="en-US" sz="1300" b="1" dirty="0">
                  <a:latin typeface=".VnArial" pitchFamily="34" charset="0"/>
                </a:endParaRPr>
              </a:p>
            </p:txBody>
          </p:sp>
          <p:sp>
            <p:nvSpPr>
              <p:cNvPr id="18450" name="Text Box 18"/>
              <p:cNvSpPr txBox="1">
                <a:spLocks noChangeArrowheads="1"/>
              </p:cNvSpPr>
              <p:nvPr/>
            </p:nvSpPr>
            <p:spPr bwMode="auto">
              <a:xfrm>
                <a:off x="5772150" y="3573463"/>
                <a:ext cx="16954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300" b="1" dirty="0" smtClean="0">
                    <a:latin typeface=".VnArial" pitchFamily="34" charset="0"/>
                  </a:rPr>
                  <a:t>L</a:t>
                </a:r>
                <a:r>
                  <a:rPr lang="vi-VN" sz="1300" b="1" dirty="0" smtClean="0">
                    <a:latin typeface=".VnArial" pitchFamily="34" charset="0"/>
                  </a:rPr>
                  <a:t>ập đông</a:t>
                </a:r>
                <a:endParaRPr lang="en-US" sz="1300" b="1" dirty="0">
                  <a:latin typeface=".VnArial" pitchFamily="34" charset="0"/>
                </a:endParaRPr>
              </a:p>
            </p:txBody>
          </p:sp>
        </p:grpSp>
      </p:grpSp>
      <p:sp>
        <p:nvSpPr>
          <p:cNvPr id="18451" name="Text Box 6"/>
          <p:cNvSpPr txBox="1">
            <a:spLocks noChangeArrowheads="1"/>
          </p:cNvSpPr>
          <p:nvPr/>
        </p:nvSpPr>
        <p:spPr bwMode="auto">
          <a:xfrm>
            <a:off x="190864" y="93378"/>
            <a:ext cx="289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600" b="1" dirty="0" smtClean="0">
                <a:solidFill>
                  <a:srgbClr val="FF0000"/>
                </a:solidFill>
                <a:latin typeface=".VnArial" pitchFamily="34" charset="0"/>
              </a:rPr>
              <a:t>C</a:t>
            </a:r>
            <a:r>
              <a:rPr lang="vi-VN" sz="1600" b="1" dirty="0" smtClean="0">
                <a:solidFill>
                  <a:srgbClr val="FF0000"/>
                </a:solidFill>
                <a:latin typeface=".VnArial" pitchFamily="34" charset="0"/>
              </a:rPr>
              <a:t>ác mùa ở BBC</a:t>
            </a:r>
            <a:endParaRPr lang="en-US" sz="1600" b="1" dirty="0">
              <a:solidFill>
                <a:srgbClr val="FF0000"/>
              </a:solidFill>
              <a:latin typeface=".VnArial" pitchFamily="34" charset="0"/>
            </a:endParaRPr>
          </a:p>
        </p:txBody>
      </p:sp>
      <p:graphicFrame>
        <p:nvGraphicFramePr>
          <p:cNvPr id="2" name="Table 1"/>
          <p:cNvGraphicFramePr>
            <a:graphicFrameLocks noGrp="1"/>
          </p:cNvGraphicFramePr>
          <p:nvPr>
            <p:custDataLst>
              <p:tags r:id="rId1"/>
            </p:custDataLst>
            <p:extLst>
              <p:ext uri="{D42A27DB-BD31-4B8C-83A1-F6EECF244321}">
                <p14:modId xmlns:p14="http://schemas.microsoft.com/office/powerpoint/2010/main" val="3422469574"/>
              </p:ext>
            </p:extLst>
          </p:nvPr>
        </p:nvGraphicFramePr>
        <p:xfrm>
          <a:off x="15911" y="3043331"/>
          <a:ext cx="7748586" cy="3814668"/>
        </p:xfrm>
        <a:graphic>
          <a:graphicData uri="http://schemas.openxmlformats.org/drawingml/2006/table">
            <a:tbl>
              <a:tblPr firstRow="1" bandRow="1">
                <a:tableStyleId>{5C22544A-7EE6-4342-B048-85BDC9FD1C3A}</a:tableStyleId>
              </a:tblPr>
              <a:tblGrid>
                <a:gridCol w="774663"/>
                <a:gridCol w="3485983"/>
                <a:gridCol w="3487940"/>
              </a:tblGrid>
              <a:tr h="702702">
                <a:tc>
                  <a:txBody>
                    <a:bodyPr/>
                    <a:lstStyle/>
                    <a:p>
                      <a:pPr algn="ctr"/>
                      <a:r>
                        <a:rPr lang="en-US" sz="1500" dirty="0" smtClean="0">
                          <a:solidFill>
                            <a:srgbClr val="000000"/>
                          </a:solidFill>
                          <a:latin typeface="Times New Roman" pitchFamily="18" charset="0"/>
                          <a:cs typeface="Times New Roman" pitchFamily="18" charset="0"/>
                        </a:rPr>
                        <a:t>MÙA</a:t>
                      </a:r>
                      <a:endParaRPr lang="en-US" sz="1500" dirty="0">
                        <a:solidFill>
                          <a:srgbClr val="000000"/>
                        </a:solidFill>
                        <a:latin typeface="Times New Roman" pitchFamily="18" charset="0"/>
                        <a:cs typeface="Times New Roman" pitchFamily="18" charset="0"/>
                      </a:endParaRPr>
                    </a:p>
                  </a:txBody>
                  <a:tcPr marL="91447" marR="91447" marT="42105" marB="42105"/>
                </a:tc>
                <a:tc>
                  <a:txBody>
                    <a:bodyPr/>
                    <a:lstStyle/>
                    <a:p>
                      <a:pPr algn="ctr"/>
                      <a:r>
                        <a:rPr lang="en-US" sz="1500" dirty="0" smtClean="0">
                          <a:solidFill>
                            <a:srgbClr val="000000"/>
                          </a:solidFill>
                        </a:rPr>
                        <a:t>MÙA</a:t>
                      </a:r>
                      <a:r>
                        <a:rPr lang="en-US" sz="1500" baseline="0" dirty="0" smtClean="0">
                          <a:solidFill>
                            <a:srgbClr val="000000"/>
                          </a:solidFill>
                        </a:rPr>
                        <a:t> THEO DƯƠNG LỊCH</a:t>
                      </a:r>
                      <a:endParaRPr lang="en-US" sz="1500" dirty="0">
                        <a:solidFill>
                          <a:srgbClr val="000000"/>
                        </a:solidFill>
                      </a:endParaRPr>
                    </a:p>
                  </a:txBody>
                  <a:tcPr marL="91447" marR="91447" marT="42105" marB="42105"/>
                </a:tc>
                <a:tc>
                  <a:txBody>
                    <a:bodyPr/>
                    <a:lstStyle/>
                    <a:p>
                      <a:pPr algn="ctr"/>
                      <a:r>
                        <a:rPr lang="en-US" sz="1500" dirty="0" smtClean="0">
                          <a:solidFill>
                            <a:srgbClr val="000000"/>
                          </a:solidFill>
                        </a:rPr>
                        <a:t>MÙA</a:t>
                      </a:r>
                      <a:r>
                        <a:rPr lang="en-US" sz="1500" baseline="0" dirty="0" smtClean="0">
                          <a:solidFill>
                            <a:srgbClr val="000000"/>
                          </a:solidFill>
                        </a:rPr>
                        <a:t> THEO ÂM DƯƠNG LỊCH</a:t>
                      </a:r>
                      <a:endParaRPr lang="en-US" sz="1500" dirty="0">
                        <a:solidFill>
                          <a:srgbClr val="000000"/>
                        </a:solidFill>
                      </a:endParaRPr>
                    </a:p>
                  </a:txBody>
                  <a:tcPr marL="91447" marR="91447" marT="42105" marB="42105"/>
                </a:tc>
              </a:tr>
              <a:tr h="702702">
                <a:tc>
                  <a:txBody>
                    <a:bodyPr/>
                    <a:lstStyle/>
                    <a:p>
                      <a:pPr algn="ctr"/>
                      <a:r>
                        <a:rPr lang="en-US" sz="1700" dirty="0" err="1" smtClean="0">
                          <a:solidFill>
                            <a:srgbClr val="C00000"/>
                          </a:solidFill>
                        </a:rPr>
                        <a:t>Xuân</a:t>
                      </a:r>
                      <a:r>
                        <a:rPr lang="en-US" sz="1700" baseline="0" dirty="0" smtClean="0">
                          <a:solidFill>
                            <a:srgbClr val="C00000"/>
                          </a:solidFill>
                        </a:rPr>
                        <a:t> </a:t>
                      </a:r>
                      <a:endParaRPr lang="en-US" sz="1700" dirty="0">
                        <a:solidFill>
                          <a:srgbClr val="C00000"/>
                        </a:solidFill>
                      </a:endParaRPr>
                    </a:p>
                  </a:txBody>
                  <a:tcPr marL="91447" marR="91447" marT="42105" marB="4210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1" u="none" strike="noStrike" cap="none" normalizeH="0" baseline="0" dirty="0" smtClean="0">
                          <a:ln>
                            <a:noFill/>
                          </a:ln>
                          <a:solidFill>
                            <a:schemeClr val="tx1"/>
                          </a:solidFill>
                          <a:effectLst/>
                          <a:latin typeface="Times New Roman" pitchFamily="18" charset="0"/>
                          <a:cs typeface="Times New Roman" pitchFamily="18" charset="0"/>
                        </a:rPr>
                        <a:t>21/3(</a:t>
                      </a:r>
                      <a:r>
                        <a:rPr kumimoji="0" lang="en-US" sz="1700" b="1" i="1" u="none" strike="noStrike" cap="none" normalizeH="0" baseline="0" dirty="0" err="1" smtClean="0">
                          <a:ln>
                            <a:noFill/>
                          </a:ln>
                          <a:solidFill>
                            <a:schemeClr val="tx1"/>
                          </a:solidFill>
                          <a:effectLst/>
                          <a:latin typeface="Times New Roman" pitchFamily="18" charset="0"/>
                          <a:cs typeface="Times New Roman" pitchFamily="18" charset="0"/>
                        </a:rPr>
                        <a:t>xuân</a:t>
                      </a:r>
                      <a:r>
                        <a:rPr kumimoji="0" lang="en-US" sz="17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700" b="1" i="1" u="none" strike="noStrike" cap="none" normalizeH="0" baseline="0" dirty="0" err="1" smtClean="0">
                          <a:ln>
                            <a:noFill/>
                          </a:ln>
                          <a:solidFill>
                            <a:schemeClr val="tx1"/>
                          </a:solidFill>
                          <a:effectLst/>
                          <a:latin typeface="Times New Roman" pitchFamily="18" charset="0"/>
                          <a:cs typeface="Times New Roman" pitchFamily="18" charset="0"/>
                        </a:rPr>
                        <a:t>phân</a:t>
                      </a:r>
                      <a:r>
                        <a:rPr kumimoji="0" lang="en-US" sz="1700" b="1" i="1"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1700" b="1" i="1" u="none" strike="noStrike" cap="none" normalizeH="0" baseline="0" dirty="0" smtClean="0">
                          <a:ln>
                            <a:noFill/>
                          </a:ln>
                          <a:solidFill>
                            <a:schemeClr val="tx1"/>
                          </a:solidFill>
                          <a:effectLst/>
                          <a:latin typeface="Times New Roman" pitchFamily="18" charset="0"/>
                          <a:cs typeface="Times New Roman" pitchFamily="18" charset="0"/>
                          <a:sym typeface="Wingdings" pitchFamily="2" charset="2"/>
                        </a:rPr>
                        <a:t></a:t>
                      </a:r>
                      <a:r>
                        <a:rPr kumimoji="0" lang="en-US" sz="1700" b="1" i="1" u="none" strike="noStrike" cap="none" normalizeH="0" baseline="0" dirty="0" smtClean="0">
                          <a:ln>
                            <a:noFill/>
                          </a:ln>
                          <a:solidFill>
                            <a:schemeClr val="tx1"/>
                          </a:solidFill>
                          <a:effectLst/>
                          <a:latin typeface="Times New Roman" pitchFamily="18" charset="0"/>
                          <a:cs typeface="Times New Roman" pitchFamily="18" charset="0"/>
                        </a:rPr>
                        <a:t>22/6(</a:t>
                      </a:r>
                      <a:r>
                        <a:rPr kumimoji="0" lang="en-US" sz="1700" b="1" i="1" u="none" strike="noStrike" cap="none" normalizeH="0" baseline="0" dirty="0" err="1" smtClean="0">
                          <a:ln>
                            <a:noFill/>
                          </a:ln>
                          <a:solidFill>
                            <a:schemeClr val="tx1"/>
                          </a:solidFill>
                          <a:effectLst/>
                          <a:latin typeface="Times New Roman" pitchFamily="18" charset="0"/>
                          <a:cs typeface="Times New Roman" pitchFamily="18" charset="0"/>
                        </a:rPr>
                        <a:t>hạ</a:t>
                      </a:r>
                      <a:r>
                        <a:rPr kumimoji="0" lang="en-US" sz="17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700" b="1" i="1" u="none" strike="noStrike" cap="none" normalizeH="0" baseline="0" dirty="0" err="1" smtClean="0">
                          <a:ln>
                            <a:noFill/>
                          </a:ln>
                          <a:solidFill>
                            <a:schemeClr val="tx1"/>
                          </a:solidFill>
                          <a:effectLst/>
                          <a:latin typeface="Times New Roman" pitchFamily="18" charset="0"/>
                          <a:cs typeface="Times New Roman" pitchFamily="18" charset="0"/>
                        </a:rPr>
                        <a:t>chí</a:t>
                      </a:r>
                      <a:r>
                        <a:rPr kumimoji="0" lang="en-US" sz="1700" b="1" i="1" u="none" strike="noStrike" cap="none" normalizeH="0" baseline="0" dirty="0" smtClean="0">
                          <a:ln>
                            <a:noFill/>
                          </a:ln>
                          <a:solidFill>
                            <a:schemeClr val="tx1"/>
                          </a:solidFill>
                          <a:effectLst/>
                          <a:latin typeface="Times New Roman" pitchFamily="18" charset="0"/>
                          <a:cs typeface="Times New Roman" pitchFamily="18" charset="0"/>
                        </a:rPr>
                        <a:t>)</a:t>
                      </a:r>
                      <a:endParaRPr lang="en-US" sz="1700" b="1" i="1" dirty="0">
                        <a:latin typeface="Times New Roman" pitchFamily="18" charset="0"/>
                        <a:cs typeface="Times New Roman" pitchFamily="18" charset="0"/>
                      </a:endParaRPr>
                    </a:p>
                  </a:txBody>
                  <a:tcPr marL="91447" marR="91447" marT="42105" marB="4210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rPr>
                        <a:t>4-5/2 (</a:t>
                      </a:r>
                      <a:r>
                        <a:rPr kumimoji="0" lang="en-US" sz="1500" b="1" i="1" u="none" strike="noStrike" cap="none" normalizeH="0" baseline="0" dirty="0" err="1" smtClean="0">
                          <a:ln>
                            <a:noFill/>
                          </a:ln>
                          <a:solidFill>
                            <a:schemeClr val="tx1"/>
                          </a:solidFill>
                          <a:effectLst/>
                          <a:latin typeface="Times New Roman" pitchFamily="18" charset="0"/>
                          <a:cs typeface="Times New Roman" pitchFamily="18" charset="0"/>
                        </a:rPr>
                        <a:t>lập</a:t>
                      </a: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500" b="1" i="1" u="none" strike="noStrike" cap="none" normalizeH="0" baseline="0" dirty="0" err="1" smtClean="0">
                          <a:ln>
                            <a:noFill/>
                          </a:ln>
                          <a:solidFill>
                            <a:schemeClr val="tx1"/>
                          </a:solidFill>
                          <a:effectLst/>
                          <a:latin typeface="Times New Roman" pitchFamily="18" charset="0"/>
                          <a:cs typeface="Times New Roman" pitchFamily="18" charset="0"/>
                        </a:rPr>
                        <a:t>xuân</a:t>
                      </a: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sym typeface="Wingdings" pitchFamily="2" charset="2"/>
                        </a:rPr>
                        <a:t></a:t>
                      </a: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rPr>
                        <a:t> 5-6/5 (</a:t>
                      </a:r>
                      <a:r>
                        <a:rPr kumimoji="0" lang="en-US" sz="1500" b="1" i="1" u="none" strike="noStrike" cap="none" normalizeH="0" baseline="0" dirty="0" err="1" smtClean="0">
                          <a:ln>
                            <a:noFill/>
                          </a:ln>
                          <a:solidFill>
                            <a:schemeClr val="tx1"/>
                          </a:solidFill>
                          <a:effectLst/>
                          <a:latin typeface="Times New Roman" pitchFamily="18" charset="0"/>
                          <a:cs typeface="Times New Roman" pitchFamily="18" charset="0"/>
                        </a:rPr>
                        <a:t>lập</a:t>
                      </a: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500" b="1" i="1" u="none" strike="noStrike" cap="none" normalizeH="0" baseline="0" dirty="0" err="1" smtClean="0">
                          <a:ln>
                            <a:noFill/>
                          </a:ln>
                          <a:solidFill>
                            <a:schemeClr val="tx1"/>
                          </a:solidFill>
                          <a:effectLst/>
                          <a:latin typeface="Times New Roman" pitchFamily="18" charset="0"/>
                          <a:cs typeface="Times New Roman" pitchFamily="18" charset="0"/>
                        </a:rPr>
                        <a:t>hạ</a:t>
                      </a: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rPr>
                        <a:t>)</a:t>
                      </a:r>
                      <a:endParaRPr lang="en-US" sz="1700" b="1" i="1" dirty="0"/>
                    </a:p>
                  </a:txBody>
                  <a:tcPr marL="91447" marR="91447" marT="42105" marB="42105"/>
                </a:tc>
              </a:tr>
              <a:tr h="702702">
                <a:tc>
                  <a:txBody>
                    <a:bodyPr/>
                    <a:lstStyle/>
                    <a:p>
                      <a:pPr algn="ctr"/>
                      <a:r>
                        <a:rPr lang="en-US" sz="1700" dirty="0" err="1" smtClean="0">
                          <a:solidFill>
                            <a:srgbClr val="C00000"/>
                          </a:solidFill>
                        </a:rPr>
                        <a:t>Hạ</a:t>
                      </a:r>
                      <a:endParaRPr lang="en-US" sz="1700" dirty="0">
                        <a:solidFill>
                          <a:srgbClr val="C00000"/>
                        </a:solidFill>
                      </a:endParaRPr>
                    </a:p>
                  </a:txBody>
                  <a:tcPr marL="91447" marR="91447" marT="42105" marB="42105"/>
                </a:tc>
                <a:tc>
                  <a:txBody>
                    <a:bodyPr/>
                    <a:lstStyle/>
                    <a:p>
                      <a:r>
                        <a:rPr lang="en-US" sz="1700" b="1" i="1" dirty="0" smtClean="0">
                          <a:latin typeface="Times New Roman" pitchFamily="18" charset="0"/>
                          <a:cs typeface="Times New Roman" pitchFamily="18" charset="0"/>
                        </a:rPr>
                        <a:t>22/6(</a:t>
                      </a:r>
                      <a:r>
                        <a:rPr lang="en-US" sz="1700" b="1" i="1" dirty="0" err="1" smtClean="0">
                          <a:latin typeface="Times New Roman" pitchFamily="18" charset="0"/>
                          <a:cs typeface="Times New Roman" pitchFamily="18" charset="0"/>
                        </a:rPr>
                        <a:t>hạ</a:t>
                      </a:r>
                      <a:r>
                        <a:rPr lang="en-US" sz="1700" b="1" i="1" baseline="0" dirty="0" smtClean="0">
                          <a:latin typeface="Times New Roman" pitchFamily="18" charset="0"/>
                          <a:cs typeface="Times New Roman" pitchFamily="18" charset="0"/>
                        </a:rPr>
                        <a:t> </a:t>
                      </a:r>
                      <a:r>
                        <a:rPr lang="en-US" sz="1700" b="1" i="1" baseline="0" dirty="0" err="1" smtClean="0">
                          <a:latin typeface="Times New Roman" pitchFamily="18" charset="0"/>
                          <a:cs typeface="Times New Roman" pitchFamily="18" charset="0"/>
                        </a:rPr>
                        <a:t>chí</a:t>
                      </a:r>
                      <a:r>
                        <a:rPr lang="en-US" sz="1700" b="1" i="1" baseline="0" dirty="0" smtClean="0">
                          <a:latin typeface="Times New Roman" pitchFamily="18" charset="0"/>
                          <a:cs typeface="Times New Roman" pitchFamily="18" charset="0"/>
                        </a:rPr>
                        <a:t>)</a:t>
                      </a:r>
                      <a:r>
                        <a:rPr lang="en-US" sz="1700" b="1" i="1" baseline="0" dirty="0" smtClean="0">
                          <a:latin typeface="Times New Roman" pitchFamily="18" charset="0"/>
                          <a:cs typeface="Times New Roman" pitchFamily="18" charset="0"/>
                          <a:sym typeface="Wingdings" pitchFamily="2" charset="2"/>
                        </a:rPr>
                        <a:t>23/9(</a:t>
                      </a:r>
                      <a:r>
                        <a:rPr lang="en-US" sz="1700" b="1" i="1" baseline="0" dirty="0" err="1" smtClean="0">
                          <a:latin typeface="Times New Roman" pitchFamily="18" charset="0"/>
                          <a:cs typeface="Times New Roman" pitchFamily="18" charset="0"/>
                          <a:sym typeface="Wingdings" pitchFamily="2" charset="2"/>
                        </a:rPr>
                        <a:t>thu</a:t>
                      </a:r>
                      <a:r>
                        <a:rPr lang="en-US" sz="1700" b="1" i="1" baseline="0" dirty="0" smtClean="0">
                          <a:latin typeface="Times New Roman" pitchFamily="18" charset="0"/>
                          <a:cs typeface="Times New Roman" pitchFamily="18" charset="0"/>
                          <a:sym typeface="Wingdings" pitchFamily="2" charset="2"/>
                        </a:rPr>
                        <a:t> </a:t>
                      </a:r>
                      <a:r>
                        <a:rPr lang="en-US" sz="1700" b="1" i="1" baseline="0" dirty="0" err="1" smtClean="0">
                          <a:latin typeface="Times New Roman" pitchFamily="18" charset="0"/>
                          <a:cs typeface="Times New Roman" pitchFamily="18" charset="0"/>
                          <a:sym typeface="Wingdings" pitchFamily="2" charset="2"/>
                        </a:rPr>
                        <a:t>phân</a:t>
                      </a:r>
                      <a:r>
                        <a:rPr lang="en-US" sz="1700" b="1" i="1" baseline="0" dirty="0" smtClean="0">
                          <a:latin typeface="Times New Roman" pitchFamily="18" charset="0"/>
                          <a:cs typeface="Times New Roman" pitchFamily="18" charset="0"/>
                          <a:sym typeface="Wingdings" pitchFamily="2" charset="2"/>
                        </a:rPr>
                        <a:t>)</a:t>
                      </a:r>
                      <a:endParaRPr lang="en-US" sz="1700" b="1" i="1" dirty="0">
                        <a:latin typeface="Times New Roman" pitchFamily="18" charset="0"/>
                        <a:cs typeface="Times New Roman" pitchFamily="18" charset="0"/>
                      </a:endParaRPr>
                    </a:p>
                  </a:txBody>
                  <a:tcPr marL="91447" marR="91447" marT="42105" marB="4210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rPr>
                        <a:t>5-6/5 (</a:t>
                      </a:r>
                      <a:r>
                        <a:rPr kumimoji="0" lang="en-US" sz="1500" b="1" i="1" u="none" strike="noStrike" cap="none" normalizeH="0" baseline="0" dirty="0" err="1" smtClean="0">
                          <a:ln>
                            <a:noFill/>
                          </a:ln>
                          <a:solidFill>
                            <a:schemeClr val="tx1"/>
                          </a:solidFill>
                          <a:effectLst/>
                          <a:latin typeface="Times New Roman" pitchFamily="18" charset="0"/>
                          <a:cs typeface="Times New Roman" pitchFamily="18" charset="0"/>
                        </a:rPr>
                        <a:t>lập</a:t>
                      </a: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500" b="1" i="1" u="none" strike="noStrike" cap="none" normalizeH="0" baseline="0" dirty="0" err="1" smtClean="0">
                          <a:ln>
                            <a:noFill/>
                          </a:ln>
                          <a:solidFill>
                            <a:schemeClr val="tx1"/>
                          </a:solidFill>
                          <a:effectLst/>
                          <a:latin typeface="Times New Roman" pitchFamily="18" charset="0"/>
                          <a:cs typeface="Times New Roman" pitchFamily="18" charset="0"/>
                        </a:rPr>
                        <a:t>hạ</a:t>
                      </a: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sym typeface="Wingdings" pitchFamily="2" charset="2"/>
                        </a:rPr>
                        <a:t></a:t>
                      </a: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rPr>
                        <a:t> 7-8/8 (</a:t>
                      </a:r>
                      <a:r>
                        <a:rPr kumimoji="0" lang="en-US" sz="1500" b="1" i="1" u="none" strike="noStrike" cap="none" normalizeH="0" baseline="0" dirty="0" err="1" smtClean="0">
                          <a:ln>
                            <a:noFill/>
                          </a:ln>
                          <a:solidFill>
                            <a:schemeClr val="tx1"/>
                          </a:solidFill>
                          <a:effectLst/>
                          <a:latin typeface="Times New Roman" pitchFamily="18" charset="0"/>
                          <a:cs typeface="Times New Roman" pitchFamily="18" charset="0"/>
                        </a:rPr>
                        <a:t>lập</a:t>
                      </a: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500" b="1" i="1" u="none" strike="noStrike" cap="none" normalizeH="0" baseline="0" dirty="0" err="1" smtClean="0">
                          <a:ln>
                            <a:noFill/>
                          </a:ln>
                          <a:solidFill>
                            <a:schemeClr val="tx1"/>
                          </a:solidFill>
                          <a:effectLst/>
                          <a:latin typeface="Times New Roman" pitchFamily="18" charset="0"/>
                          <a:cs typeface="Times New Roman" pitchFamily="18" charset="0"/>
                        </a:rPr>
                        <a:t>thu</a:t>
                      </a: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rPr>
                        <a:t>)</a:t>
                      </a:r>
                      <a:endParaRPr lang="en-US" sz="1700" b="1" i="1" dirty="0">
                        <a:latin typeface="Times New Roman" pitchFamily="18" charset="0"/>
                        <a:cs typeface="Times New Roman" pitchFamily="18" charset="0"/>
                      </a:endParaRPr>
                    </a:p>
                  </a:txBody>
                  <a:tcPr marL="91447" marR="91447" marT="42105" marB="42105"/>
                </a:tc>
              </a:tr>
              <a:tr h="702702">
                <a:tc>
                  <a:txBody>
                    <a:bodyPr/>
                    <a:lstStyle/>
                    <a:p>
                      <a:pPr algn="ctr"/>
                      <a:r>
                        <a:rPr lang="en-US" sz="1700" dirty="0" smtClean="0">
                          <a:solidFill>
                            <a:srgbClr val="C00000"/>
                          </a:solidFill>
                        </a:rPr>
                        <a:t>Thu</a:t>
                      </a:r>
                      <a:endParaRPr lang="en-US" sz="1700" dirty="0">
                        <a:solidFill>
                          <a:srgbClr val="C00000"/>
                        </a:solidFill>
                      </a:endParaRPr>
                    </a:p>
                  </a:txBody>
                  <a:tcPr marL="91447" marR="91447" marT="42105" marB="421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1" i="1" baseline="0" dirty="0" smtClean="0">
                          <a:latin typeface="Times New Roman" pitchFamily="18" charset="0"/>
                          <a:cs typeface="Times New Roman" pitchFamily="18" charset="0"/>
                          <a:sym typeface="Wingdings" pitchFamily="2" charset="2"/>
                        </a:rPr>
                        <a:t>23/9(</a:t>
                      </a:r>
                      <a:r>
                        <a:rPr lang="en-US" sz="1700" b="1" i="1" baseline="0" dirty="0" err="1" smtClean="0">
                          <a:latin typeface="Times New Roman" pitchFamily="18" charset="0"/>
                          <a:cs typeface="Times New Roman" pitchFamily="18" charset="0"/>
                          <a:sym typeface="Wingdings" pitchFamily="2" charset="2"/>
                        </a:rPr>
                        <a:t>thu</a:t>
                      </a:r>
                      <a:r>
                        <a:rPr lang="en-US" sz="1700" b="1" i="1" baseline="0" dirty="0" smtClean="0">
                          <a:latin typeface="Times New Roman" pitchFamily="18" charset="0"/>
                          <a:cs typeface="Times New Roman" pitchFamily="18" charset="0"/>
                          <a:sym typeface="Wingdings" pitchFamily="2" charset="2"/>
                        </a:rPr>
                        <a:t> </a:t>
                      </a:r>
                      <a:r>
                        <a:rPr lang="en-US" sz="1700" b="1" i="1" baseline="0" dirty="0" err="1" smtClean="0">
                          <a:latin typeface="Times New Roman" pitchFamily="18" charset="0"/>
                          <a:cs typeface="Times New Roman" pitchFamily="18" charset="0"/>
                          <a:sym typeface="Wingdings" pitchFamily="2" charset="2"/>
                        </a:rPr>
                        <a:t>phân</a:t>
                      </a:r>
                      <a:r>
                        <a:rPr lang="en-US" sz="1700" b="1" i="1" baseline="0" dirty="0" smtClean="0">
                          <a:latin typeface="Times New Roman" pitchFamily="18" charset="0"/>
                          <a:cs typeface="Times New Roman" pitchFamily="18" charset="0"/>
                          <a:sym typeface="Wingdings" pitchFamily="2" charset="2"/>
                        </a:rPr>
                        <a:t>)22/12(</a:t>
                      </a:r>
                      <a:r>
                        <a:rPr lang="en-US" sz="1700" b="1" i="1" baseline="0" dirty="0" err="1" smtClean="0">
                          <a:latin typeface="Times New Roman" pitchFamily="18" charset="0"/>
                          <a:cs typeface="Times New Roman" pitchFamily="18" charset="0"/>
                          <a:sym typeface="Wingdings" pitchFamily="2" charset="2"/>
                        </a:rPr>
                        <a:t>đông</a:t>
                      </a:r>
                      <a:r>
                        <a:rPr lang="en-US" sz="1700" b="1" i="1" baseline="0" dirty="0" smtClean="0">
                          <a:latin typeface="Times New Roman" pitchFamily="18" charset="0"/>
                          <a:cs typeface="Times New Roman" pitchFamily="18" charset="0"/>
                          <a:sym typeface="Wingdings" pitchFamily="2" charset="2"/>
                        </a:rPr>
                        <a:t> </a:t>
                      </a:r>
                      <a:r>
                        <a:rPr lang="en-US" sz="1700" b="1" i="1" baseline="0" dirty="0" err="1" smtClean="0">
                          <a:latin typeface="Times New Roman" pitchFamily="18" charset="0"/>
                          <a:cs typeface="Times New Roman" pitchFamily="18" charset="0"/>
                          <a:sym typeface="Wingdings" pitchFamily="2" charset="2"/>
                        </a:rPr>
                        <a:t>chí</a:t>
                      </a:r>
                      <a:r>
                        <a:rPr lang="en-US" sz="1700" b="1" i="1" baseline="0" dirty="0" smtClean="0">
                          <a:latin typeface="Times New Roman" pitchFamily="18" charset="0"/>
                          <a:cs typeface="Times New Roman" pitchFamily="18" charset="0"/>
                          <a:sym typeface="Wingdings" pitchFamily="2" charset="2"/>
                        </a:rPr>
                        <a:t>)</a:t>
                      </a:r>
                      <a:endParaRPr lang="en-US" sz="1700" b="1" i="1" dirty="0">
                        <a:latin typeface="Times New Roman" pitchFamily="18" charset="0"/>
                        <a:cs typeface="Times New Roman" pitchFamily="18" charset="0"/>
                      </a:endParaRPr>
                    </a:p>
                  </a:txBody>
                  <a:tcPr marL="91447" marR="91447" marT="42105" marB="4210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rPr>
                        <a:t>7-8/8 (</a:t>
                      </a:r>
                      <a:r>
                        <a:rPr kumimoji="0" lang="en-US" sz="1500" b="1" i="1" u="none" strike="noStrike" cap="none" normalizeH="0" baseline="0" dirty="0" err="1" smtClean="0">
                          <a:ln>
                            <a:noFill/>
                          </a:ln>
                          <a:solidFill>
                            <a:schemeClr val="tx1"/>
                          </a:solidFill>
                          <a:effectLst/>
                          <a:latin typeface="Times New Roman" pitchFamily="18" charset="0"/>
                          <a:cs typeface="Times New Roman" pitchFamily="18" charset="0"/>
                        </a:rPr>
                        <a:t>lập</a:t>
                      </a: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500" b="1" i="1" u="none" strike="noStrike" cap="none" normalizeH="0" baseline="0" dirty="0" err="1" smtClean="0">
                          <a:ln>
                            <a:noFill/>
                          </a:ln>
                          <a:solidFill>
                            <a:schemeClr val="tx1"/>
                          </a:solidFill>
                          <a:effectLst/>
                          <a:latin typeface="Times New Roman" pitchFamily="18" charset="0"/>
                          <a:cs typeface="Times New Roman" pitchFamily="18" charset="0"/>
                        </a:rPr>
                        <a:t>thu</a:t>
                      </a: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sym typeface="Wingdings" pitchFamily="2" charset="2"/>
                        </a:rPr>
                        <a:t></a:t>
                      </a:r>
                      <a:r>
                        <a:rPr kumimoji="0" lang="en-US" sz="1500" b="1" i="1" u="none" strike="noStrike" cap="none" normalizeH="0" baseline="0" dirty="0" smtClean="0">
                          <a:ln>
                            <a:noFill/>
                          </a:ln>
                          <a:solidFill>
                            <a:schemeClr val="tx1"/>
                          </a:solidFill>
                          <a:effectLst/>
                          <a:latin typeface=".VnArial" pitchFamily="34" charset="0"/>
                        </a:rPr>
                        <a:t>7-8/11 </a:t>
                      </a: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1500" b="1" i="1" u="none" strike="noStrike" cap="none" normalizeH="0" baseline="0" dirty="0" err="1" smtClean="0">
                          <a:ln>
                            <a:noFill/>
                          </a:ln>
                          <a:solidFill>
                            <a:schemeClr val="tx1"/>
                          </a:solidFill>
                          <a:effectLst/>
                          <a:latin typeface="Times New Roman" pitchFamily="18" charset="0"/>
                          <a:cs typeface="Times New Roman" pitchFamily="18" charset="0"/>
                        </a:rPr>
                        <a:t>lập</a:t>
                      </a: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500" b="1" i="1" u="none" strike="noStrike" cap="none" normalizeH="0" baseline="0" dirty="0" err="1" smtClean="0">
                          <a:ln>
                            <a:noFill/>
                          </a:ln>
                          <a:solidFill>
                            <a:schemeClr val="tx1"/>
                          </a:solidFill>
                          <a:effectLst/>
                          <a:latin typeface="Times New Roman" pitchFamily="18" charset="0"/>
                          <a:cs typeface="Times New Roman" pitchFamily="18" charset="0"/>
                        </a:rPr>
                        <a:t>đông</a:t>
                      </a:r>
                      <a:r>
                        <a:rPr kumimoji="0" lang="en-US" sz="1500" b="1" i="1" u="none" strike="noStrike" cap="none" normalizeH="0" baseline="0" dirty="0" smtClean="0">
                          <a:ln>
                            <a:noFill/>
                          </a:ln>
                          <a:solidFill>
                            <a:schemeClr val="tx1"/>
                          </a:solidFill>
                          <a:effectLst/>
                          <a:latin typeface="Times New Roman" pitchFamily="18" charset="0"/>
                          <a:cs typeface="Times New Roman" pitchFamily="18" charset="0"/>
                        </a:rPr>
                        <a:t>)</a:t>
                      </a:r>
                      <a:endParaRPr lang="en-US" sz="1700" b="1" i="1" dirty="0">
                        <a:latin typeface="Times New Roman" pitchFamily="18" charset="0"/>
                        <a:cs typeface="Times New Roman" pitchFamily="18" charset="0"/>
                      </a:endParaRPr>
                    </a:p>
                  </a:txBody>
                  <a:tcPr marL="91447" marR="91447" marT="42105" marB="42105"/>
                </a:tc>
              </a:tr>
              <a:tr h="1003860">
                <a:tc>
                  <a:txBody>
                    <a:bodyPr/>
                    <a:lstStyle/>
                    <a:p>
                      <a:pPr algn="ctr"/>
                      <a:r>
                        <a:rPr lang="en-US" sz="1700" dirty="0" err="1" smtClean="0">
                          <a:solidFill>
                            <a:srgbClr val="C00000"/>
                          </a:solidFill>
                        </a:rPr>
                        <a:t>Đông</a:t>
                      </a:r>
                      <a:endParaRPr lang="en-US" sz="1700" dirty="0">
                        <a:solidFill>
                          <a:srgbClr val="C00000"/>
                        </a:solidFill>
                      </a:endParaRPr>
                    </a:p>
                  </a:txBody>
                  <a:tcPr marL="91447" marR="91447" marT="42105" marB="421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1" i="1" baseline="0" dirty="0" smtClean="0">
                          <a:latin typeface="Times New Roman" pitchFamily="18" charset="0"/>
                          <a:cs typeface="Times New Roman" pitchFamily="18" charset="0"/>
                          <a:sym typeface="Wingdings" pitchFamily="2" charset="2"/>
                        </a:rPr>
                        <a:t>22/12(</a:t>
                      </a:r>
                      <a:r>
                        <a:rPr lang="en-US" sz="1700" b="1" i="1" baseline="0" dirty="0" err="1" smtClean="0">
                          <a:latin typeface="Times New Roman" pitchFamily="18" charset="0"/>
                          <a:cs typeface="Times New Roman" pitchFamily="18" charset="0"/>
                          <a:sym typeface="Wingdings" pitchFamily="2" charset="2"/>
                        </a:rPr>
                        <a:t>đông</a:t>
                      </a:r>
                      <a:r>
                        <a:rPr lang="en-US" sz="1700" b="1" i="1" baseline="0" dirty="0" smtClean="0">
                          <a:latin typeface="Times New Roman" pitchFamily="18" charset="0"/>
                          <a:cs typeface="Times New Roman" pitchFamily="18" charset="0"/>
                          <a:sym typeface="Wingdings" pitchFamily="2" charset="2"/>
                        </a:rPr>
                        <a:t> </a:t>
                      </a:r>
                      <a:r>
                        <a:rPr lang="en-US" sz="1700" b="1" i="1" baseline="0" dirty="0" err="1" smtClean="0">
                          <a:latin typeface="Times New Roman" pitchFamily="18" charset="0"/>
                          <a:cs typeface="Times New Roman" pitchFamily="18" charset="0"/>
                          <a:sym typeface="Wingdings" pitchFamily="2" charset="2"/>
                        </a:rPr>
                        <a:t>chí</a:t>
                      </a:r>
                      <a:r>
                        <a:rPr lang="en-US" sz="1700" b="1" i="1" baseline="0" dirty="0" smtClean="0">
                          <a:latin typeface="Times New Roman" pitchFamily="18" charset="0"/>
                          <a:cs typeface="Times New Roman" pitchFamily="18" charset="0"/>
                          <a:sym typeface="Wingdings" pitchFamily="2" charset="2"/>
                        </a:rPr>
                        <a:t>)</a:t>
                      </a:r>
                      <a:r>
                        <a:rPr kumimoji="0" lang="en-US" sz="1700" b="1" i="1" u="none" strike="noStrike" cap="none" normalizeH="0" baseline="0" dirty="0" smtClean="0">
                          <a:ln>
                            <a:noFill/>
                          </a:ln>
                          <a:solidFill>
                            <a:schemeClr val="tx1"/>
                          </a:solidFill>
                          <a:effectLst/>
                          <a:latin typeface="Times New Roman" pitchFamily="18" charset="0"/>
                          <a:cs typeface="Times New Roman" pitchFamily="18" charset="0"/>
                        </a:rPr>
                        <a:t>21/3(</a:t>
                      </a:r>
                      <a:r>
                        <a:rPr kumimoji="0" lang="en-US" sz="1700" b="1" i="1" u="none" strike="noStrike" cap="none" normalizeH="0" baseline="0" dirty="0" err="1" smtClean="0">
                          <a:ln>
                            <a:noFill/>
                          </a:ln>
                          <a:solidFill>
                            <a:schemeClr val="tx1"/>
                          </a:solidFill>
                          <a:effectLst/>
                          <a:latin typeface="Times New Roman" pitchFamily="18" charset="0"/>
                          <a:cs typeface="Times New Roman" pitchFamily="18" charset="0"/>
                        </a:rPr>
                        <a:t>xuân</a:t>
                      </a:r>
                      <a:r>
                        <a:rPr kumimoji="0" lang="en-US" sz="17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700" b="1" i="1" u="none" strike="noStrike" cap="none" normalizeH="0" baseline="0" dirty="0" err="1" smtClean="0">
                          <a:ln>
                            <a:noFill/>
                          </a:ln>
                          <a:solidFill>
                            <a:schemeClr val="tx1"/>
                          </a:solidFill>
                          <a:effectLst/>
                          <a:latin typeface="Times New Roman" pitchFamily="18" charset="0"/>
                          <a:cs typeface="Times New Roman" pitchFamily="18" charset="0"/>
                        </a:rPr>
                        <a:t>phân</a:t>
                      </a:r>
                      <a:r>
                        <a:rPr kumimoji="0" lang="en-US" sz="1700" b="1" i="1" u="none" strike="noStrike" cap="none" normalizeH="0" baseline="0" dirty="0" smtClean="0">
                          <a:ln>
                            <a:noFill/>
                          </a:ln>
                          <a:solidFill>
                            <a:schemeClr val="tx1"/>
                          </a:solidFill>
                          <a:effectLst/>
                          <a:latin typeface="Times New Roman" pitchFamily="18" charset="0"/>
                          <a:cs typeface="Times New Roman" pitchFamily="18" charset="0"/>
                        </a:rPr>
                        <a:t>)</a:t>
                      </a:r>
                      <a:endParaRPr lang="en-US" sz="1700" b="1" i="1" dirty="0">
                        <a:latin typeface="Times New Roman" pitchFamily="18" charset="0"/>
                        <a:cs typeface="Times New Roman" pitchFamily="18" charset="0"/>
                      </a:endParaRPr>
                    </a:p>
                  </a:txBody>
                  <a:tcPr marL="91447" marR="91447" marT="42105" marB="4210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1" u="none" strike="noStrike" cap="none" normalizeH="0" baseline="0" dirty="0" smtClean="0">
                          <a:ln>
                            <a:noFill/>
                          </a:ln>
                          <a:solidFill>
                            <a:schemeClr val="tx1"/>
                          </a:solidFill>
                          <a:effectLst/>
                          <a:latin typeface="Times New Roman" pitchFamily="18" charset="0"/>
                          <a:cs typeface="Times New Roman" pitchFamily="18" charset="0"/>
                        </a:rPr>
                        <a:t>7-8/11 (</a:t>
                      </a:r>
                      <a:r>
                        <a:rPr kumimoji="0" lang="en-US" sz="1700" b="1" i="1" u="none" strike="noStrike" cap="none" normalizeH="0" baseline="0" dirty="0" err="1" smtClean="0">
                          <a:ln>
                            <a:noFill/>
                          </a:ln>
                          <a:solidFill>
                            <a:schemeClr val="tx1"/>
                          </a:solidFill>
                          <a:effectLst/>
                          <a:latin typeface="Times New Roman" pitchFamily="18" charset="0"/>
                          <a:cs typeface="Times New Roman" pitchFamily="18" charset="0"/>
                        </a:rPr>
                        <a:t>lập</a:t>
                      </a:r>
                      <a:r>
                        <a:rPr kumimoji="0" lang="en-US" sz="17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700" b="1" i="1" u="none" strike="noStrike" cap="none" normalizeH="0" baseline="0" dirty="0" err="1" smtClean="0">
                          <a:ln>
                            <a:noFill/>
                          </a:ln>
                          <a:solidFill>
                            <a:schemeClr val="tx1"/>
                          </a:solidFill>
                          <a:effectLst/>
                          <a:latin typeface="Times New Roman" pitchFamily="18" charset="0"/>
                          <a:cs typeface="Times New Roman" pitchFamily="18" charset="0"/>
                        </a:rPr>
                        <a:t>đông</a:t>
                      </a:r>
                      <a:r>
                        <a:rPr kumimoji="0" lang="en-US" sz="1700" b="1" i="1"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1700" b="1" i="1" u="none" strike="noStrike" cap="none" normalizeH="0" baseline="0" dirty="0" smtClean="0">
                          <a:ln>
                            <a:noFill/>
                          </a:ln>
                          <a:solidFill>
                            <a:schemeClr val="tx1"/>
                          </a:solidFill>
                          <a:effectLst/>
                          <a:latin typeface="Times New Roman" pitchFamily="18" charset="0"/>
                          <a:cs typeface="Times New Roman" pitchFamily="18" charset="0"/>
                          <a:sym typeface="Wingdings" pitchFamily="2" charset="2"/>
                        </a:rPr>
                        <a:t></a:t>
                      </a:r>
                      <a:r>
                        <a:rPr kumimoji="0" lang="en-US" sz="1700" b="1" i="1" u="none" strike="noStrike" cap="none" normalizeH="0" baseline="0" dirty="0" smtClean="0">
                          <a:ln>
                            <a:noFill/>
                          </a:ln>
                          <a:solidFill>
                            <a:schemeClr val="tx1"/>
                          </a:solidFill>
                          <a:effectLst/>
                          <a:latin typeface="Times New Roman" pitchFamily="18" charset="0"/>
                          <a:cs typeface="Times New Roman" pitchFamily="18" charset="0"/>
                        </a:rPr>
                        <a:t>4-5/2(</a:t>
                      </a:r>
                      <a:r>
                        <a:rPr kumimoji="0" lang="en-US" sz="1700" b="1" i="1" u="none" strike="noStrike" cap="none" normalizeH="0" baseline="0" dirty="0" err="1" smtClean="0">
                          <a:ln>
                            <a:noFill/>
                          </a:ln>
                          <a:solidFill>
                            <a:schemeClr val="tx1"/>
                          </a:solidFill>
                          <a:effectLst/>
                          <a:latin typeface="Times New Roman" pitchFamily="18" charset="0"/>
                          <a:cs typeface="Times New Roman" pitchFamily="18" charset="0"/>
                        </a:rPr>
                        <a:t>lập</a:t>
                      </a:r>
                      <a:r>
                        <a:rPr kumimoji="0" lang="en-US" sz="17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700" b="1" i="1" u="none" strike="noStrike" cap="none" normalizeH="0" baseline="0" dirty="0" err="1" smtClean="0">
                          <a:ln>
                            <a:noFill/>
                          </a:ln>
                          <a:solidFill>
                            <a:schemeClr val="tx1"/>
                          </a:solidFill>
                          <a:effectLst/>
                          <a:latin typeface="Times New Roman" pitchFamily="18" charset="0"/>
                          <a:cs typeface="Times New Roman" pitchFamily="18" charset="0"/>
                        </a:rPr>
                        <a:t>xuân</a:t>
                      </a:r>
                      <a:r>
                        <a:rPr kumimoji="0" lang="en-US" sz="1700" b="1" i="1" u="none" strike="noStrike" cap="none" normalizeH="0" baseline="0" dirty="0" smtClean="0">
                          <a:ln>
                            <a:noFill/>
                          </a:ln>
                          <a:solidFill>
                            <a:schemeClr val="tx1"/>
                          </a:solidFill>
                          <a:effectLst/>
                          <a:latin typeface="Times New Roman" pitchFamily="18" charset="0"/>
                          <a:cs typeface="Times New Roman" pitchFamily="18" charset="0"/>
                        </a:rPr>
                        <a:t>)</a:t>
                      </a:r>
                      <a:endParaRPr lang="en-US" sz="1700" b="1" i="1" dirty="0">
                        <a:latin typeface="Times New Roman" pitchFamily="18" charset="0"/>
                        <a:cs typeface="Times New Roman" pitchFamily="18" charset="0"/>
                      </a:endParaRPr>
                    </a:p>
                  </a:txBody>
                  <a:tcPr marL="91447" marR="91447" marT="42105" marB="42105"/>
                </a:tc>
              </a:tr>
            </a:tbl>
          </a:graphicData>
        </a:graphic>
      </p:graphicFrame>
    </p:spTree>
    <p:extLst>
      <p:ext uri="{BB962C8B-B14F-4D97-AF65-F5344CB8AC3E}">
        <p14:creationId xmlns:p14="http://schemas.microsoft.com/office/powerpoint/2010/main" val="7691067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762000" y="76200"/>
            <a:ext cx="7772400" cy="5715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mùa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5962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762000" y="76200"/>
            <a:ext cx="7772400" cy="21336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Nước</a:t>
            </a:r>
            <a:r>
              <a:rPr lang="en-US" sz="3200" dirty="0" smtClean="0">
                <a:latin typeface="Times New Roman" panose="02020603050405020304" pitchFamily="18" charset="0"/>
                <a:cs typeface="Times New Roman" panose="02020603050405020304" pitchFamily="18" charset="0"/>
              </a:rPr>
              <a:t> ta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nhiêu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mùa</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Wave 4"/>
          <p:cNvSpPr/>
          <p:nvPr/>
        </p:nvSpPr>
        <p:spPr>
          <a:xfrm>
            <a:off x="1371600" y="2514600"/>
            <a:ext cx="7467600" cy="31242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Tx/>
              <a:buChar char="-"/>
            </a:pPr>
            <a:r>
              <a:rPr lang="en-US" sz="2400" dirty="0" err="1" smtClean="0">
                <a:latin typeface="Times New Roman" panose="02020603050405020304" pitchFamily="18" charset="0"/>
                <a:cs typeface="Times New Roman" panose="02020603050405020304" pitchFamily="18" charset="0"/>
              </a:rPr>
              <a:t>Miền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4 </a:t>
            </a:r>
            <a:r>
              <a:rPr lang="en-US" sz="2400" dirty="0" err="1" smtClean="0">
                <a:latin typeface="Times New Roman" panose="02020603050405020304" pitchFamily="18" charset="0"/>
                <a:cs typeface="Times New Roman" panose="02020603050405020304" pitchFamily="18" charset="0"/>
              </a:rPr>
              <a:t>mùa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Hạ</a:t>
            </a:r>
            <a:r>
              <a:rPr lang="en-US" sz="2400" dirty="0" smtClean="0">
                <a:latin typeface="Times New Roman" panose="02020603050405020304" pitchFamily="18" charset="0"/>
                <a:cs typeface="Times New Roman" panose="02020603050405020304" pitchFamily="18" charset="0"/>
              </a:rPr>
              <a:t>, Thu, </a:t>
            </a:r>
            <a:r>
              <a:rPr lang="en-US" sz="2400" dirty="0" err="1" smtClean="0">
                <a:latin typeface="Times New Roman" panose="02020603050405020304" pitchFamily="18" charset="0"/>
                <a:cs typeface="Times New Roman" panose="02020603050405020304" pitchFamily="18" charset="0"/>
              </a:rPr>
              <a:t>Đông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mùa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Xuân</a:t>
            </a:r>
            <a:r>
              <a:rPr lang="en-US" sz="2400" dirty="0" smtClean="0">
                <a:latin typeface="Times New Roman" panose="02020603050405020304" pitchFamily="18" charset="0"/>
                <a:cs typeface="Times New Roman" panose="02020603050405020304" pitchFamily="18" charset="0"/>
              </a:rPr>
              <a:t>, Thu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mùa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chuyển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rỏ</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nét</a:t>
            </a:r>
            <a:r>
              <a:rPr lang="en-US" sz="2400" dirty="0" smtClean="0">
                <a:latin typeface="Times New Roman" panose="02020603050405020304" pitchFamily="18" charset="0"/>
                <a:cs typeface="Times New Roman" panose="02020603050405020304" pitchFamily="18" charset="0"/>
              </a:rPr>
              <a:t>.</a:t>
            </a:r>
          </a:p>
          <a:p>
            <a:pPr algn="ct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Miền</a:t>
            </a:r>
            <a:r>
              <a:rPr lang="en-US" sz="2400" dirty="0" smtClean="0">
                <a:latin typeface="Times New Roman" panose="02020603050405020304" pitchFamily="18" charset="0"/>
                <a:cs typeface="Times New Roman" panose="02020603050405020304" pitchFamily="18" charset="0"/>
              </a:rPr>
              <a:t> Nam: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mùa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rỏ</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Mùa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mưa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mùa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a:t>
            </a:r>
            <a:r>
              <a:rPr lang="en-US" sz="2400" dirty="0" smtClean="0">
                <a:latin typeface="Times New Roman" panose="02020603050405020304" pitchFamily="18" charset="0"/>
                <a:cs typeface="Times New Roman" panose="02020603050405020304" pitchFamily="18" charset="0"/>
              </a:rPr>
              <a:t>.</a:t>
            </a:r>
          </a:p>
          <a:p>
            <a:pPr marL="342900" indent="-342900" algn="ctr">
              <a:buFontTx/>
              <a:buChar char="-"/>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61006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childTnLst>
                                    <p:anim calcmode="lin" valueType="num">
                                      <p:cBhvr>
                                        <p:cTn id="12" dur="500"/>
                                        <p:tgtEl>
                                          <p:spTgt spid="4"/>
                                        </p:tgtEl>
                                        <p:attrNameLst>
                                          <p:attrName>ppt_w</p:attrName>
                                        </p:attrNameLst>
                                      </p:cBhvr>
                                      <p:tavLst>
                                        <p:tav tm="0">
                                          <p:val>
                                            <p:strVal val="ppt_w"/>
                                          </p:val>
                                        </p:tav>
                                        <p:tav tm="100000">
                                          <p:val>
                                            <p:fltVal val="0"/>
                                          </p:val>
                                        </p:tav>
                                      </p:tavLst>
                                    </p:anim>
                                    <p:anim calcmode="lin" valueType="num">
                                      <p:cBhvr>
                                        <p:cTn id="13" dur="500"/>
                                        <p:tgtEl>
                                          <p:spTgt spid="4"/>
                                        </p:tgtEl>
                                        <p:attrNameLst>
                                          <p:attrName>ppt_h</p:attrName>
                                        </p:attrNameLst>
                                      </p:cBhvr>
                                      <p:tavLst>
                                        <p:tav tm="0">
                                          <p:val>
                                            <p:strVal val="ppt_h"/>
                                          </p:val>
                                        </p:tav>
                                        <p:tav tm="100000">
                                          <p:val>
                                            <p:fltVal val="0"/>
                                          </p:val>
                                        </p:tav>
                                      </p:tavLst>
                                    </p:anim>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endParaRPr lang="en-US"/>
          </a:p>
        </p:txBody>
      </p:sp>
      <p:pic>
        <p:nvPicPr>
          <p:cNvPr id="90116" name="Picture 4" descr="GRAND_PORTAGE__LAKE_SUPERIO"/>
          <p:cNvPicPr>
            <a:picLocks noGrp="1" noChangeAspect="1" noChangeArrowheads="1"/>
          </p:cNvPicPr>
          <p:nvPr>
            <p:ph type="body" idx="1"/>
          </p:nvPr>
        </p:nvPicPr>
        <p:blipFill>
          <a:blip r:embed="rId2">
            <a:lum bright="-18000"/>
            <a:extLst>
              <a:ext uri="{28A0092B-C50C-407E-A947-70E740481C1C}">
                <a14:useLocalDpi xmlns:a14="http://schemas.microsoft.com/office/drawing/2010/main" val="0"/>
              </a:ext>
            </a:extLst>
          </a:blip>
          <a:srcRect/>
          <a:stretch>
            <a:fillRect/>
          </a:stretch>
        </p:blipFill>
        <p:spPr>
          <a:xfrm>
            <a:off x="-10236" y="0"/>
            <a:ext cx="92964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7" descr="Venus-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40386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90120" name="Rectangle 8"/>
          <p:cNvSpPr>
            <a:spLocks noChangeArrowheads="1"/>
          </p:cNvSpPr>
          <p:nvPr/>
        </p:nvSpPr>
        <p:spPr bwMode="auto">
          <a:xfrm>
            <a:off x="0" y="18415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800" i="1" dirty="0" err="1">
                <a:solidFill>
                  <a:srgbClr val="FFFFFF"/>
                </a:solidFill>
                <a:latin typeface="VNI-Times" pitchFamily="2" charset="0"/>
              </a:rPr>
              <a:t>Haøng</a:t>
            </a:r>
            <a:r>
              <a:rPr lang="en-US" sz="2800" i="1" dirty="0">
                <a:solidFill>
                  <a:srgbClr val="FFFFFF"/>
                </a:solidFill>
                <a:latin typeface="VNI-Times" pitchFamily="2" charset="0"/>
              </a:rPr>
              <a:t> </a:t>
            </a:r>
            <a:r>
              <a:rPr lang="en-US" sz="2800" i="1" dirty="0" err="1">
                <a:solidFill>
                  <a:srgbClr val="FFFFFF"/>
                </a:solidFill>
                <a:latin typeface="VNI-Times" pitchFamily="2" charset="0"/>
              </a:rPr>
              <a:t>ngaøy</a:t>
            </a:r>
            <a:r>
              <a:rPr lang="en-US" sz="2800" i="1" dirty="0">
                <a:solidFill>
                  <a:srgbClr val="FFFFFF"/>
                </a:solidFill>
                <a:latin typeface="VNI-Times" pitchFamily="2" charset="0"/>
              </a:rPr>
              <a:t> ta </a:t>
            </a:r>
            <a:r>
              <a:rPr lang="en-US" sz="2800" i="1" dirty="0" err="1">
                <a:solidFill>
                  <a:srgbClr val="FFFFFF"/>
                </a:solidFill>
                <a:latin typeface="VNI-Times" pitchFamily="2" charset="0"/>
              </a:rPr>
              <a:t>thöôøng</a:t>
            </a:r>
            <a:r>
              <a:rPr lang="en-US" sz="2800" i="1" dirty="0">
                <a:solidFill>
                  <a:srgbClr val="FFFFFF"/>
                </a:solidFill>
                <a:latin typeface="VNI-Times" pitchFamily="2" charset="0"/>
              </a:rPr>
              <a:t> </a:t>
            </a:r>
            <a:r>
              <a:rPr lang="en-US" sz="2800" i="1" dirty="0" err="1">
                <a:solidFill>
                  <a:srgbClr val="FFFFFF"/>
                </a:solidFill>
                <a:latin typeface="VNI-Times" pitchFamily="2" charset="0"/>
              </a:rPr>
              <a:t>nhìn</a:t>
            </a:r>
            <a:r>
              <a:rPr lang="en-US" sz="2800" i="1" dirty="0">
                <a:solidFill>
                  <a:srgbClr val="FFFFFF"/>
                </a:solidFill>
                <a:latin typeface="VNI-Times" pitchFamily="2" charset="0"/>
              </a:rPr>
              <a:t> </a:t>
            </a:r>
            <a:r>
              <a:rPr lang="en-US" sz="2800" i="1" dirty="0" err="1">
                <a:solidFill>
                  <a:srgbClr val="FFFFFF"/>
                </a:solidFill>
                <a:latin typeface="VNI-Times" pitchFamily="2" charset="0"/>
              </a:rPr>
              <a:t>thaáy</a:t>
            </a:r>
            <a:r>
              <a:rPr lang="en-US" sz="2800" i="1" dirty="0">
                <a:solidFill>
                  <a:srgbClr val="FFFFFF"/>
                </a:solidFill>
                <a:latin typeface="VNI-Times" pitchFamily="2" charset="0"/>
              </a:rPr>
              <a:t> MT </a:t>
            </a:r>
            <a:r>
              <a:rPr lang="en-US" sz="2800" i="1" dirty="0" err="1">
                <a:solidFill>
                  <a:srgbClr val="FFFFFF"/>
                </a:solidFill>
                <a:latin typeface="VNI-Times" pitchFamily="2" charset="0"/>
              </a:rPr>
              <a:t>moïc</a:t>
            </a:r>
            <a:r>
              <a:rPr lang="en-US" sz="2800" i="1" dirty="0">
                <a:solidFill>
                  <a:srgbClr val="FFFFFF"/>
                </a:solidFill>
                <a:latin typeface="VNI-Times" pitchFamily="2" charset="0"/>
              </a:rPr>
              <a:t> </a:t>
            </a:r>
            <a:r>
              <a:rPr lang="en-US" sz="2800" i="1" dirty="0" err="1">
                <a:solidFill>
                  <a:srgbClr val="FFFFFF"/>
                </a:solidFill>
                <a:latin typeface="VNI-Times" pitchFamily="2" charset="0"/>
              </a:rPr>
              <a:t>ôû</a:t>
            </a:r>
            <a:r>
              <a:rPr lang="en-US" sz="2800" i="1" dirty="0">
                <a:solidFill>
                  <a:srgbClr val="FFFFFF"/>
                </a:solidFill>
                <a:latin typeface="VNI-Times" pitchFamily="2" charset="0"/>
              </a:rPr>
              <a:t> </a:t>
            </a:r>
            <a:r>
              <a:rPr lang="en-US" sz="2800" i="1" dirty="0" err="1">
                <a:solidFill>
                  <a:srgbClr val="FFFFFF"/>
                </a:solidFill>
                <a:latin typeface="VNI-Times" pitchFamily="2" charset="0"/>
              </a:rPr>
              <a:t>höôùng</a:t>
            </a:r>
            <a:r>
              <a:rPr lang="en-US" sz="2800" i="1" dirty="0">
                <a:solidFill>
                  <a:srgbClr val="FFFFFF"/>
                </a:solidFill>
                <a:latin typeface="VNI-Times" pitchFamily="2" charset="0"/>
              </a:rPr>
              <a:t> </a:t>
            </a:r>
            <a:r>
              <a:rPr lang="en-US" sz="2800" i="1" dirty="0" err="1">
                <a:solidFill>
                  <a:srgbClr val="FFFFFF"/>
                </a:solidFill>
                <a:latin typeface="VNI-Times" pitchFamily="2" charset="0"/>
              </a:rPr>
              <a:t>Ñoâng</a:t>
            </a:r>
            <a:r>
              <a:rPr lang="en-US" sz="2800" i="1" dirty="0">
                <a:solidFill>
                  <a:srgbClr val="FFFFFF"/>
                </a:solidFill>
                <a:latin typeface="VNI-Times" pitchFamily="2" charset="0"/>
              </a:rPr>
              <a:t> </a:t>
            </a:r>
            <a:r>
              <a:rPr lang="en-US" sz="2800" i="1" dirty="0" err="1">
                <a:solidFill>
                  <a:srgbClr val="FFFFFF"/>
                </a:solidFill>
                <a:latin typeface="VNI-Times" pitchFamily="2" charset="0"/>
              </a:rPr>
              <a:t>vaøo</a:t>
            </a:r>
            <a:r>
              <a:rPr lang="en-US" sz="2800" i="1" dirty="0">
                <a:solidFill>
                  <a:srgbClr val="FFFFFF"/>
                </a:solidFill>
                <a:latin typeface="VNI-Times" pitchFamily="2" charset="0"/>
              </a:rPr>
              <a:t> </a:t>
            </a:r>
            <a:r>
              <a:rPr lang="en-US" sz="2800" i="1" dirty="0" err="1">
                <a:solidFill>
                  <a:srgbClr val="FFFFFF"/>
                </a:solidFill>
                <a:latin typeface="VNI-Times" pitchFamily="2" charset="0"/>
              </a:rPr>
              <a:t>buoåi</a:t>
            </a:r>
            <a:r>
              <a:rPr lang="en-US" sz="2800" i="1" dirty="0">
                <a:solidFill>
                  <a:srgbClr val="FFFFFF"/>
                </a:solidFill>
                <a:latin typeface="VNI-Times" pitchFamily="2" charset="0"/>
              </a:rPr>
              <a:t> </a:t>
            </a:r>
            <a:r>
              <a:rPr lang="en-US" sz="2800" i="1" dirty="0" err="1">
                <a:solidFill>
                  <a:srgbClr val="FFFFFF"/>
                </a:solidFill>
                <a:latin typeface="VNI-Times" pitchFamily="2" charset="0"/>
              </a:rPr>
              <a:t>saùng</a:t>
            </a:r>
            <a:r>
              <a:rPr lang="en-US" sz="2800" i="1" dirty="0">
                <a:solidFill>
                  <a:srgbClr val="FFFFFF"/>
                </a:solidFill>
                <a:latin typeface="VNI-Times" pitchFamily="2" charset="0"/>
              </a:rPr>
              <a:t> </a:t>
            </a:r>
            <a:r>
              <a:rPr lang="en-US" sz="2800" i="1" dirty="0" err="1">
                <a:solidFill>
                  <a:srgbClr val="FFFFFF"/>
                </a:solidFill>
                <a:latin typeface="VNI-Times" pitchFamily="2" charset="0"/>
              </a:rPr>
              <a:t>vaø</a:t>
            </a:r>
            <a:r>
              <a:rPr lang="en-US" sz="2800" i="1" dirty="0">
                <a:solidFill>
                  <a:srgbClr val="FFFFFF"/>
                </a:solidFill>
                <a:latin typeface="VNI-Times" pitchFamily="2" charset="0"/>
              </a:rPr>
              <a:t> </a:t>
            </a:r>
            <a:r>
              <a:rPr lang="en-US" sz="2800" i="1" dirty="0" err="1">
                <a:solidFill>
                  <a:srgbClr val="FFFFFF"/>
                </a:solidFill>
                <a:latin typeface="VNI-Times" pitchFamily="2" charset="0"/>
              </a:rPr>
              <a:t>laën</a:t>
            </a:r>
            <a:r>
              <a:rPr lang="en-US" sz="2800" i="1" dirty="0">
                <a:solidFill>
                  <a:srgbClr val="FFFFFF"/>
                </a:solidFill>
                <a:latin typeface="VNI-Times" pitchFamily="2" charset="0"/>
              </a:rPr>
              <a:t> </a:t>
            </a:r>
            <a:r>
              <a:rPr lang="en-US" sz="2800" i="1" dirty="0" err="1">
                <a:solidFill>
                  <a:srgbClr val="FFFFFF"/>
                </a:solidFill>
                <a:latin typeface="VNI-Times" pitchFamily="2" charset="0"/>
              </a:rPr>
              <a:t>ôû</a:t>
            </a:r>
            <a:r>
              <a:rPr lang="en-US" sz="2800" i="1" dirty="0">
                <a:solidFill>
                  <a:srgbClr val="FFFFFF"/>
                </a:solidFill>
                <a:latin typeface="VNI-Times" pitchFamily="2" charset="0"/>
              </a:rPr>
              <a:t> </a:t>
            </a:r>
            <a:r>
              <a:rPr lang="en-US" sz="2800" i="1" dirty="0" err="1">
                <a:solidFill>
                  <a:srgbClr val="FFFFFF"/>
                </a:solidFill>
                <a:latin typeface="VNI-Times" pitchFamily="2" charset="0"/>
              </a:rPr>
              <a:t>höôùng</a:t>
            </a:r>
            <a:r>
              <a:rPr lang="en-US" sz="2800" i="1" dirty="0">
                <a:solidFill>
                  <a:srgbClr val="FFFFFF"/>
                </a:solidFill>
                <a:latin typeface="VNI-Times" pitchFamily="2" charset="0"/>
              </a:rPr>
              <a:t> </a:t>
            </a:r>
            <a:r>
              <a:rPr lang="en-US" sz="2800" i="1" dirty="0" err="1">
                <a:solidFill>
                  <a:srgbClr val="FFFFFF"/>
                </a:solidFill>
                <a:latin typeface="VNI-Times" pitchFamily="2" charset="0"/>
              </a:rPr>
              <a:t>Taây</a:t>
            </a:r>
            <a:r>
              <a:rPr lang="en-US" sz="2800" i="1" dirty="0">
                <a:solidFill>
                  <a:srgbClr val="FFFFFF"/>
                </a:solidFill>
                <a:latin typeface="VNI-Times" pitchFamily="2" charset="0"/>
              </a:rPr>
              <a:t> </a:t>
            </a:r>
            <a:r>
              <a:rPr lang="en-US" sz="2800" i="1" dirty="0" err="1">
                <a:solidFill>
                  <a:srgbClr val="FFFFFF"/>
                </a:solidFill>
                <a:latin typeface="VNI-Times" pitchFamily="2" charset="0"/>
              </a:rPr>
              <a:t>vaøo</a:t>
            </a:r>
            <a:r>
              <a:rPr lang="en-US" sz="2800" i="1" dirty="0">
                <a:solidFill>
                  <a:srgbClr val="FFFFFF"/>
                </a:solidFill>
                <a:latin typeface="VNI-Times" pitchFamily="2" charset="0"/>
              </a:rPr>
              <a:t> </a:t>
            </a:r>
            <a:r>
              <a:rPr lang="en-US" sz="2800" i="1" dirty="0" err="1">
                <a:solidFill>
                  <a:srgbClr val="FFFFFF"/>
                </a:solidFill>
                <a:latin typeface="VNI-Times" pitchFamily="2" charset="0"/>
              </a:rPr>
              <a:t>buoåi</a:t>
            </a:r>
            <a:r>
              <a:rPr lang="en-US" sz="2800" i="1" dirty="0">
                <a:solidFill>
                  <a:srgbClr val="FFFFFF"/>
                </a:solidFill>
                <a:latin typeface="VNI-Times" pitchFamily="2" charset="0"/>
              </a:rPr>
              <a:t> </a:t>
            </a:r>
            <a:r>
              <a:rPr lang="en-US" sz="2800" i="1" dirty="0" err="1">
                <a:solidFill>
                  <a:srgbClr val="FFFFFF"/>
                </a:solidFill>
                <a:latin typeface="VNI-Times" pitchFamily="2" charset="0"/>
              </a:rPr>
              <a:t>chieàu</a:t>
            </a:r>
            <a:r>
              <a:rPr lang="en-US" sz="2800" i="1" dirty="0">
                <a:solidFill>
                  <a:srgbClr val="FFFFFF"/>
                </a:solidFill>
                <a:latin typeface="VNI-Times" pitchFamily="2" charset="0"/>
              </a:rPr>
              <a:t>.</a:t>
            </a:r>
          </a:p>
        </p:txBody>
      </p:sp>
    </p:spTree>
    <p:extLst>
      <p:ext uri="{BB962C8B-B14F-4D97-AF65-F5344CB8AC3E}">
        <p14:creationId xmlns:p14="http://schemas.microsoft.com/office/powerpoint/2010/main" val="25318188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120"/>
                                        </p:tgtEl>
                                        <p:attrNameLst>
                                          <p:attrName>style.visibility</p:attrName>
                                        </p:attrNameLst>
                                      </p:cBhvr>
                                      <p:to>
                                        <p:strVal val="visible"/>
                                      </p:to>
                                    </p:set>
                                    <p:anim calcmode="lin" valueType="num">
                                      <p:cBhvr additive="base">
                                        <p:cTn id="7" dur="500" fill="hold"/>
                                        <p:tgtEl>
                                          <p:spTgt spid="90120"/>
                                        </p:tgtEl>
                                        <p:attrNameLst>
                                          <p:attrName>ppt_x</p:attrName>
                                        </p:attrNameLst>
                                      </p:cBhvr>
                                      <p:tavLst>
                                        <p:tav tm="0">
                                          <p:val>
                                            <p:strVal val="#ppt_x"/>
                                          </p:val>
                                        </p:tav>
                                        <p:tav tm="100000">
                                          <p:val>
                                            <p:strVal val="#ppt_x"/>
                                          </p:val>
                                        </p:tav>
                                      </p:tavLst>
                                    </p:anim>
                                    <p:anim calcmode="lin" valueType="num">
                                      <p:cBhvr additive="base">
                                        <p:cTn id="8" dur="500" fill="hold"/>
                                        <p:tgtEl>
                                          <p:spTgt spid="901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path" presetSubtype="0" accel="50000" decel="50000" fill="hold" nodeType="clickEffect">
                                  <p:stCondLst>
                                    <p:cond delay="0"/>
                                  </p:stCondLst>
                                  <p:childTnLst>
                                    <p:animMotion origin="layout" path="M -3.33333E-6 0.2 L -0.25451 0.01181 C -0.30798 -0.03079 -0.38784 -0.0537 -0.471 -0.0537 C -0.5658 -0.0537 -0.64184 -0.03079 -0.69531 0.01181 L -0.95 0.2 " pathEditMode="relative" rAng="10800000" ptsTypes="AAAAA">
                                      <p:cBhvr>
                                        <p:cTn id="12" dur="5000" fill="hold"/>
                                        <p:tgtEl>
                                          <p:spTgt spid="90119"/>
                                        </p:tgtEl>
                                        <p:attrNameLst>
                                          <p:attrName>ppt_x</p:attrName>
                                          <p:attrName>ppt_y</p:attrName>
                                        </p:attrNameLst>
                                      </p:cBhvr>
                                      <p:rCtr x="-47500" y="-1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ext Box 7"/>
          <p:cNvSpPr txBox="1">
            <a:spLocks noChangeArrowheads="1"/>
          </p:cNvSpPr>
          <p:nvPr/>
        </p:nvSpPr>
        <p:spPr bwMode="auto">
          <a:xfrm>
            <a:off x="0" y="0"/>
            <a:ext cx="89916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sz="2400" dirty="0" smtClean="0">
                <a:solidFill>
                  <a:srgbClr val="FF0000"/>
                </a:solidFill>
                <a:latin typeface="Times New Roman" pitchFamily="18" charset="0"/>
              </a:rPr>
              <a:t>III</a:t>
            </a:r>
            <a:r>
              <a:rPr lang="en-US" sz="2400" dirty="0" smtClean="0">
                <a:solidFill>
                  <a:srgbClr val="FF0000"/>
                </a:solidFill>
                <a:latin typeface="Times New Roman" pitchFamily="18" charset="0"/>
              </a:rPr>
              <a:t>: </a:t>
            </a:r>
            <a:r>
              <a:rPr lang="en-US" sz="2400" dirty="0" err="1" smtClean="0">
                <a:solidFill>
                  <a:srgbClr val="FF0000"/>
                </a:solidFill>
                <a:latin typeface="Times New Roman" pitchFamily="18" charset="0"/>
              </a:rPr>
              <a:t>Ngày</a:t>
            </a:r>
            <a:r>
              <a:rPr lang="en-US" sz="2400" dirty="0" smtClean="0">
                <a:solidFill>
                  <a:srgbClr val="FF0000"/>
                </a:solidFill>
                <a:latin typeface="Times New Roman" pitchFamily="18" charset="0"/>
              </a:rPr>
              <a:t>, </a:t>
            </a:r>
            <a:r>
              <a:rPr lang="en-US" sz="2400" dirty="0" err="1" smtClean="0">
                <a:solidFill>
                  <a:srgbClr val="FF0000"/>
                </a:solidFill>
                <a:latin typeface="Times New Roman" pitchFamily="18" charset="0"/>
              </a:rPr>
              <a:t>đêm</a:t>
            </a:r>
            <a:r>
              <a:rPr lang="en-US" sz="2400" dirty="0" smtClean="0">
                <a:solidFill>
                  <a:srgbClr val="FF0000"/>
                </a:solidFill>
                <a:latin typeface="Times New Roman" pitchFamily="18" charset="0"/>
              </a:rPr>
              <a:t> </a:t>
            </a:r>
            <a:r>
              <a:rPr lang="en-US" sz="2400" dirty="0" err="1" smtClean="0">
                <a:solidFill>
                  <a:srgbClr val="FF0000"/>
                </a:solidFill>
                <a:latin typeface="Times New Roman" pitchFamily="18" charset="0"/>
              </a:rPr>
              <a:t>dài</a:t>
            </a:r>
            <a:r>
              <a:rPr lang="en-US" sz="2400" dirty="0" smtClean="0">
                <a:solidFill>
                  <a:srgbClr val="FF0000"/>
                </a:solidFill>
                <a:latin typeface="Times New Roman" pitchFamily="18" charset="0"/>
              </a:rPr>
              <a:t> </a:t>
            </a:r>
            <a:r>
              <a:rPr lang="en-US" sz="2400" dirty="0" err="1" smtClean="0">
                <a:solidFill>
                  <a:srgbClr val="FF0000"/>
                </a:solidFill>
                <a:latin typeface="Times New Roman" pitchFamily="18" charset="0"/>
              </a:rPr>
              <a:t>ngắn</a:t>
            </a:r>
            <a:r>
              <a:rPr lang="en-US" sz="2400" dirty="0" smtClean="0">
                <a:solidFill>
                  <a:srgbClr val="FF0000"/>
                </a:solidFill>
                <a:latin typeface="Times New Roman" pitchFamily="18" charset="0"/>
              </a:rPr>
              <a:t> </a:t>
            </a:r>
            <a:r>
              <a:rPr lang="en-US" sz="2400" dirty="0" err="1" smtClean="0">
                <a:solidFill>
                  <a:srgbClr val="FF0000"/>
                </a:solidFill>
                <a:latin typeface="Times New Roman" pitchFamily="18" charset="0"/>
              </a:rPr>
              <a:t>theo</a:t>
            </a:r>
            <a:r>
              <a:rPr lang="en-US" sz="2400" dirty="0" smtClean="0">
                <a:solidFill>
                  <a:srgbClr val="FF0000"/>
                </a:solidFill>
                <a:latin typeface="Times New Roman" pitchFamily="18" charset="0"/>
              </a:rPr>
              <a:t> </a:t>
            </a:r>
            <a:r>
              <a:rPr lang="en-US" sz="2400" dirty="0" err="1" smtClean="0">
                <a:solidFill>
                  <a:srgbClr val="FF0000"/>
                </a:solidFill>
                <a:latin typeface="Times New Roman" pitchFamily="18" charset="0"/>
              </a:rPr>
              <a:t>mùa</a:t>
            </a:r>
            <a:r>
              <a:rPr lang="en-US" sz="2400" dirty="0" smtClean="0">
                <a:solidFill>
                  <a:srgbClr val="FF0000"/>
                </a:solidFill>
                <a:latin typeface="Times New Roman" pitchFamily="18" charset="0"/>
              </a:rPr>
              <a:t> </a:t>
            </a:r>
            <a:r>
              <a:rPr lang="en-US" sz="2400" dirty="0" err="1" smtClean="0">
                <a:solidFill>
                  <a:srgbClr val="FF0000"/>
                </a:solidFill>
                <a:latin typeface="Times New Roman" pitchFamily="18" charset="0"/>
              </a:rPr>
              <a:t>và</a:t>
            </a:r>
            <a:r>
              <a:rPr lang="en-US" sz="2400" dirty="0" smtClean="0">
                <a:solidFill>
                  <a:srgbClr val="FF0000"/>
                </a:solidFill>
                <a:latin typeface="Times New Roman" pitchFamily="18" charset="0"/>
              </a:rPr>
              <a:t> </a:t>
            </a:r>
            <a:r>
              <a:rPr lang="en-US" sz="2400" dirty="0" err="1" smtClean="0">
                <a:solidFill>
                  <a:srgbClr val="FF0000"/>
                </a:solidFill>
                <a:latin typeface="Times New Roman" pitchFamily="18" charset="0"/>
              </a:rPr>
              <a:t>theo</a:t>
            </a:r>
            <a:r>
              <a:rPr lang="en-US" sz="2400" dirty="0" smtClean="0">
                <a:solidFill>
                  <a:srgbClr val="FF0000"/>
                </a:solidFill>
                <a:latin typeface="Times New Roman" pitchFamily="18" charset="0"/>
              </a:rPr>
              <a:t> </a:t>
            </a:r>
            <a:r>
              <a:rPr lang="en-US" sz="2400" dirty="0" err="1" smtClean="0">
                <a:solidFill>
                  <a:srgbClr val="FF0000"/>
                </a:solidFill>
                <a:latin typeface="Times New Roman" pitchFamily="18" charset="0"/>
              </a:rPr>
              <a:t>vĩ</a:t>
            </a:r>
            <a:r>
              <a:rPr lang="en-US" sz="2400" dirty="0" smtClean="0">
                <a:solidFill>
                  <a:srgbClr val="FF0000"/>
                </a:solidFill>
                <a:latin typeface="Times New Roman" pitchFamily="18" charset="0"/>
              </a:rPr>
              <a:t> </a:t>
            </a:r>
            <a:r>
              <a:rPr lang="en-US" sz="2400" dirty="0" err="1" smtClean="0">
                <a:solidFill>
                  <a:srgbClr val="FF0000"/>
                </a:solidFill>
                <a:latin typeface="Times New Roman" pitchFamily="18" charset="0"/>
              </a:rPr>
              <a:t>độ</a:t>
            </a:r>
            <a:r>
              <a:rPr lang="en-US" sz="2400" dirty="0" smtClean="0">
                <a:solidFill>
                  <a:srgbClr val="FF0000"/>
                </a:solidFill>
                <a:latin typeface="Times New Roman" pitchFamily="18" charset="0"/>
              </a:rPr>
              <a:t>.</a:t>
            </a:r>
          </a:p>
        </p:txBody>
      </p:sp>
      <p:sp>
        <p:nvSpPr>
          <p:cNvPr id="2" name="Cloud Callout 1"/>
          <p:cNvSpPr/>
          <p:nvPr/>
        </p:nvSpPr>
        <p:spPr>
          <a:xfrm>
            <a:off x="2514601" y="4038600"/>
            <a:ext cx="6477000" cy="24384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biêt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dẫn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ngày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ngắn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19339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5">
                                            <p:txEl>
                                              <p:pRg st="0" end="0"/>
                                            </p:txEl>
                                          </p:spTgt>
                                        </p:tgtEl>
                                        <p:attrNameLst>
                                          <p:attrName>style.visibility</p:attrName>
                                        </p:attrNameLst>
                                      </p:cBhvr>
                                      <p:to>
                                        <p:strVal val="visible"/>
                                      </p:to>
                                    </p:set>
                                    <p:anim calcmode="lin" valueType="num">
                                      <p:cBhvr additive="base">
                                        <p:cTn id="7" dur="500" fill="hold"/>
                                        <p:tgtEl>
                                          <p:spTgt spid="20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
                                        </p:tgtEl>
                                        <p:attrNameLst>
                                          <p:attrName>ppt_w</p:attrName>
                                        </p:attrNameLst>
                                      </p:cBhvr>
                                      <p:tavLst>
                                        <p:tav tm="0">
                                          <p:val>
                                            <p:strVal val="ppt_w"/>
                                          </p:val>
                                        </p:tav>
                                        <p:tav tm="100000">
                                          <p:val>
                                            <p:fltVal val="0"/>
                                          </p:val>
                                        </p:tav>
                                      </p:tavLst>
                                    </p:anim>
                                    <p:anim calcmode="lin" valueType="num">
                                      <p:cBhvr>
                                        <p:cTn id="19" dur="500"/>
                                        <p:tgtEl>
                                          <p:spTgt spid="2"/>
                                        </p:tgtEl>
                                        <p:attrNameLst>
                                          <p:attrName>ppt_h</p:attrName>
                                        </p:attrNameLst>
                                      </p:cBhvr>
                                      <p:tavLst>
                                        <p:tav tm="0">
                                          <p:val>
                                            <p:strVal val="ppt_h"/>
                                          </p:val>
                                        </p:tav>
                                        <p:tav tm="100000">
                                          <p:val>
                                            <p:fltVal val="0"/>
                                          </p:val>
                                        </p:tav>
                                      </p:tavLst>
                                    </p:anim>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57200" y="122238"/>
            <a:ext cx="8229600"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2800" b="1" dirty="0">
                <a:solidFill>
                  <a:srgbClr val="FF0066"/>
                </a:solidFill>
                <a:latin typeface="Times New Roman" pitchFamily="18" charset="0"/>
              </a:rPr>
              <a:t>III. </a:t>
            </a:r>
            <a:r>
              <a:rPr lang="en-US" sz="2800" b="1" dirty="0" err="1">
                <a:solidFill>
                  <a:srgbClr val="FF0066"/>
                </a:solidFill>
                <a:latin typeface="Times New Roman" pitchFamily="18" charset="0"/>
              </a:rPr>
              <a:t>Ngày</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đêm</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dài</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ngắn</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theo</a:t>
            </a:r>
            <a:r>
              <a:rPr lang="en-US" sz="2800" b="1" dirty="0">
                <a:solidFill>
                  <a:srgbClr val="FF0066"/>
                </a:solidFill>
                <a:latin typeface="Times New Roman" pitchFamily="18" charset="0"/>
              </a:rPr>
              <a:t> </a:t>
            </a:r>
            <a:r>
              <a:rPr lang="en-US" sz="2800" b="1" dirty="0" err="1" smtClean="0">
                <a:solidFill>
                  <a:srgbClr val="FF0066"/>
                </a:solidFill>
                <a:latin typeface="Times New Roman" pitchFamily="18" charset="0"/>
              </a:rPr>
              <a:t>mùa</a:t>
            </a:r>
            <a:r>
              <a:rPr lang="vi-VN" sz="2800" b="1" dirty="0" smtClean="0">
                <a:solidFill>
                  <a:srgbClr val="FF0066"/>
                </a:solidFill>
                <a:latin typeface="Times New Roman" pitchFamily="18" charset="0"/>
              </a:rPr>
              <a:t>, theo vĩ độ</a:t>
            </a:r>
            <a:endParaRPr lang="en-US" sz="2800" b="1" dirty="0">
              <a:solidFill>
                <a:srgbClr val="FF0066"/>
              </a:solidFill>
              <a:latin typeface="Times New Roman" pitchFamily="18" charset="0"/>
            </a:endParaRPr>
          </a:p>
        </p:txBody>
      </p:sp>
      <p:sp>
        <p:nvSpPr>
          <p:cNvPr id="12291" name="Rectangle 3"/>
          <p:cNvSpPr>
            <a:spLocks noChangeArrowheads="1"/>
          </p:cNvSpPr>
          <p:nvPr/>
        </p:nvSpPr>
        <p:spPr bwMode="auto">
          <a:xfrm>
            <a:off x="0" y="685800"/>
            <a:ext cx="9144000" cy="762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charset="0"/>
            </a:endParaRPr>
          </a:p>
        </p:txBody>
      </p:sp>
      <p:pic>
        <p:nvPicPr>
          <p:cNvPr id="5" name="Picture 4" descr="IMAGE00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0037"/>
            <a:ext cx="91440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8600" y="5943600"/>
            <a:ext cx="8153400" cy="523220"/>
          </a:xfrm>
          <a:prstGeom prst="rect">
            <a:avLst/>
          </a:prstGeom>
        </p:spPr>
        <p:txBody>
          <a:bodyPr wrap="square">
            <a:spAutoFit/>
          </a:bodyPr>
          <a:lstStyle/>
          <a:p>
            <a:pPr algn="ctr">
              <a:spcBef>
                <a:spcPct val="50000"/>
              </a:spcBef>
            </a:pPr>
            <a:r>
              <a:rPr lang="vi-VN" sz="2800" b="1" dirty="0">
                <a:solidFill>
                  <a:srgbClr val="FF0000"/>
                </a:solidFill>
                <a:latin typeface="Times New Roman" panose="02020603050405020304" pitchFamily="18" charset="0"/>
                <a:cs typeface="Times New Roman" panose="02020603050405020304" pitchFamily="18" charset="0"/>
              </a:rPr>
              <a:t>Hiện tượng ngày đêm dài ngắn theo mùa theo vĩ độ</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51531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7092"/>
            <a:ext cx="9144000" cy="578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1000" y="533400"/>
            <a:ext cx="2084160" cy="523220"/>
          </a:xfrm>
          <a:prstGeom prst="rect">
            <a:avLst/>
          </a:prstGeom>
        </p:spPr>
        <p:txBody>
          <a:bodyPr wrap="none">
            <a:spAutoFit/>
          </a:bodyPr>
          <a:lstStyle/>
          <a:p>
            <a:pPr>
              <a:defRPr/>
            </a:pPr>
            <a:r>
              <a:rPr lang="en-US" sz="2800" b="1" dirty="0">
                <a:solidFill>
                  <a:srgbClr val="FF0000"/>
                </a:solidFill>
                <a:latin typeface="Times New Roman" panose="02020603050405020304" pitchFamily="18" charset="0"/>
                <a:cs typeface="Times New Roman" panose="02020603050405020304" pitchFamily="18" charset="0"/>
              </a:rPr>
              <a:t>a. Theo </a:t>
            </a:r>
            <a:r>
              <a:rPr lang="en-US" sz="2800" b="1" dirty="0" err="1">
                <a:solidFill>
                  <a:srgbClr val="FF0000"/>
                </a:solidFill>
                <a:latin typeface="Times New Roman" panose="02020603050405020304" pitchFamily="18" charset="0"/>
                <a:cs typeface="Times New Roman" panose="02020603050405020304" pitchFamily="18" charset="0"/>
              </a:rPr>
              <a:t>mùa</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47283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24" y="457200"/>
            <a:ext cx="2456698" cy="584775"/>
          </a:xfrm>
          <a:prstGeom prst="rect">
            <a:avLst/>
          </a:prstGeom>
        </p:spPr>
        <p:txBody>
          <a:bodyPr wrap="none">
            <a:spAutoFit/>
          </a:bodyPr>
          <a:lstStyle/>
          <a:p>
            <a:pPr>
              <a:defRPr/>
            </a:pPr>
            <a:r>
              <a:rPr lang="vi-VN" sz="3200" b="1" dirty="0" smtClean="0">
                <a:solidFill>
                  <a:srgbClr val="FF0000"/>
                </a:solidFill>
                <a:latin typeface="Times New Roman" panose="02020603050405020304" pitchFamily="18" charset="0"/>
                <a:cs typeface="Times New Roman" panose="02020603050405020304" pitchFamily="18" charset="0"/>
              </a:rPr>
              <a:t>b. </a:t>
            </a:r>
            <a:r>
              <a:rPr lang="en-US" sz="3200" b="1" dirty="0" smtClean="0">
                <a:solidFill>
                  <a:srgbClr val="FF0000"/>
                </a:solidFill>
                <a:latin typeface="Times New Roman" panose="02020603050405020304" pitchFamily="18" charset="0"/>
                <a:cs typeface="Times New Roman" panose="02020603050405020304" pitchFamily="18" charset="0"/>
              </a:rPr>
              <a:t>Theo </a:t>
            </a:r>
            <a:r>
              <a:rPr lang="en-US" sz="3200" b="1" dirty="0" err="1">
                <a:solidFill>
                  <a:srgbClr val="FF0000"/>
                </a:solidFill>
                <a:latin typeface="Times New Roman" panose="02020603050405020304" pitchFamily="18" charset="0"/>
                <a:cs typeface="Times New Roman" panose="02020603050405020304" pitchFamily="18" charset="0"/>
              </a:rPr>
              <a:t>vĩ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a:t>
            </a:r>
            <a:endParaRPr lang="en-US" sz="32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5" name="Group 52"/>
          <p:cNvGraphicFramePr>
            <a:graphicFrameLocks noGrp="1"/>
          </p:cNvGraphicFramePr>
          <p:nvPr>
            <p:ph/>
            <p:extLst>
              <p:ext uri="{D42A27DB-BD31-4B8C-83A1-F6EECF244321}">
                <p14:modId xmlns:p14="http://schemas.microsoft.com/office/powerpoint/2010/main" val="4243800903"/>
              </p:ext>
            </p:extLst>
          </p:nvPr>
        </p:nvGraphicFramePr>
        <p:xfrm>
          <a:off x="32982" y="1055621"/>
          <a:ext cx="9111018" cy="5802378"/>
        </p:xfrm>
        <a:graphic>
          <a:graphicData uri="http://schemas.openxmlformats.org/drawingml/2006/table">
            <a:tbl>
              <a:tblPr/>
              <a:tblGrid>
                <a:gridCol w="5408731"/>
                <a:gridCol w="1945648"/>
                <a:gridCol w="1756639"/>
              </a:tblGrid>
              <a:tr h="841659">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1800" b="1" i="0" u="none" strike="noStrike" cap="none" normalizeH="0" baseline="0" dirty="0" smtClean="0">
                          <a:ln>
                            <a:noFill/>
                          </a:ln>
                          <a:solidFill>
                            <a:srgbClr val="9900FF"/>
                          </a:solidFill>
                          <a:effectLst/>
                          <a:latin typeface=".VnArial" pitchFamily="34" charset="0"/>
                        </a:rPr>
                        <a:t>Vị trí</a:t>
                      </a:r>
                      <a:endParaRPr kumimoji="0" lang="en-US" sz="1800" b="1" i="0" u="none" strike="noStrike" cap="none" normalizeH="0" baseline="0" dirty="0" smtClean="0">
                        <a:ln>
                          <a:noFill/>
                        </a:ln>
                        <a:solidFill>
                          <a:srgbClr val="9900FF"/>
                        </a:solidFill>
                        <a:effectLst/>
                        <a:latin typeface=".VnArial" pitchFamily="34" charset="0"/>
                      </a:endParaRPr>
                    </a:p>
                  </a:txBody>
                  <a:tcPr marL="91438" marR="91438"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1800" b="1" i="0" u="none" strike="noStrike" cap="none" normalizeH="0" baseline="0" dirty="0" smtClean="0">
                          <a:ln>
                            <a:noFill/>
                          </a:ln>
                          <a:solidFill>
                            <a:srgbClr val="9900FF"/>
                          </a:solidFill>
                          <a:effectLst/>
                          <a:latin typeface=".VnArial" pitchFamily="34" charset="0"/>
                        </a:rPr>
                        <a:t>Dộ dài ngày đêm</a:t>
                      </a:r>
                      <a:endParaRPr kumimoji="0" lang="en-US" sz="1800" b="1" i="0" u="none" strike="noStrike" cap="none" normalizeH="0" baseline="0" dirty="0" smtClean="0">
                        <a:ln>
                          <a:noFill/>
                        </a:ln>
                        <a:solidFill>
                          <a:srgbClr val="9900FF"/>
                        </a:solidFill>
                        <a:effectLst/>
                        <a:latin typeface=".VnArial" pitchFamily="34" charset="0"/>
                      </a:endParaRPr>
                    </a:p>
                  </a:txBody>
                  <a:tcPr marL="91438" marR="91438" marT="45719" marB="4571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1072622">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9900FF"/>
                          </a:solidFill>
                          <a:effectLst/>
                          <a:latin typeface=".VnArial" pitchFamily="34" charset="0"/>
                        </a:rPr>
                        <a:t>22/6</a:t>
                      </a:r>
                    </a:p>
                  </a:txBody>
                  <a:tcPr marL="91438" marR="91438"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9900FF"/>
                          </a:solidFill>
                          <a:effectLst/>
                          <a:latin typeface=".VnArial" pitchFamily="34" charset="0"/>
                        </a:rPr>
                        <a:t>22/12</a:t>
                      </a:r>
                    </a:p>
                  </a:txBody>
                  <a:tcPr marL="91438" marR="91438" marT="45719" marB="4571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08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1500" b="1" i="0" u="none" strike="noStrike" cap="none" normalizeH="0" baseline="0" dirty="0" smtClean="0">
                          <a:ln>
                            <a:noFill/>
                          </a:ln>
                          <a:solidFill>
                            <a:schemeClr val="tx1"/>
                          </a:solidFill>
                          <a:effectLst/>
                          <a:latin typeface=".VnArial" pitchFamily="34" charset="0"/>
                        </a:rPr>
                        <a:t>Tại vòng cực Bắc</a:t>
                      </a:r>
                      <a:endParaRPr kumimoji="0" lang="en-US" sz="1500" b="1" i="0" u="none" strike="noStrike" cap="none" normalizeH="0" baseline="0" dirty="0" smtClean="0">
                        <a:ln>
                          <a:noFill/>
                        </a:ln>
                        <a:solidFill>
                          <a:schemeClr val="tx1"/>
                        </a:solidFill>
                        <a:effectLst/>
                        <a:latin typeface=".VnArial" pitchFamily="34" charset="0"/>
                      </a:endParaRPr>
                    </a:p>
                  </a:txBody>
                  <a:tcPr marL="91438" marR="91438"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1500" b="0" i="0" u="none" strike="noStrike" cap="none" normalizeH="0" baseline="0" dirty="0" smtClean="0">
                          <a:ln>
                            <a:noFill/>
                          </a:ln>
                          <a:solidFill>
                            <a:schemeClr val="tx1"/>
                          </a:solidFill>
                          <a:effectLst/>
                          <a:latin typeface=".VnArial" pitchFamily="34" charset="0"/>
                        </a:rPr>
                        <a:t>Ngày dài 24h</a:t>
                      </a:r>
                      <a:endParaRPr kumimoji="0" lang="en-US" sz="1500" b="0" i="0" u="none" strike="noStrike" cap="none" normalizeH="0" baseline="0" dirty="0" smtClean="0">
                        <a:ln>
                          <a:noFill/>
                        </a:ln>
                        <a:solidFill>
                          <a:schemeClr val="tx1"/>
                        </a:solidFill>
                        <a:effectLst/>
                        <a:latin typeface=".VnArial" pitchFamily="34" charset="0"/>
                      </a:endParaRPr>
                    </a:p>
                  </a:txBody>
                  <a:tcPr marL="91438" marR="91438"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1500" b="0" i="0" u="none" strike="noStrike" cap="none" normalizeH="0" baseline="0" dirty="0" smtClean="0">
                          <a:ln>
                            <a:noFill/>
                          </a:ln>
                          <a:solidFill>
                            <a:schemeClr val="tx1"/>
                          </a:solidFill>
                          <a:effectLst/>
                          <a:latin typeface=".VnArial" pitchFamily="34" charset="0"/>
                        </a:rPr>
                        <a:t>Đêm dài 24h</a:t>
                      </a:r>
                      <a:endParaRPr kumimoji="0" lang="en-US" sz="1500" b="0" i="0" u="none" strike="noStrike" cap="none" normalizeH="0" baseline="0" dirty="0" smtClean="0">
                        <a:ln>
                          <a:noFill/>
                        </a:ln>
                        <a:solidFill>
                          <a:schemeClr val="tx1"/>
                        </a:solidFill>
                        <a:effectLst/>
                        <a:latin typeface=".VnArial" pitchFamily="34" charset="0"/>
                      </a:endParaRPr>
                    </a:p>
                  </a:txBody>
                  <a:tcPr marL="91438" marR="91438"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64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1500" b="1" i="0" u="none" strike="noStrike" cap="none" normalizeH="0" baseline="0" dirty="0" smtClean="0">
                          <a:ln>
                            <a:noFill/>
                          </a:ln>
                          <a:solidFill>
                            <a:schemeClr val="tx1"/>
                          </a:solidFill>
                          <a:effectLst/>
                          <a:latin typeface=".VnArial" pitchFamily="34" charset="0"/>
                        </a:rPr>
                        <a:t>Chí tuyến Bắc</a:t>
                      </a:r>
                      <a:endParaRPr kumimoji="0" lang="en-US" sz="1500" b="1" i="0" u="none" strike="noStrike" cap="none" normalizeH="0" baseline="0" dirty="0" smtClean="0">
                        <a:ln>
                          <a:noFill/>
                        </a:ln>
                        <a:solidFill>
                          <a:schemeClr val="tx1"/>
                        </a:solidFill>
                        <a:effectLst/>
                        <a:latin typeface=".VnArial" pitchFamily="34" charset="0"/>
                      </a:endParaRPr>
                    </a:p>
                  </a:txBody>
                  <a:tcPr marL="91438" marR="91438"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VnArial" pitchFamily="34" charset="0"/>
                        </a:rPr>
                        <a:t>Ng</a:t>
                      </a:r>
                      <a:r>
                        <a:rPr kumimoji="0" lang="vi-VN" sz="1500" b="0" i="0" u="none" strike="noStrike" cap="none" normalizeH="0" baseline="0" dirty="0" smtClean="0">
                          <a:ln>
                            <a:noFill/>
                          </a:ln>
                          <a:solidFill>
                            <a:schemeClr val="tx1"/>
                          </a:solidFill>
                          <a:effectLst/>
                          <a:latin typeface=".VnArial" pitchFamily="34" charset="0"/>
                        </a:rPr>
                        <a:t>ày</a:t>
                      </a:r>
                      <a:r>
                        <a:rPr kumimoji="0" lang="en-US" sz="1500" b="0" i="0" u="none" strike="noStrike" cap="none" normalizeH="0" baseline="0" dirty="0" smtClean="0">
                          <a:ln>
                            <a:noFill/>
                          </a:ln>
                          <a:solidFill>
                            <a:schemeClr val="tx1"/>
                          </a:solidFill>
                          <a:effectLst/>
                          <a:latin typeface=".VnArial" pitchFamily="34" charset="0"/>
                        </a:rPr>
                        <a:t> </a:t>
                      </a:r>
                      <a:r>
                        <a:rPr kumimoji="0" lang="en-US" sz="1500" b="0" i="0" u="none" strike="noStrike" cap="none" normalizeH="0" baseline="0" dirty="0" smtClean="0">
                          <a:ln>
                            <a:noFill/>
                          </a:ln>
                          <a:solidFill>
                            <a:schemeClr val="tx1"/>
                          </a:solidFill>
                          <a:effectLst/>
                          <a:latin typeface=".VnArial" pitchFamily="34" charset="0"/>
                        </a:rPr>
                        <a:t>&gt; </a:t>
                      </a:r>
                      <a:r>
                        <a:rPr kumimoji="0" lang="vi-VN" sz="1500" b="0" i="0" u="none" strike="noStrike" cap="none" normalizeH="0" baseline="0" dirty="0" smtClean="0">
                          <a:ln>
                            <a:noFill/>
                          </a:ln>
                          <a:solidFill>
                            <a:schemeClr val="tx1"/>
                          </a:solidFill>
                          <a:effectLst/>
                          <a:latin typeface=".VnArial" pitchFamily="34" charset="0"/>
                        </a:rPr>
                        <a:t>đêm</a:t>
                      </a:r>
                      <a:endParaRPr kumimoji="0" lang="en-US" sz="1500" b="0" i="0" u="none" strike="noStrike" cap="none" normalizeH="0" baseline="0" dirty="0" smtClean="0">
                        <a:ln>
                          <a:noFill/>
                        </a:ln>
                        <a:solidFill>
                          <a:schemeClr val="tx1"/>
                        </a:solidFill>
                        <a:effectLst/>
                        <a:latin typeface=".VnArial" pitchFamily="34" charset="0"/>
                      </a:endParaRPr>
                    </a:p>
                  </a:txBody>
                  <a:tcPr marL="91438" marR="91438"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VnArial" pitchFamily="34" charset="0"/>
                        </a:rPr>
                        <a:t>Ng</a:t>
                      </a:r>
                      <a:r>
                        <a:rPr kumimoji="0" lang="vi-VN" sz="1500" b="0" i="0" u="none" strike="noStrike" cap="none" normalizeH="0" baseline="0" dirty="0" smtClean="0">
                          <a:ln>
                            <a:noFill/>
                          </a:ln>
                          <a:solidFill>
                            <a:schemeClr val="tx1"/>
                          </a:solidFill>
                          <a:effectLst/>
                          <a:latin typeface=".VnArial" pitchFamily="34" charset="0"/>
                        </a:rPr>
                        <a:t>ày</a:t>
                      </a:r>
                      <a:r>
                        <a:rPr kumimoji="0" lang="en-US" sz="1500" b="0" i="0" u="none" strike="noStrike" cap="none" normalizeH="0" baseline="0" dirty="0" smtClean="0">
                          <a:ln>
                            <a:noFill/>
                          </a:ln>
                          <a:solidFill>
                            <a:schemeClr val="tx1"/>
                          </a:solidFill>
                          <a:effectLst/>
                          <a:latin typeface=".VnArial" pitchFamily="34" charset="0"/>
                        </a:rPr>
                        <a:t>  </a:t>
                      </a:r>
                      <a:r>
                        <a:rPr kumimoji="0" lang="en-US" sz="1500" b="0" i="0" u="none" strike="noStrike" cap="none" normalizeH="0" baseline="0" dirty="0" smtClean="0">
                          <a:ln>
                            <a:noFill/>
                          </a:ln>
                          <a:solidFill>
                            <a:schemeClr val="tx1"/>
                          </a:solidFill>
                          <a:effectLst/>
                          <a:latin typeface=".VnArial" pitchFamily="34" charset="0"/>
                        </a:rPr>
                        <a:t>&lt; </a:t>
                      </a:r>
                      <a:r>
                        <a:rPr kumimoji="0" lang="vi-VN" sz="1500" b="0" i="0" u="none" strike="noStrike" cap="none" normalizeH="0" baseline="0" dirty="0" smtClean="0">
                          <a:ln>
                            <a:noFill/>
                          </a:ln>
                          <a:solidFill>
                            <a:schemeClr val="tx1"/>
                          </a:solidFill>
                          <a:effectLst/>
                          <a:latin typeface=".VnArial" pitchFamily="34" charset="0"/>
                        </a:rPr>
                        <a:t>đêm</a:t>
                      </a:r>
                      <a:endParaRPr kumimoji="0" lang="en-US" sz="1500" b="0" i="0" u="none" strike="noStrike" cap="none" normalizeH="0" baseline="0" dirty="0" smtClean="0">
                        <a:ln>
                          <a:noFill/>
                        </a:ln>
                        <a:solidFill>
                          <a:schemeClr val="tx1"/>
                        </a:solidFill>
                        <a:effectLst/>
                        <a:latin typeface=".VnArial" pitchFamily="34" charset="0"/>
                      </a:endParaRPr>
                    </a:p>
                  </a:txBody>
                  <a:tcPr marL="91438" marR="91438"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64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1500" b="1" i="0" u="none" strike="noStrike" cap="none" normalizeH="0" baseline="0" dirty="0" smtClean="0">
                          <a:ln>
                            <a:noFill/>
                          </a:ln>
                          <a:solidFill>
                            <a:schemeClr val="tx1"/>
                          </a:solidFill>
                          <a:effectLst/>
                          <a:latin typeface=".VnArial" pitchFamily="34" charset="0"/>
                        </a:rPr>
                        <a:t>Xích đạo</a:t>
                      </a:r>
                      <a:endParaRPr kumimoji="0" lang="en-US" sz="1500" b="1" i="0" u="none" strike="noStrike" cap="none" normalizeH="0" baseline="0" dirty="0" smtClean="0">
                        <a:ln>
                          <a:noFill/>
                        </a:ln>
                        <a:solidFill>
                          <a:schemeClr val="tx1"/>
                        </a:solidFill>
                        <a:effectLst/>
                        <a:latin typeface=".VnArial" pitchFamily="34" charset="0"/>
                      </a:endParaRPr>
                    </a:p>
                  </a:txBody>
                  <a:tcPr marL="91438" marR="91438"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VnArial" pitchFamily="34" charset="0"/>
                        </a:rPr>
                        <a:t>Ng</a:t>
                      </a:r>
                      <a:r>
                        <a:rPr kumimoji="0" lang="vi-VN" sz="1500" b="0" i="0" u="none" strike="noStrike" cap="none" normalizeH="0" baseline="0" dirty="0" smtClean="0">
                          <a:ln>
                            <a:noFill/>
                          </a:ln>
                          <a:solidFill>
                            <a:schemeClr val="tx1"/>
                          </a:solidFill>
                          <a:effectLst/>
                          <a:latin typeface=".VnArial" pitchFamily="34" charset="0"/>
                        </a:rPr>
                        <a:t>ày</a:t>
                      </a:r>
                      <a:r>
                        <a:rPr kumimoji="0" lang="en-US" sz="1500" b="0" i="0" u="none" strike="noStrike" cap="none" normalizeH="0" baseline="0" dirty="0" smtClean="0">
                          <a:ln>
                            <a:noFill/>
                          </a:ln>
                          <a:solidFill>
                            <a:schemeClr val="tx1"/>
                          </a:solidFill>
                          <a:effectLst/>
                          <a:latin typeface=".VnArial" pitchFamily="34" charset="0"/>
                        </a:rPr>
                        <a:t>  </a:t>
                      </a:r>
                      <a:r>
                        <a:rPr kumimoji="0" lang="en-US" sz="1500" b="0" i="0" u="none" strike="noStrike" cap="none" normalizeH="0" baseline="0" dirty="0" smtClean="0">
                          <a:ln>
                            <a:noFill/>
                          </a:ln>
                          <a:solidFill>
                            <a:schemeClr val="tx1"/>
                          </a:solidFill>
                          <a:effectLst/>
                          <a:latin typeface=".VnArial" pitchFamily="34" charset="0"/>
                        </a:rPr>
                        <a:t>= </a:t>
                      </a:r>
                      <a:r>
                        <a:rPr kumimoji="0" lang="vi-VN" sz="1500" b="0" i="0" u="none" strike="noStrike" cap="none" normalizeH="0" baseline="0" dirty="0" smtClean="0">
                          <a:ln>
                            <a:noFill/>
                          </a:ln>
                          <a:solidFill>
                            <a:schemeClr val="tx1"/>
                          </a:solidFill>
                          <a:effectLst/>
                          <a:latin typeface=".VnArial" pitchFamily="34" charset="0"/>
                        </a:rPr>
                        <a:t>đêm</a:t>
                      </a:r>
                      <a:endParaRPr kumimoji="0" lang="en-US" sz="1500" b="0" i="0" u="none" strike="noStrike" cap="none" normalizeH="0" baseline="0" dirty="0" smtClean="0">
                        <a:ln>
                          <a:noFill/>
                        </a:ln>
                        <a:solidFill>
                          <a:schemeClr val="tx1"/>
                        </a:solidFill>
                        <a:effectLst/>
                        <a:latin typeface=".VnArial" pitchFamily="34" charset="0"/>
                      </a:endParaRPr>
                    </a:p>
                  </a:txBody>
                  <a:tcPr marL="91438" marR="91438"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VnArial" pitchFamily="34" charset="0"/>
                        </a:rPr>
                        <a:t>Ng</a:t>
                      </a:r>
                      <a:r>
                        <a:rPr kumimoji="0" lang="vi-VN" sz="1500" b="0" i="0" u="none" strike="noStrike" cap="none" normalizeH="0" baseline="0" dirty="0" smtClean="0">
                          <a:ln>
                            <a:noFill/>
                          </a:ln>
                          <a:solidFill>
                            <a:schemeClr val="tx1"/>
                          </a:solidFill>
                          <a:effectLst/>
                          <a:latin typeface=".VnArial" pitchFamily="34" charset="0"/>
                        </a:rPr>
                        <a:t>ày</a:t>
                      </a:r>
                      <a:r>
                        <a:rPr kumimoji="0" lang="en-US" sz="1500" b="0" i="0" u="none" strike="noStrike" cap="none" normalizeH="0" baseline="0" dirty="0" smtClean="0">
                          <a:ln>
                            <a:noFill/>
                          </a:ln>
                          <a:solidFill>
                            <a:schemeClr val="tx1"/>
                          </a:solidFill>
                          <a:effectLst/>
                          <a:latin typeface=".VnArial" pitchFamily="34" charset="0"/>
                        </a:rPr>
                        <a:t>  </a:t>
                      </a:r>
                      <a:r>
                        <a:rPr kumimoji="0" lang="en-US" sz="1500" b="0" i="0" u="none" strike="noStrike" cap="none" normalizeH="0" baseline="0" dirty="0" smtClean="0">
                          <a:ln>
                            <a:noFill/>
                          </a:ln>
                          <a:solidFill>
                            <a:schemeClr val="tx1"/>
                          </a:solidFill>
                          <a:effectLst/>
                          <a:latin typeface=".VnArial" pitchFamily="34" charset="0"/>
                        </a:rPr>
                        <a:t>= </a:t>
                      </a:r>
                      <a:r>
                        <a:rPr kumimoji="0" lang="vi-VN" sz="1500" b="0" i="0" u="none" strike="noStrike" cap="none" normalizeH="0" baseline="0" dirty="0" smtClean="0">
                          <a:ln>
                            <a:noFill/>
                          </a:ln>
                          <a:solidFill>
                            <a:schemeClr val="tx1"/>
                          </a:solidFill>
                          <a:effectLst/>
                          <a:latin typeface=".VnArial" pitchFamily="34" charset="0"/>
                        </a:rPr>
                        <a:t>đêm</a:t>
                      </a:r>
                      <a:endParaRPr kumimoji="0" lang="en-US" sz="1500" b="0" i="0" u="none" strike="noStrike" cap="none" normalizeH="0" baseline="0" dirty="0" smtClean="0">
                        <a:ln>
                          <a:noFill/>
                        </a:ln>
                        <a:solidFill>
                          <a:schemeClr val="tx1"/>
                        </a:solidFill>
                        <a:effectLst/>
                        <a:latin typeface=".VnArial" pitchFamily="34" charset="0"/>
                      </a:endParaRPr>
                    </a:p>
                  </a:txBody>
                  <a:tcPr marL="91438" marR="91438"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66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1500" b="1" i="0" u="none" strike="noStrike" cap="none" normalizeH="0" baseline="0" dirty="0" smtClean="0">
                          <a:ln>
                            <a:noFill/>
                          </a:ln>
                          <a:solidFill>
                            <a:schemeClr val="tx1"/>
                          </a:solidFill>
                          <a:effectLst/>
                          <a:latin typeface=".VnArial" pitchFamily="34" charset="0"/>
                        </a:rPr>
                        <a:t>Chí tuyến Nam</a:t>
                      </a:r>
                      <a:endParaRPr kumimoji="0" lang="en-US" sz="1500" b="1" i="0" u="none" strike="noStrike" cap="none" normalizeH="0" baseline="0" dirty="0" smtClean="0">
                        <a:ln>
                          <a:noFill/>
                        </a:ln>
                        <a:solidFill>
                          <a:schemeClr val="tx1"/>
                        </a:solidFill>
                        <a:effectLst/>
                        <a:latin typeface=".VnArial" pitchFamily="34" charset="0"/>
                      </a:endParaRPr>
                    </a:p>
                  </a:txBody>
                  <a:tcPr marL="91438" marR="91438"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VnArial" pitchFamily="34" charset="0"/>
                        </a:rPr>
                        <a:t>Ng</a:t>
                      </a:r>
                      <a:r>
                        <a:rPr kumimoji="0" lang="vi-VN" sz="1500" b="0" i="0" u="none" strike="noStrike" cap="none" normalizeH="0" baseline="0" dirty="0" smtClean="0">
                          <a:ln>
                            <a:noFill/>
                          </a:ln>
                          <a:solidFill>
                            <a:schemeClr val="tx1"/>
                          </a:solidFill>
                          <a:effectLst/>
                          <a:latin typeface=".VnArial" pitchFamily="34" charset="0"/>
                        </a:rPr>
                        <a:t>ày</a:t>
                      </a:r>
                      <a:r>
                        <a:rPr kumimoji="0" lang="en-US" sz="1500" b="0" i="0" u="none" strike="noStrike" cap="none" normalizeH="0" baseline="0" dirty="0" smtClean="0">
                          <a:ln>
                            <a:noFill/>
                          </a:ln>
                          <a:solidFill>
                            <a:schemeClr val="tx1"/>
                          </a:solidFill>
                          <a:effectLst/>
                          <a:latin typeface=".VnArial" pitchFamily="34" charset="0"/>
                        </a:rPr>
                        <a:t>  </a:t>
                      </a:r>
                      <a:r>
                        <a:rPr kumimoji="0" lang="en-US" sz="1500" b="0" i="0" u="none" strike="noStrike" cap="none" normalizeH="0" baseline="0" dirty="0" smtClean="0">
                          <a:ln>
                            <a:noFill/>
                          </a:ln>
                          <a:solidFill>
                            <a:schemeClr val="tx1"/>
                          </a:solidFill>
                          <a:effectLst/>
                          <a:latin typeface=".VnArial" pitchFamily="34" charset="0"/>
                        </a:rPr>
                        <a:t>&lt; </a:t>
                      </a:r>
                      <a:r>
                        <a:rPr kumimoji="0" lang="vi-VN" sz="1500" b="0" i="0" u="none" strike="noStrike" cap="none" normalizeH="0" baseline="0" dirty="0" smtClean="0">
                          <a:ln>
                            <a:noFill/>
                          </a:ln>
                          <a:solidFill>
                            <a:schemeClr val="tx1"/>
                          </a:solidFill>
                          <a:effectLst/>
                          <a:latin typeface=".VnArial" pitchFamily="34" charset="0"/>
                        </a:rPr>
                        <a:t>đêm</a:t>
                      </a:r>
                      <a:endParaRPr kumimoji="0" lang="en-US" sz="1500" b="0" i="0" u="none" strike="noStrike" cap="none" normalizeH="0" baseline="0" dirty="0" smtClean="0">
                        <a:ln>
                          <a:noFill/>
                        </a:ln>
                        <a:solidFill>
                          <a:schemeClr val="tx1"/>
                        </a:solidFill>
                        <a:effectLst/>
                        <a:latin typeface=".VnArial" pitchFamily="34" charset="0"/>
                      </a:endParaRPr>
                    </a:p>
                  </a:txBody>
                  <a:tcPr marL="91438" marR="91438"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VnArial" pitchFamily="34" charset="0"/>
                        </a:rPr>
                        <a:t>Ng</a:t>
                      </a:r>
                      <a:r>
                        <a:rPr kumimoji="0" lang="vi-VN" sz="1500" b="0" i="0" u="none" strike="noStrike" cap="none" normalizeH="0" baseline="0" dirty="0" smtClean="0">
                          <a:ln>
                            <a:noFill/>
                          </a:ln>
                          <a:solidFill>
                            <a:schemeClr val="tx1"/>
                          </a:solidFill>
                          <a:effectLst/>
                          <a:latin typeface=".VnArial" pitchFamily="34" charset="0"/>
                        </a:rPr>
                        <a:t>ày</a:t>
                      </a:r>
                      <a:r>
                        <a:rPr kumimoji="0" lang="en-US" sz="1500" b="0" i="0" u="none" strike="noStrike" cap="none" normalizeH="0" baseline="0" dirty="0" smtClean="0">
                          <a:ln>
                            <a:noFill/>
                          </a:ln>
                          <a:solidFill>
                            <a:schemeClr val="tx1"/>
                          </a:solidFill>
                          <a:effectLst/>
                          <a:latin typeface=".VnArial" pitchFamily="34" charset="0"/>
                        </a:rPr>
                        <a:t>  </a:t>
                      </a:r>
                      <a:r>
                        <a:rPr kumimoji="0" lang="en-US" sz="1500" b="0" i="0" u="none" strike="noStrike" cap="none" normalizeH="0" baseline="0" dirty="0" smtClean="0">
                          <a:ln>
                            <a:noFill/>
                          </a:ln>
                          <a:solidFill>
                            <a:schemeClr val="tx1"/>
                          </a:solidFill>
                          <a:effectLst/>
                          <a:latin typeface=".VnArial" pitchFamily="34" charset="0"/>
                        </a:rPr>
                        <a:t>&gt; </a:t>
                      </a:r>
                      <a:r>
                        <a:rPr kumimoji="0" lang="vi-VN" sz="1500" b="0" i="0" u="none" strike="noStrike" cap="none" normalizeH="0" baseline="0" dirty="0" smtClean="0">
                          <a:ln>
                            <a:noFill/>
                          </a:ln>
                          <a:solidFill>
                            <a:schemeClr val="tx1"/>
                          </a:solidFill>
                          <a:effectLst/>
                          <a:latin typeface=".VnArial" pitchFamily="34" charset="0"/>
                        </a:rPr>
                        <a:t>đêm</a:t>
                      </a:r>
                      <a:endParaRPr kumimoji="0" lang="en-US" sz="1500" b="0" i="0" u="none" strike="noStrike" cap="none" normalizeH="0" baseline="0" dirty="0" smtClean="0">
                        <a:ln>
                          <a:noFill/>
                        </a:ln>
                        <a:solidFill>
                          <a:schemeClr val="tx1"/>
                        </a:solidFill>
                        <a:effectLst/>
                        <a:latin typeface=".VnArial" pitchFamily="34" charset="0"/>
                      </a:endParaRPr>
                    </a:p>
                  </a:txBody>
                  <a:tcPr marL="91438" marR="91438"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76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1500" b="1" i="0" u="none" strike="noStrike" cap="none" normalizeH="0" baseline="0" dirty="0" smtClean="0">
                          <a:ln>
                            <a:noFill/>
                          </a:ln>
                          <a:solidFill>
                            <a:schemeClr val="tx1"/>
                          </a:solidFill>
                          <a:effectLst/>
                          <a:latin typeface=".VnArial" pitchFamily="34" charset="0"/>
                        </a:rPr>
                        <a:t>Tại  vòng cực Nam</a:t>
                      </a:r>
                      <a:endParaRPr kumimoji="0" lang="en-US" sz="1500" b="1" i="0" u="none" strike="noStrike" cap="none" normalizeH="0" baseline="0" dirty="0" smtClean="0">
                        <a:ln>
                          <a:noFill/>
                        </a:ln>
                        <a:solidFill>
                          <a:schemeClr val="tx1"/>
                        </a:solidFill>
                        <a:effectLst/>
                        <a:latin typeface=".VnArial" pitchFamily="34" charset="0"/>
                      </a:endParaRPr>
                    </a:p>
                  </a:txBody>
                  <a:tcPr marL="91438" marR="91438"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1500" b="0" i="0" u="none" strike="noStrike" cap="none" normalizeH="0" baseline="0" dirty="0" smtClean="0">
                          <a:ln>
                            <a:noFill/>
                          </a:ln>
                          <a:solidFill>
                            <a:schemeClr val="tx1"/>
                          </a:solidFill>
                          <a:effectLst/>
                          <a:latin typeface=".VnArial" pitchFamily="34" charset="0"/>
                        </a:rPr>
                        <a:t>Đêm dài 24h</a:t>
                      </a:r>
                      <a:endParaRPr kumimoji="0" lang="en-US" sz="1500" b="0" i="0" u="none" strike="noStrike" cap="none" normalizeH="0" baseline="0" dirty="0" smtClean="0">
                        <a:ln>
                          <a:noFill/>
                        </a:ln>
                        <a:solidFill>
                          <a:schemeClr val="tx1"/>
                        </a:solidFill>
                        <a:effectLst/>
                        <a:latin typeface=".VnArial" pitchFamily="34" charset="0"/>
                      </a:endParaRPr>
                    </a:p>
                  </a:txBody>
                  <a:tcPr marL="91438" marR="91438"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VnArial" pitchFamily="34" charset="0"/>
                        </a:rPr>
                        <a:t>Ng</a:t>
                      </a:r>
                      <a:r>
                        <a:rPr kumimoji="0" lang="vi-VN" sz="1500" b="0" i="0" u="none" strike="noStrike" cap="none" normalizeH="0" baseline="0" dirty="0" smtClean="0">
                          <a:ln>
                            <a:noFill/>
                          </a:ln>
                          <a:solidFill>
                            <a:schemeClr val="tx1"/>
                          </a:solidFill>
                          <a:effectLst/>
                          <a:latin typeface=".VnArial" pitchFamily="34" charset="0"/>
                        </a:rPr>
                        <a:t>ày</a:t>
                      </a:r>
                      <a:r>
                        <a:rPr kumimoji="0" lang="en-US" sz="1500" b="0" i="0" u="none" strike="noStrike" cap="none" normalizeH="0" baseline="0" dirty="0" smtClean="0">
                          <a:ln>
                            <a:noFill/>
                          </a:ln>
                          <a:solidFill>
                            <a:schemeClr val="tx1"/>
                          </a:solidFill>
                          <a:effectLst/>
                          <a:latin typeface=".VnArial" pitchFamily="34" charset="0"/>
                        </a:rPr>
                        <a:t>  </a:t>
                      </a:r>
                      <a:r>
                        <a:rPr kumimoji="0" lang="vi-VN" sz="1500" b="0" i="0" u="none" strike="noStrike" cap="none" normalizeH="0" baseline="0" dirty="0" smtClean="0">
                          <a:ln>
                            <a:noFill/>
                          </a:ln>
                          <a:solidFill>
                            <a:schemeClr val="tx1"/>
                          </a:solidFill>
                          <a:effectLst/>
                          <a:latin typeface=".VnArial" pitchFamily="34" charset="0"/>
                        </a:rPr>
                        <a:t>dài 24h</a:t>
                      </a:r>
                      <a:endParaRPr kumimoji="0" lang="en-US" sz="1500" b="0" i="0" u="none" strike="noStrike" cap="none" normalizeH="0" baseline="0" dirty="0" smtClean="0">
                        <a:ln>
                          <a:noFill/>
                        </a:ln>
                        <a:solidFill>
                          <a:schemeClr val="tx1"/>
                        </a:solidFill>
                        <a:effectLst/>
                        <a:latin typeface=".VnArial" pitchFamily="34" charset="0"/>
                      </a:endParaRPr>
                    </a:p>
                  </a:txBody>
                  <a:tcPr marL="91438" marR="91438"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69102726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ave 4"/>
          <p:cNvSpPr/>
          <p:nvPr/>
        </p:nvSpPr>
        <p:spPr>
          <a:xfrm>
            <a:off x="152400" y="533400"/>
            <a:ext cx="8915400" cy="61722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latin typeface="Times New Roman" panose="02020603050405020304" pitchFamily="18" charset="0"/>
              <a:cs typeface="Times New Roman" panose="02020603050405020304" pitchFamily="18" charset="0"/>
            </a:endParaRPr>
          </a:p>
          <a:p>
            <a:r>
              <a:rPr lang="en-US" sz="2400" dirty="0" err="1" smtClean="0">
                <a:latin typeface="Times New Roman" panose="02020603050405020304" pitchFamily="18" charset="0"/>
                <a:cs typeface="Times New Roman" panose="02020603050405020304" pitchFamily="18" charset="0"/>
              </a:rPr>
              <a:t>Giả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tự</a:t>
            </a:r>
            <a:r>
              <a:rPr lang="en-US" sz="2400" dirty="0" smtClean="0">
                <a:latin typeface="Times New Roman" panose="02020603050405020304" pitchFamily="18" charset="0"/>
                <a:cs typeface="Times New Roman" panose="02020603050405020304" pitchFamily="18" charset="0"/>
              </a:rPr>
              <a:t> quay </a:t>
            </a:r>
            <a:r>
              <a:rPr lang="en-US" sz="2400" dirty="0" err="1" smtClean="0">
                <a:latin typeface="Times New Roman" panose="02020603050405020304" pitchFamily="18" charset="0"/>
                <a:cs typeface="Times New Roman" panose="02020603050405020304" pitchFamily="18" charset="0"/>
              </a:rPr>
              <a:t>quanh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chuyển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thì</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Trái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ngày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đêm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gian</a:t>
            </a:r>
            <a:r>
              <a:rPr lang="en-US" sz="2400" dirty="0" smtClean="0">
                <a:latin typeface="Times New Roman" panose="02020603050405020304" pitchFamily="18" charset="0"/>
                <a:cs typeface="Times New Roman" panose="02020603050405020304" pitchFamily="18" charset="0"/>
              </a:rPr>
              <a:t> ban </a:t>
            </a:r>
            <a:r>
              <a:rPr lang="en-US" sz="2400" dirty="0" err="1" smtClean="0">
                <a:latin typeface="Times New Roman" panose="02020603050405020304" pitchFamily="18" charset="0"/>
                <a:cs typeface="Times New Roman" panose="02020603050405020304" pitchFamily="18" charset="0"/>
              </a:rPr>
              <a:t>ngày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gian</a:t>
            </a:r>
            <a:r>
              <a:rPr lang="en-US" sz="2400" dirty="0" smtClean="0">
                <a:latin typeface="Times New Roman" panose="02020603050405020304" pitchFamily="18" charset="0"/>
                <a:cs typeface="Times New Roman" panose="02020603050405020304" pitchFamily="18" charset="0"/>
              </a:rPr>
              <a:t> ban </a:t>
            </a:r>
            <a:r>
              <a:rPr lang="en-US" sz="2400" dirty="0" err="1" smtClean="0">
                <a:latin typeface="Times New Roman" panose="02020603050405020304" pitchFamily="18" charset="0"/>
                <a:cs typeface="Times New Roman" panose="02020603050405020304" pitchFamily="18" charset="0"/>
              </a:rPr>
              <a:t>đêm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 ở </a:t>
            </a:r>
            <a:r>
              <a:rPr lang="en-US" sz="2400" dirty="0" err="1" smtClean="0">
                <a:latin typeface="Times New Roman" panose="02020603050405020304" pitchFamily="18" charset="0"/>
                <a:cs typeface="Times New Roman" panose="02020603050405020304" pitchFamily="18" charset="0"/>
              </a:rPr>
              <a:t>bề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sao</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88773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hlinkClick r:id="" action="ppaction://noaction"/>
          </p:cNvPr>
          <p:cNvSpPr>
            <a:spLocks noChangeArrowheads="1"/>
          </p:cNvSpPr>
          <p:nvPr>
            <p:custDataLst>
              <p:tags r:id="rId1"/>
            </p:custDataLst>
          </p:nvPr>
        </p:nvSpPr>
        <p:spPr bwMode="gray">
          <a:xfrm>
            <a:off x="1373525" y="104175"/>
            <a:ext cx="7772400" cy="886425"/>
          </a:xfrm>
          <a:prstGeom prst="roundRect">
            <a:avLst>
              <a:gd name="adj" fmla="val 50000"/>
            </a:avLst>
          </a:prstGeom>
          <a:gradFill rotWithShape="1">
            <a:gsLst>
              <a:gs pos="0">
                <a:srgbClr val="003399"/>
              </a:gs>
              <a:gs pos="50000">
                <a:srgbClr val="003399">
                  <a:gamma/>
                  <a:tint val="64314"/>
                  <a:invGamma/>
                </a:srgbClr>
              </a:gs>
              <a:gs pos="100000">
                <a:srgbClr val="003399"/>
              </a:gs>
            </a:gsLst>
            <a:lin ang="0" scaled="1"/>
          </a:gradFill>
          <a:ln w="381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divot"/>
          </a:sp3d>
        </p:spPr>
        <p:txBody>
          <a:bodyPr wrap="none" anchor="ctr"/>
          <a:lstStyle/>
          <a:p>
            <a:pPr algn="ctr" eaLnBrk="0" fontAlgn="auto" hangingPunct="0">
              <a:spcBef>
                <a:spcPts val="0"/>
              </a:spcBef>
              <a:spcAft>
                <a:spcPts val="0"/>
              </a:spcAft>
              <a:defRPr/>
            </a:pPr>
            <a:r>
              <a:rPr lang="en-US" sz="2400" b="1"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BÀI 6</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HỆ QUẢ CHUYỂN ĐỘNG XUNG QUANH MẶT</a:t>
            </a:r>
          </a:p>
          <a:p>
            <a:pPr algn="ctr" eaLnBrk="0" fontAlgn="auto" hangingPunct="0">
              <a:spcBef>
                <a:spcPts val="0"/>
              </a:spcBef>
              <a:spcAft>
                <a:spcPts val="0"/>
              </a:spcAft>
              <a:defRPr/>
            </a:pP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TRỜI CỦA TRÁI ĐẤT</a:t>
            </a:r>
            <a:endPar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erdana" pitchFamily="34" charset="0"/>
              <a:cs typeface="+mn-cs"/>
            </a:endParaRPr>
          </a:p>
        </p:txBody>
      </p:sp>
      <p:sp>
        <p:nvSpPr>
          <p:cNvPr id="18438" name="Line 11"/>
          <p:cNvSpPr>
            <a:spLocks noChangeShapeType="1"/>
          </p:cNvSpPr>
          <p:nvPr/>
        </p:nvSpPr>
        <p:spPr bwMode="auto">
          <a:xfrm flipV="1">
            <a:off x="1373188" y="1143000"/>
            <a:ext cx="769461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Slide Number Placeholder 5"/>
          <p:cNvSpPr>
            <a:spLocks noGrp="1"/>
          </p:cNvSpPr>
          <p:nvPr>
            <p:ph type="sldNum" sz="quarter" idx="12"/>
          </p:nvPr>
        </p:nvSpPr>
        <p:spPr>
          <a:xfrm>
            <a:off x="6553200" y="6248400"/>
            <a:ext cx="2133600" cy="457200"/>
          </a:xfrm>
        </p:spPr>
        <p:txBody>
          <a:bodyPr/>
          <a:lstStyle/>
          <a:p>
            <a:fld id="{4B278CE9-A723-43CE-B7FE-B54AD2B70746}" type="slidenum">
              <a:rPr lang="en-US" altLang="en-US"/>
              <a:pPr/>
              <a:t>25</a:t>
            </a:fld>
            <a:endParaRPr lang="en-US" altLang="en-US"/>
          </a:p>
        </p:txBody>
      </p:sp>
      <p:sp>
        <p:nvSpPr>
          <p:cNvPr id="10" name="Rectangle 169"/>
          <p:cNvSpPr>
            <a:spLocks noChangeArrowheads="1"/>
          </p:cNvSpPr>
          <p:nvPr>
            <p:custDataLst>
              <p:tags r:id="rId2"/>
            </p:custDataLst>
          </p:nvPr>
        </p:nvSpPr>
        <p:spPr bwMode="auto">
          <a:xfrm>
            <a:off x="1524000" y="1352550"/>
            <a:ext cx="6781800" cy="1162050"/>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4000" b="1" dirty="0" smtClean="0">
                <a:solidFill>
                  <a:schemeClr val="bg1"/>
                </a:solidFill>
                <a:latin typeface="Times New Roman" pitchFamily="18" charset="0"/>
                <a:cs typeface="Times New Roman" pitchFamily="18" charset="0"/>
              </a:rPr>
              <a:t>CỦNG CỐ</a:t>
            </a:r>
          </a:p>
        </p:txBody>
      </p:sp>
      <p:pic>
        <p:nvPicPr>
          <p:cNvPr id="22" name="Picture 6" descr="Tweety[1]">
            <a:hlinkClick r:id="" action="ppaction://noaction"/>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819082"/>
            <a:ext cx="14478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descr="bird[1]">
            <a:hlinkClick r:id="" action="ppaction://noaction"/>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2715894"/>
            <a:ext cx="1447800"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 descr="rooster2[1]">
            <a:hlinkClick r:id="" action="ppaction://noaction"/>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47900" y="4732020"/>
            <a:ext cx="12573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2" descr="pug">
            <a:hlinkClick r:id="" action="ppaction://noaction"/>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057900" y="4732020"/>
            <a:ext cx="152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19860"/>
      </p:ext>
    </p:extLst>
  </p:cSld>
  <p:clrMapOvr>
    <a:masterClrMapping/>
  </p:clrMapOvr>
  <p:transition spd="slow">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custDataLst>
              <p:tags r:id="rId1"/>
            </p:custDataLst>
          </p:nvPr>
        </p:nvSpPr>
        <p:spPr bwMode="gray">
          <a:xfrm>
            <a:off x="1373525" y="104175"/>
            <a:ext cx="7772400" cy="886425"/>
          </a:xfrm>
          <a:prstGeom prst="roundRect">
            <a:avLst>
              <a:gd name="adj" fmla="val 50000"/>
            </a:avLst>
          </a:prstGeom>
          <a:gradFill rotWithShape="1">
            <a:gsLst>
              <a:gs pos="0">
                <a:srgbClr val="003399"/>
              </a:gs>
              <a:gs pos="50000">
                <a:srgbClr val="003399">
                  <a:gamma/>
                  <a:tint val="64314"/>
                  <a:invGamma/>
                </a:srgbClr>
              </a:gs>
              <a:gs pos="100000">
                <a:srgbClr val="003399"/>
              </a:gs>
            </a:gsLst>
            <a:lin ang="0" scaled="1"/>
          </a:gradFill>
          <a:ln w="381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divot"/>
          </a:sp3d>
        </p:spPr>
        <p:txBody>
          <a:bodyPr wrap="none" anchor="ctr"/>
          <a:lstStyle/>
          <a:p>
            <a:pPr algn="ctr" eaLnBrk="0" fontAlgn="auto" hangingPunct="0">
              <a:spcBef>
                <a:spcPts val="0"/>
              </a:spcBef>
              <a:spcAft>
                <a:spcPts val="0"/>
              </a:spcAft>
              <a:defRPr/>
            </a:pPr>
            <a:r>
              <a:rPr lang="en-US" sz="2400" b="1"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BÀI 6</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HỆ QUẢ CHUYỂN ĐỘNG XUNG QUANH MẶT</a:t>
            </a:r>
          </a:p>
          <a:p>
            <a:pPr algn="ctr" eaLnBrk="0" fontAlgn="auto" hangingPunct="0">
              <a:spcBef>
                <a:spcPts val="0"/>
              </a:spcBef>
              <a:spcAft>
                <a:spcPts val="0"/>
              </a:spcAft>
              <a:defRPr/>
            </a:pP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TRỜI CỦA TRÁI ĐẤT</a:t>
            </a:r>
            <a:endPar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erdana" pitchFamily="34" charset="0"/>
              <a:cs typeface="+mn-cs"/>
            </a:endParaRPr>
          </a:p>
        </p:txBody>
      </p:sp>
      <p:sp>
        <p:nvSpPr>
          <p:cNvPr id="18438" name="Line 11"/>
          <p:cNvSpPr>
            <a:spLocks noChangeShapeType="1"/>
          </p:cNvSpPr>
          <p:nvPr/>
        </p:nvSpPr>
        <p:spPr bwMode="auto">
          <a:xfrm flipV="1">
            <a:off x="1373188" y="1143000"/>
            <a:ext cx="769461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Text Box 19"/>
          <p:cNvSpPr txBox="1">
            <a:spLocks noChangeArrowheads="1"/>
          </p:cNvSpPr>
          <p:nvPr>
            <p:custDataLst>
              <p:tags r:id="rId2"/>
            </p:custDataLst>
          </p:nvPr>
        </p:nvSpPr>
        <p:spPr bwMode="auto">
          <a:xfrm>
            <a:off x="28888" y="3523178"/>
            <a:ext cx="9054152" cy="1292662"/>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sp3d extrusionH="57150">
              <a:bevelT w="38100" h="38100" prst="relaxedInset"/>
            </a:sp3d>
          </a:bodyPr>
          <a:lstStyle/>
          <a:p>
            <a:pPr indent="288925">
              <a:spcBef>
                <a:spcPct val="50000"/>
              </a:spcBef>
            </a:pP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Trái</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Đất</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chuyển</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động</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xung</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quanh</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Mặt</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trời</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theo</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hướng</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từ</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 </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s</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ang… …….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Trên</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quỹ</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đạo</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hình</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Thời</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gian</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chuyển</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động</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một</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vòng</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mất</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endPar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22" name="Text Box 22" descr="Medium wood"/>
          <p:cNvSpPr txBox="1">
            <a:spLocks noChangeArrowheads="1"/>
          </p:cNvSpPr>
          <p:nvPr/>
        </p:nvSpPr>
        <p:spPr bwMode="auto">
          <a:xfrm>
            <a:off x="1417320" y="1369665"/>
            <a:ext cx="6477000" cy="1323439"/>
          </a:xfrm>
          <a:prstGeom prst="rect">
            <a:avLst/>
          </a:prstGeom>
          <a:blipFill dpi="0" rotWithShape="1">
            <a:blip r:embed="rId10"/>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200" b="1" dirty="0" err="1" smtClean="0">
                <a:solidFill>
                  <a:srgbClr val="000000"/>
                </a:solidFill>
                <a:latin typeface="Times New Roman" pitchFamily="18" charset="0"/>
              </a:rPr>
              <a:t>Hãy</a:t>
            </a:r>
            <a:r>
              <a:rPr lang="en-US" sz="3200" b="1" dirty="0" smtClean="0">
                <a:solidFill>
                  <a:srgbClr val="000000"/>
                </a:solidFill>
                <a:latin typeface="Times New Roman" pitchFamily="18" charset="0"/>
              </a:rPr>
              <a:t> </a:t>
            </a:r>
            <a:r>
              <a:rPr lang="en-US" sz="3200" b="1" dirty="0" err="1" smtClean="0">
                <a:solidFill>
                  <a:srgbClr val="000000"/>
                </a:solidFill>
                <a:latin typeface="Times New Roman" pitchFamily="18" charset="0"/>
              </a:rPr>
              <a:t>điền</a:t>
            </a:r>
            <a:r>
              <a:rPr lang="en-US" sz="3200" b="1" dirty="0" smtClean="0">
                <a:solidFill>
                  <a:srgbClr val="000000"/>
                </a:solidFill>
                <a:latin typeface="Times New Roman" pitchFamily="18" charset="0"/>
              </a:rPr>
              <a:t> </a:t>
            </a:r>
            <a:r>
              <a:rPr lang="en-US" sz="3200" b="1" dirty="0" err="1" smtClean="0">
                <a:solidFill>
                  <a:srgbClr val="000000"/>
                </a:solidFill>
                <a:latin typeface="Times New Roman" pitchFamily="18" charset="0"/>
              </a:rPr>
              <a:t>từ</a:t>
            </a:r>
            <a:r>
              <a:rPr lang="en-US" sz="3200" b="1" dirty="0" smtClean="0">
                <a:solidFill>
                  <a:srgbClr val="000000"/>
                </a:solidFill>
                <a:latin typeface="Times New Roman" pitchFamily="18" charset="0"/>
              </a:rPr>
              <a:t> </a:t>
            </a:r>
            <a:r>
              <a:rPr lang="en-US" sz="3200" b="1" dirty="0" err="1" smtClean="0">
                <a:solidFill>
                  <a:srgbClr val="000000"/>
                </a:solidFill>
                <a:latin typeface="Times New Roman" pitchFamily="18" charset="0"/>
              </a:rPr>
              <a:t>thích</a:t>
            </a:r>
            <a:r>
              <a:rPr lang="en-US" sz="3200" b="1" dirty="0" smtClean="0">
                <a:solidFill>
                  <a:srgbClr val="000000"/>
                </a:solidFill>
                <a:latin typeface="Times New Roman" pitchFamily="18" charset="0"/>
              </a:rPr>
              <a:t> </a:t>
            </a:r>
            <a:r>
              <a:rPr lang="en-US" sz="3200" b="1" dirty="0" err="1" smtClean="0">
                <a:solidFill>
                  <a:srgbClr val="000000"/>
                </a:solidFill>
                <a:latin typeface="Times New Roman" pitchFamily="18" charset="0"/>
              </a:rPr>
              <a:t>hợp</a:t>
            </a:r>
            <a:endParaRPr lang="en-US" sz="3200" b="1" dirty="0" smtClean="0">
              <a:solidFill>
                <a:srgbClr val="000000"/>
              </a:solidFill>
              <a:latin typeface="Times New Roman" pitchFamily="18" charset="0"/>
            </a:endParaRPr>
          </a:p>
          <a:p>
            <a:pPr algn="ctr">
              <a:spcBef>
                <a:spcPct val="50000"/>
              </a:spcBef>
            </a:pPr>
            <a:r>
              <a:rPr lang="en-US" sz="3200" b="1" dirty="0" err="1" smtClean="0">
                <a:solidFill>
                  <a:srgbClr val="000000"/>
                </a:solidFill>
                <a:latin typeface="Times New Roman" pitchFamily="18" charset="0"/>
              </a:rPr>
              <a:t>vào</a:t>
            </a:r>
            <a:r>
              <a:rPr lang="en-US" sz="3200" b="1" dirty="0" smtClean="0">
                <a:solidFill>
                  <a:srgbClr val="000000"/>
                </a:solidFill>
                <a:latin typeface="Times New Roman" pitchFamily="18" charset="0"/>
              </a:rPr>
              <a:t> </a:t>
            </a:r>
            <a:r>
              <a:rPr lang="en-US" sz="3200" b="1" dirty="0" err="1" smtClean="0">
                <a:solidFill>
                  <a:srgbClr val="000000"/>
                </a:solidFill>
                <a:latin typeface="Times New Roman" pitchFamily="18" charset="0"/>
              </a:rPr>
              <a:t>chỗ</a:t>
            </a:r>
            <a:r>
              <a:rPr lang="en-US" sz="3200" b="1" dirty="0" smtClean="0">
                <a:solidFill>
                  <a:srgbClr val="000000"/>
                </a:solidFill>
                <a:latin typeface="Times New Roman" pitchFamily="18" charset="0"/>
              </a:rPr>
              <a:t> </a:t>
            </a:r>
            <a:r>
              <a:rPr lang="en-US" sz="3200" b="1" dirty="0" err="1" smtClean="0">
                <a:solidFill>
                  <a:srgbClr val="000000"/>
                </a:solidFill>
                <a:latin typeface="Times New Roman" pitchFamily="18" charset="0"/>
              </a:rPr>
              <a:t>trống</a:t>
            </a:r>
            <a:endParaRPr lang="en-US" sz="3200" b="1" dirty="0">
              <a:solidFill>
                <a:srgbClr val="000000"/>
              </a:solidFill>
            </a:endParaRPr>
          </a:p>
        </p:txBody>
      </p:sp>
      <p:grpSp>
        <p:nvGrpSpPr>
          <p:cNvPr id="23" name="Group 21"/>
          <p:cNvGrpSpPr>
            <a:grpSpLocks/>
          </p:cNvGrpSpPr>
          <p:nvPr/>
        </p:nvGrpSpPr>
        <p:grpSpPr bwMode="auto">
          <a:xfrm>
            <a:off x="-76200" y="1447800"/>
            <a:ext cx="9144000" cy="1371600"/>
            <a:chOff x="336" y="2304"/>
            <a:chExt cx="4992" cy="1056"/>
          </a:xfrm>
        </p:grpSpPr>
        <p:pic>
          <p:nvPicPr>
            <p:cNvPr id="24" name="Picture 22" descr="1509"/>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36" y="2304"/>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1509"/>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272" y="2304"/>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p:cNvSpPr txBox="1"/>
          <p:nvPr>
            <p:custDataLst>
              <p:tags r:id="rId3"/>
            </p:custDataLst>
          </p:nvPr>
        </p:nvSpPr>
        <p:spPr>
          <a:xfrm>
            <a:off x="8068784" y="3514247"/>
            <a:ext cx="983776"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Tây</a:t>
            </a:r>
            <a:r>
              <a:rPr lang="en-US"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endPar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6" name="TextBox 35"/>
          <p:cNvSpPr txBox="1"/>
          <p:nvPr>
            <p:custDataLst>
              <p:tags r:id="rId4"/>
            </p:custDataLst>
          </p:nvPr>
        </p:nvSpPr>
        <p:spPr>
          <a:xfrm>
            <a:off x="890954" y="3992045"/>
            <a:ext cx="1090246"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đông</a:t>
            </a:r>
            <a:r>
              <a:rPr lang="en-US"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endPar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7" name="TextBox 36"/>
          <p:cNvSpPr txBox="1"/>
          <p:nvPr>
            <p:custDataLst>
              <p:tags r:id="rId5"/>
            </p:custDataLst>
          </p:nvPr>
        </p:nvSpPr>
        <p:spPr>
          <a:xfrm>
            <a:off x="4960064" y="3951683"/>
            <a:ext cx="235513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Elip</a:t>
            </a:r>
            <a:r>
              <a:rPr lang="en-US"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endPar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8" name="TextBox 37"/>
          <p:cNvSpPr txBox="1"/>
          <p:nvPr>
            <p:custDataLst>
              <p:tags r:id="rId6"/>
            </p:custDataLst>
          </p:nvPr>
        </p:nvSpPr>
        <p:spPr>
          <a:xfrm>
            <a:off x="4038600" y="4459068"/>
            <a:ext cx="26670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365 </a:t>
            </a:r>
            <a:r>
              <a:rPr lang="en-US" sz="24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ngày</a:t>
            </a:r>
            <a:r>
              <a:rPr lang="en-US"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6 </a:t>
            </a:r>
            <a:r>
              <a:rPr lang="en-US" sz="24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giờ</a:t>
            </a:r>
            <a:endPar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 name="Picture 7" descr="Walk-02-jun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73255" y="5331264"/>
            <a:ext cx="670243" cy="152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8" descr="Walk-02-jun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flipH="1">
            <a:off x="8240790" y="5370732"/>
            <a:ext cx="639763" cy="148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21" descr="Jlgbook">
            <a:hlinkClick r:id="" action="ppaction://noaction"/>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581400" y="5486400"/>
            <a:ext cx="2057400" cy="120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71045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9" name="wind.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circle(in)">
                                      <p:cBhvr>
                                        <p:cTn id="23" dur="20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 grpId="0" animBg="1"/>
      <p:bldP spid="37" grpId="0" animBg="1"/>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custDataLst>
              <p:tags r:id="rId1"/>
            </p:custDataLst>
          </p:nvPr>
        </p:nvSpPr>
        <p:spPr bwMode="gray">
          <a:xfrm>
            <a:off x="1373525" y="104175"/>
            <a:ext cx="7772400" cy="886425"/>
          </a:xfrm>
          <a:prstGeom prst="roundRect">
            <a:avLst>
              <a:gd name="adj" fmla="val 50000"/>
            </a:avLst>
          </a:prstGeom>
          <a:gradFill rotWithShape="1">
            <a:gsLst>
              <a:gs pos="0">
                <a:srgbClr val="003399"/>
              </a:gs>
              <a:gs pos="50000">
                <a:srgbClr val="003399">
                  <a:gamma/>
                  <a:tint val="64314"/>
                  <a:invGamma/>
                </a:srgbClr>
              </a:gs>
              <a:gs pos="100000">
                <a:srgbClr val="003399"/>
              </a:gs>
            </a:gsLst>
            <a:lin ang="0" scaled="1"/>
          </a:gradFill>
          <a:ln w="381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divot"/>
          </a:sp3d>
        </p:spPr>
        <p:txBody>
          <a:bodyPr wrap="none" anchor="ctr"/>
          <a:lstStyle/>
          <a:p>
            <a:pPr algn="ctr" eaLnBrk="0" fontAlgn="auto" hangingPunct="0">
              <a:spcBef>
                <a:spcPts val="0"/>
              </a:spcBef>
              <a:spcAft>
                <a:spcPts val="0"/>
              </a:spcAft>
              <a:defRPr/>
            </a:pPr>
            <a:r>
              <a:rPr lang="en-US" sz="2400" b="1"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BÀI 6</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HỆ QUẢ CHUYỂN ĐỘNG XUNG QUANH MẶT</a:t>
            </a:r>
          </a:p>
          <a:p>
            <a:pPr algn="ctr" eaLnBrk="0" fontAlgn="auto" hangingPunct="0">
              <a:spcBef>
                <a:spcPts val="0"/>
              </a:spcBef>
              <a:spcAft>
                <a:spcPts val="0"/>
              </a:spcAft>
              <a:defRPr/>
            </a:pP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TRỜI CỦA TRÁI ĐẤT</a:t>
            </a:r>
            <a:endPar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erdana" pitchFamily="34" charset="0"/>
              <a:cs typeface="+mn-cs"/>
            </a:endParaRPr>
          </a:p>
        </p:txBody>
      </p:sp>
      <p:sp>
        <p:nvSpPr>
          <p:cNvPr id="18438" name="Line 11"/>
          <p:cNvSpPr>
            <a:spLocks noChangeShapeType="1"/>
          </p:cNvSpPr>
          <p:nvPr/>
        </p:nvSpPr>
        <p:spPr bwMode="auto">
          <a:xfrm flipV="1">
            <a:off x="1373188" y="1143000"/>
            <a:ext cx="769461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Text Box 19"/>
          <p:cNvSpPr txBox="1">
            <a:spLocks noChangeArrowheads="1"/>
          </p:cNvSpPr>
          <p:nvPr>
            <p:custDataLst>
              <p:tags r:id="rId2"/>
            </p:custDataLst>
          </p:nvPr>
        </p:nvSpPr>
        <p:spPr bwMode="auto">
          <a:xfrm>
            <a:off x="28888" y="3523178"/>
            <a:ext cx="9054152" cy="492443"/>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sp3d extrusionH="57150">
              <a:bevelT w="38100" h="38100" prst="relaxedInset"/>
            </a:sp3d>
          </a:bodyPr>
          <a:lstStyle/>
          <a:p>
            <a:pPr indent="288925">
              <a:spcBef>
                <a:spcPct val="50000"/>
              </a:spcBef>
            </a:pP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Ở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Bắc</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bán</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cầu</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vào</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ngày</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22-6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còn</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được</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gọi</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là</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ngày</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gì</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endPar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grpSp>
        <p:nvGrpSpPr>
          <p:cNvPr id="23" name="Group 21"/>
          <p:cNvGrpSpPr>
            <a:grpSpLocks/>
          </p:cNvGrpSpPr>
          <p:nvPr/>
        </p:nvGrpSpPr>
        <p:grpSpPr bwMode="auto">
          <a:xfrm>
            <a:off x="-76200" y="1447800"/>
            <a:ext cx="9144000" cy="1371600"/>
            <a:chOff x="336" y="2304"/>
            <a:chExt cx="4992" cy="1056"/>
          </a:xfrm>
        </p:grpSpPr>
        <p:pic>
          <p:nvPicPr>
            <p:cNvPr id="24" name="Picture 22" descr="1509"/>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36" y="2304"/>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1509"/>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72" y="2304"/>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 name="Picture 7" descr="Walk-02-jun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73255" y="5331264"/>
            <a:ext cx="670243" cy="152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8" descr="Walk-02-jun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8240790" y="5370732"/>
            <a:ext cx="639763" cy="148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21" descr="Jlgbook">
            <a:hlinkClick r:id="" action="ppaction://noaction"/>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581400" y="5486400"/>
            <a:ext cx="2057400" cy="120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8" descr="Cau hoi"/>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81400" y="1263876"/>
            <a:ext cx="2209800" cy="155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custDataLst>
              <p:tags r:id="rId3"/>
            </p:custDataLst>
          </p:nvPr>
        </p:nvSpPr>
        <p:spPr>
          <a:xfrm>
            <a:off x="2950937" y="4063486"/>
            <a:ext cx="421782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Ngày</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Hạ</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chí</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44098735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6" name="wind.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80">
                                          <p:stCondLst>
                                            <p:cond delay="0"/>
                                          </p:stCondLst>
                                        </p:cTn>
                                        <p:tgtEl>
                                          <p:spTgt spid="2"/>
                                        </p:tgtEl>
                                      </p:cBhvr>
                                    </p:animEffect>
                                    <p:anim calcmode="lin" valueType="num">
                                      <p:cBhvr>
                                        <p:cTn id="2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tgtEl>
                                      </p:cBhvr>
                                      <p:to x="100000" y="60000"/>
                                    </p:animScale>
                                    <p:animScale>
                                      <p:cBhvr>
                                        <p:cTn id="26" dur="166" decel="50000">
                                          <p:stCondLst>
                                            <p:cond delay="676"/>
                                          </p:stCondLst>
                                        </p:cTn>
                                        <p:tgtEl>
                                          <p:spTgt spid="2"/>
                                        </p:tgtEl>
                                      </p:cBhvr>
                                      <p:to x="100000" y="100000"/>
                                    </p:animScale>
                                    <p:animScale>
                                      <p:cBhvr>
                                        <p:cTn id="27" dur="26">
                                          <p:stCondLst>
                                            <p:cond delay="1312"/>
                                          </p:stCondLst>
                                        </p:cTn>
                                        <p:tgtEl>
                                          <p:spTgt spid="2"/>
                                        </p:tgtEl>
                                      </p:cBhvr>
                                      <p:to x="100000" y="80000"/>
                                    </p:animScale>
                                    <p:animScale>
                                      <p:cBhvr>
                                        <p:cTn id="28" dur="166" decel="50000">
                                          <p:stCondLst>
                                            <p:cond delay="1338"/>
                                          </p:stCondLst>
                                        </p:cTn>
                                        <p:tgtEl>
                                          <p:spTgt spid="2"/>
                                        </p:tgtEl>
                                      </p:cBhvr>
                                      <p:to x="100000" y="100000"/>
                                    </p:animScale>
                                    <p:animScale>
                                      <p:cBhvr>
                                        <p:cTn id="29" dur="26">
                                          <p:stCondLst>
                                            <p:cond delay="1642"/>
                                          </p:stCondLst>
                                        </p:cTn>
                                        <p:tgtEl>
                                          <p:spTgt spid="2"/>
                                        </p:tgtEl>
                                      </p:cBhvr>
                                      <p:to x="100000" y="90000"/>
                                    </p:animScale>
                                    <p:animScale>
                                      <p:cBhvr>
                                        <p:cTn id="30" dur="166" decel="50000">
                                          <p:stCondLst>
                                            <p:cond delay="1668"/>
                                          </p:stCondLst>
                                        </p:cTn>
                                        <p:tgtEl>
                                          <p:spTgt spid="2"/>
                                        </p:tgtEl>
                                      </p:cBhvr>
                                      <p:to x="100000" y="100000"/>
                                    </p:animScale>
                                    <p:animScale>
                                      <p:cBhvr>
                                        <p:cTn id="31" dur="26">
                                          <p:stCondLst>
                                            <p:cond delay="1808"/>
                                          </p:stCondLst>
                                        </p:cTn>
                                        <p:tgtEl>
                                          <p:spTgt spid="2"/>
                                        </p:tgtEl>
                                      </p:cBhvr>
                                      <p:to x="100000" y="95000"/>
                                    </p:animScale>
                                    <p:animScale>
                                      <p:cBhvr>
                                        <p:cTn id="32"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custDataLst>
              <p:tags r:id="rId1"/>
            </p:custDataLst>
          </p:nvPr>
        </p:nvSpPr>
        <p:spPr bwMode="gray">
          <a:xfrm>
            <a:off x="1373525" y="104175"/>
            <a:ext cx="7772400" cy="886425"/>
          </a:xfrm>
          <a:prstGeom prst="roundRect">
            <a:avLst>
              <a:gd name="adj" fmla="val 50000"/>
            </a:avLst>
          </a:prstGeom>
          <a:gradFill rotWithShape="1">
            <a:gsLst>
              <a:gs pos="0">
                <a:srgbClr val="003399"/>
              </a:gs>
              <a:gs pos="50000">
                <a:srgbClr val="003399">
                  <a:gamma/>
                  <a:tint val="64314"/>
                  <a:invGamma/>
                </a:srgbClr>
              </a:gs>
              <a:gs pos="100000">
                <a:srgbClr val="003399"/>
              </a:gs>
            </a:gsLst>
            <a:lin ang="0" scaled="1"/>
          </a:gradFill>
          <a:ln w="381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divot"/>
          </a:sp3d>
        </p:spPr>
        <p:txBody>
          <a:bodyPr wrap="none" anchor="ctr"/>
          <a:lstStyle/>
          <a:p>
            <a:pPr algn="ctr" eaLnBrk="0" fontAlgn="auto" hangingPunct="0">
              <a:spcBef>
                <a:spcPts val="0"/>
              </a:spcBef>
              <a:spcAft>
                <a:spcPts val="0"/>
              </a:spcAft>
              <a:defRPr/>
            </a:pPr>
            <a:r>
              <a:rPr lang="en-US" sz="2400" b="1"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BÀI 6</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HỆ QUẢ CHUYỂN ĐỘNG XUNG QUANH MẶT</a:t>
            </a:r>
          </a:p>
          <a:p>
            <a:pPr algn="ctr" eaLnBrk="0" fontAlgn="auto" hangingPunct="0">
              <a:spcBef>
                <a:spcPts val="0"/>
              </a:spcBef>
              <a:spcAft>
                <a:spcPts val="0"/>
              </a:spcAft>
              <a:defRPr/>
            </a:pP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TRỜI CỦA TRÁI ĐẤT</a:t>
            </a:r>
            <a:endPar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erdana" pitchFamily="34" charset="0"/>
              <a:cs typeface="+mn-cs"/>
            </a:endParaRPr>
          </a:p>
        </p:txBody>
      </p:sp>
      <p:sp>
        <p:nvSpPr>
          <p:cNvPr id="18438" name="Line 11"/>
          <p:cNvSpPr>
            <a:spLocks noChangeShapeType="1"/>
          </p:cNvSpPr>
          <p:nvPr/>
        </p:nvSpPr>
        <p:spPr bwMode="auto">
          <a:xfrm flipV="1">
            <a:off x="1373188" y="1143000"/>
            <a:ext cx="769461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Text Box 19"/>
          <p:cNvSpPr txBox="1">
            <a:spLocks noChangeArrowheads="1"/>
          </p:cNvSpPr>
          <p:nvPr>
            <p:custDataLst>
              <p:tags r:id="rId2"/>
            </p:custDataLst>
          </p:nvPr>
        </p:nvSpPr>
        <p:spPr bwMode="auto">
          <a:xfrm>
            <a:off x="644270" y="3352800"/>
            <a:ext cx="7606352" cy="892552"/>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sp3d extrusionH="57150">
              <a:bevelT w="38100" h="38100" prst="relaxedInset"/>
            </a:sp3d>
          </a:bodyPr>
          <a:lstStyle/>
          <a:p>
            <a:pPr indent="288925" algn="ctr">
              <a:spcBef>
                <a:spcPct val="50000"/>
              </a:spcBef>
            </a:pP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Nguyên</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nhân</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dẫn</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tới</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hiện</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tượng</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ngày</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đêm</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dài</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ngắn</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khác</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nhau</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theo</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mùa</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và</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theo</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vĩ</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độ</a:t>
            </a:r>
            <a:endPar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grpSp>
        <p:nvGrpSpPr>
          <p:cNvPr id="23" name="Group 21"/>
          <p:cNvGrpSpPr>
            <a:grpSpLocks/>
          </p:cNvGrpSpPr>
          <p:nvPr/>
        </p:nvGrpSpPr>
        <p:grpSpPr bwMode="auto">
          <a:xfrm>
            <a:off x="-76200" y="1447800"/>
            <a:ext cx="9144000" cy="1371600"/>
            <a:chOff x="336" y="2304"/>
            <a:chExt cx="4992" cy="1056"/>
          </a:xfrm>
        </p:grpSpPr>
        <p:pic>
          <p:nvPicPr>
            <p:cNvPr id="24" name="Picture 22" descr="1509"/>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36" y="2304"/>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1509"/>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72" y="2304"/>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 name="Picture 7" descr="Walk-02-jun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73255" y="5331264"/>
            <a:ext cx="670243" cy="152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8" descr="Walk-02-jun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8240790" y="5370732"/>
            <a:ext cx="639763" cy="148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21" descr="Jlgbook">
            <a:hlinkClick r:id="" action="ppaction://noaction"/>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581400" y="5486400"/>
            <a:ext cx="2057400" cy="120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9"/>
          <p:cNvSpPr txBox="1">
            <a:spLocks noChangeArrowheads="1"/>
          </p:cNvSpPr>
          <p:nvPr>
            <p:custDataLst>
              <p:tags r:id="rId3"/>
            </p:custDataLst>
          </p:nvPr>
        </p:nvSpPr>
        <p:spPr bwMode="auto">
          <a:xfrm>
            <a:off x="633021" y="3338052"/>
            <a:ext cx="7606352" cy="954107"/>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sp3d extrusionH="57150">
              <a:bevelT w="38100" h="38100" prst="relaxedInset"/>
            </a:sp3d>
          </a:bodyPr>
          <a:lstStyle/>
          <a:p>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chuyển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động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xung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quanh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mặt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trời</a:t>
            </a:r>
            <a:endParaRPr lang="en-US" sz="2800" dirty="0">
              <a:solidFill>
                <a:srgbClr val="FF0000"/>
              </a:solidFill>
              <a:latin typeface="Times New Roman" pitchFamily="18" charset="0"/>
              <a:cs typeface="Times New Roman" pitchFamily="18" charset="0"/>
            </a:endParaRPr>
          </a:p>
          <a:p>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Trục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đât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luôn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nghiêng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với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mặt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phẳng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quỹ</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đạo</a:t>
            </a:r>
            <a:endParaRPr lang="en-US" sz="2800" dirty="0">
              <a:solidFill>
                <a:srgbClr val="FF0000"/>
              </a:solidFill>
              <a:latin typeface="Times New Roman" pitchFamily="18" charset="0"/>
              <a:cs typeface="Times New Roman" pitchFamily="18" charset="0"/>
            </a:endParaRPr>
          </a:p>
        </p:txBody>
      </p:sp>
      <p:pic>
        <p:nvPicPr>
          <p:cNvPr id="15" name="Picture 18" descr="Cau hoi"/>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81400" y="1263876"/>
            <a:ext cx="2209800" cy="155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63302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6" name="wind.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228600" y="228600"/>
            <a:ext cx="8915400" cy="1143000"/>
          </a:xfrm>
        </p:spPr>
        <p:txBody>
          <a:bodyPr/>
          <a:lstStyle/>
          <a:p>
            <a:pPr algn="just"/>
            <a:r>
              <a:rPr lang="en-US" sz="3200" dirty="0" err="1">
                <a:latin typeface="VNI-Times" pitchFamily="2" charset="0"/>
              </a:rPr>
              <a:t>Trong</a:t>
            </a:r>
            <a:r>
              <a:rPr lang="en-US" sz="3200" dirty="0">
                <a:latin typeface="VNI-Times" pitchFamily="2" charset="0"/>
              </a:rPr>
              <a:t> </a:t>
            </a:r>
            <a:r>
              <a:rPr lang="en-US" sz="3200" dirty="0" err="1">
                <a:latin typeface="VNI-Times" pitchFamily="2" charset="0"/>
              </a:rPr>
              <a:t>thöïc</a:t>
            </a:r>
            <a:r>
              <a:rPr lang="en-US" sz="3200" dirty="0">
                <a:latin typeface="VNI-Times" pitchFamily="2" charset="0"/>
              </a:rPr>
              <a:t> </a:t>
            </a:r>
            <a:r>
              <a:rPr lang="en-US" sz="3200" dirty="0" err="1">
                <a:latin typeface="VNI-Times" pitchFamily="2" charset="0"/>
              </a:rPr>
              <a:t>teá</a:t>
            </a:r>
            <a:r>
              <a:rPr lang="en-US" sz="3200" dirty="0">
                <a:latin typeface="VNI-Times" pitchFamily="2" charset="0"/>
              </a:rPr>
              <a:t> </a:t>
            </a:r>
            <a:r>
              <a:rPr lang="en-US" sz="3200" dirty="0" err="1">
                <a:latin typeface="VNI-Times" pitchFamily="2" charset="0"/>
              </a:rPr>
              <a:t>thì</a:t>
            </a:r>
            <a:r>
              <a:rPr lang="en-US" sz="3200" dirty="0">
                <a:latin typeface="VNI-Times" pitchFamily="2" charset="0"/>
              </a:rPr>
              <a:t> MT </a:t>
            </a:r>
            <a:r>
              <a:rPr lang="en-US" sz="3200" dirty="0" err="1">
                <a:latin typeface="VNI-Times" pitchFamily="2" charset="0"/>
              </a:rPr>
              <a:t>ñöùng</a:t>
            </a:r>
            <a:r>
              <a:rPr lang="en-US" sz="3200" dirty="0">
                <a:latin typeface="VNI-Times" pitchFamily="2" charset="0"/>
              </a:rPr>
              <a:t> </a:t>
            </a:r>
            <a:r>
              <a:rPr lang="en-US" sz="3200" dirty="0" err="1">
                <a:latin typeface="VNI-Times" pitchFamily="2" charset="0"/>
              </a:rPr>
              <a:t>yeân</a:t>
            </a:r>
            <a:r>
              <a:rPr lang="en-US" sz="3200" dirty="0">
                <a:latin typeface="VNI-Times" pitchFamily="2" charset="0"/>
              </a:rPr>
              <a:t> </a:t>
            </a:r>
            <a:r>
              <a:rPr lang="en-US" sz="3200" dirty="0" err="1">
                <a:latin typeface="VNI-Times" pitchFamily="2" charset="0"/>
              </a:rPr>
              <a:t>vaø</a:t>
            </a:r>
            <a:r>
              <a:rPr lang="en-US" sz="3200" dirty="0">
                <a:latin typeface="VNI-Times" pitchFamily="2" charset="0"/>
              </a:rPr>
              <a:t> TÑ </a:t>
            </a:r>
            <a:r>
              <a:rPr lang="en-US" sz="3200" dirty="0" err="1">
                <a:latin typeface="VNI-Times" pitchFamily="2" charset="0"/>
              </a:rPr>
              <a:t>chuyeån</a:t>
            </a:r>
            <a:r>
              <a:rPr lang="en-US" sz="3200" dirty="0">
                <a:latin typeface="VNI-Times" pitchFamily="2" charset="0"/>
              </a:rPr>
              <a:t> </a:t>
            </a:r>
            <a:r>
              <a:rPr lang="en-US" sz="3200" dirty="0" err="1">
                <a:latin typeface="VNI-Times" pitchFamily="2" charset="0"/>
              </a:rPr>
              <a:t>ñoäng</a:t>
            </a:r>
            <a:r>
              <a:rPr lang="en-US" sz="3200" dirty="0">
                <a:latin typeface="VNI-Times" pitchFamily="2" charset="0"/>
              </a:rPr>
              <a:t> </a:t>
            </a:r>
            <a:r>
              <a:rPr lang="en-US" sz="3200" dirty="0" err="1">
                <a:latin typeface="VNI-Times" pitchFamily="2" charset="0"/>
              </a:rPr>
              <a:t>xung</a:t>
            </a:r>
            <a:r>
              <a:rPr lang="en-US" sz="3200" dirty="0">
                <a:latin typeface="VNI-Times" pitchFamily="2" charset="0"/>
              </a:rPr>
              <a:t> </a:t>
            </a:r>
            <a:r>
              <a:rPr lang="en-US" sz="3200" dirty="0" err="1">
                <a:latin typeface="VNI-Times" pitchFamily="2" charset="0"/>
              </a:rPr>
              <a:t>quanh</a:t>
            </a:r>
            <a:r>
              <a:rPr lang="en-US" sz="3200" dirty="0">
                <a:latin typeface="VNI-Times" pitchFamily="2" charset="0"/>
              </a:rPr>
              <a:t> MT</a:t>
            </a:r>
          </a:p>
        </p:txBody>
      </p:sp>
      <p:sp>
        <p:nvSpPr>
          <p:cNvPr id="94212" name="Oval 4"/>
          <p:cNvSpPr>
            <a:spLocks noChangeArrowheads="1"/>
          </p:cNvSpPr>
          <p:nvPr/>
        </p:nvSpPr>
        <p:spPr bwMode="auto">
          <a:xfrm>
            <a:off x="381000" y="2438400"/>
            <a:ext cx="8153400" cy="3581400"/>
          </a:xfrm>
          <a:prstGeom prst="ellipse">
            <a:avLst/>
          </a:prstGeom>
          <a:noFill/>
          <a:ln w="0">
            <a:solidFill>
              <a:srgbClr val="66FFCC"/>
            </a:solidFill>
            <a:round/>
            <a:headEnd type="none" w="sm" len="sm"/>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ndParaRPr>
          </a:p>
        </p:txBody>
      </p:sp>
      <p:pic>
        <p:nvPicPr>
          <p:cNvPr id="94213" name="Picture 5" descr="SUN_MED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29100" y="37719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4214" name="Picture 6" descr="TraiDa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81975" y="3838575"/>
            <a:ext cx="609600" cy="55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7888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path" presetSubtype="0" repeatCount="indefinite" fill="hold" nodeType="afterEffect">
                                  <p:stCondLst>
                                    <p:cond delay="0"/>
                                  </p:stCondLst>
                                  <p:childTnLst>
                                    <p:animMotion origin="layout" path="M -0.43872 -0.24213 C -0.19323 -0.24213 0.00729 -0.12639 0.00729 0.0169 C 0.00729 0.16065 -0.19323 0.27778 -0.43872 0.27778 C -0.6849 0.27778 -0.88438 0.16065 -0.88438 0.0169 C -0.88438 -0.12639 -0.6849 -0.24213 -0.43872 -0.24213 Z " pathEditMode="relative" rAng="0" ptsTypes="fffff">
                                      <p:cBhvr>
                                        <p:cTn id="6" dur="15000" spd="-100000" fill="hold"/>
                                        <p:tgtEl>
                                          <p:spTgt spid="94214"/>
                                        </p:tgtEl>
                                        <p:attrNameLst>
                                          <p:attrName>ppt_x</p:attrName>
                                          <p:attrName>ppt_y</p:attrName>
                                        </p:attrNameLst>
                                      </p:cBhvr>
                                      <p:rCtr x="17" y="25995"/>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4210"/>
                                        </p:tgtEl>
                                        <p:attrNameLst>
                                          <p:attrName>style.visibility</p:attrName>
                                        </p:attrNameLst>
                                      </p:cBhvr>
                                      <p:to>
                                        <p:strVal val="visible"/>
                                      </p:to>
                                    </p:set>
                                    <p:anim calcmode="lin" valueType="num">
                                      <p:cBhvr additive="base">
                                        <p:cTn id="11" dur="500" fill="hold"/>
                                        <p:tgtEl>
                                          <p:spTgt spid="94210"/>
                                        </p:tgtEl>
                                        <p:attrNameLst>
                                          <p:attrName>ppt_x</p:attrName>
                                        </p:attrNameLst>
                                      </p:cBhvr>
                                      <p:tavLst>
                                        <p:tav tm="0">
                                          <p:val>
                                            <p:strVal val="#ppt_x"/>
                                          </p:val>
                                        </p:tav>
                                        <p:tav tm="100000">
                                          <p:val>
                                            <p:strVal val="#ppt_x"/>
                                          </p:val>
                                        </p:tav>
                                      </p:tavLst>
                                    </p:anim>
                                    <p:anim calcmode="lin" valueType="num">
                                      <p:cBhvr additive="base">
                                        <p:cTn id="12" dur="500" fill="hold"/>
                                        <p:tgtEl>
                                          <p:spTgt spid="94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52399" y="2362200"/>
            <a:ext cx="8991601" cy="1096899"/>
          </a:xfrm>
        </p:spPr>
        <p:txBody>
          <a:bodyPr>
            <a:normAutofit/>
          </a:bodyPr>
          <a:lstStyle/>
          <a:p>
            <a:pPr algn="l" eaLnBrk="1" hangingPunct="1"/>
            <a:r>
              <a:rPr lang="en-US" sz="3200" dirty="0" err="1" smtClean="0">
                <a:solidFill>
                  <a:srgbClr val="C00000"/>
                </a:solidFill>
                <a:latin typeface="Times New Roman" panose="02020603050405020304" pitchFamily="18" charset="0"/>
                <a:cs typeface="Times New Roman" panose="02020603050405020304" pitchFamily="18" charset="0"/>
              </a:rPr>
              <a:t>Chuyển</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động</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biểu</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kiến</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hàng</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năm</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của</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Mặt</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Trời</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là</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gì</a:t>
            </a:r>
            <a:r>
              <a:rPr lang="en-US" sz="3200" dirty="0" smtClean="0">
                <a:solidFill>
                  <a:srgbClr val="C00000"/>
                </a:solidFill>
                <a:latin typeface="Times New Roman" panose="02020603050405020304" pitchFamily="18" charset="0"/>
                <a:cs typeface="Times New Roman" panose="02020603050405020304" pitchFamily="18" charset="0"/>
              </a:rPr>
              <a:t>?</a:t>
            </a:r>
          </a:p>
        </p:txBody>
      </p:sp>
      <p:sp>
        <p:nvSpPr>
          <p:cNvPr id="2055" name="Text Box 7"/>
          <p:cNvSpPr txBox="1">
            <a:spLocks noChangeArrowheads="1"/>
          </p:cNvSpPr>
          <p:nvPr/>
        </p:nvSpPr>
        <p:spPr bwMode="auto">
          <a:xfrm>
            <a:off x="9100" y="0"/>
            <a:ext cx="899160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sz="3200" dirty="0" smtClean="0">
                <a:solidFill>
                  <a:srgbClr val="FF0000"/>
                </a:solidFill>
                <a:latin typeface="Times New Roman" pitchFamily="18" charset="0"/>
              </a:rPr>
              <a:t>I</a:t>
            </a:r>
            <a:r>
              <a:rPr lang="en-US" sz="3200" dirty="0" smtClean="0">
                <a:solidFill>
                  <a:srgbClr val="FF0000"/>
                </a:solidFill>
                <a:latin typeface="Times New Roman" pitchFamily="18" charset="0"/>
              </a:rPr>
              <a:t>: </a:t>
            </a:r>
            <a:r>
              <a:rPr lang="en-US" sz="3200" dirty="0" err="1" smtClean="0">
                <a:solidFill>
                  <a:srgbClr val="FF0000"/>
                </a:solidFill>
                <a:latin typeface="Times New Roman" pitchFamily="18" charset="0"/>
              </a:rPr>
              <a:t>Chuyển</a:t>
            </a:r>
            <a:r>
              <a:rPr lang="en-US" sz="3200" dirty="0" smtClean="0">
                <a:solidFill>
                  <a:srgbClr val="FF0000"/>
                </a:solidFill>
                <a:latin typeface="Times New Roman" pitchFamily="18" charset="0"/>
              </a:rPr>
              <a:t> </a:t>
            </a:r>
            <a:r>
              <a:rPr lang="en-US" sz="3200" dirty="0" err="1" smtClean="0">
                <a:solidFill>
                  <a:srgbClr val="FF0000"/>
                </a:solidFill>
                <a:latin typeface="Times New Roman" pitchFamily="18" charset="0"/>
              </a:rPr>
              <a:t>động</a:t>
            </a:r>
            <a:r>
              <a:rPr lang="en-US" sz="3200" dirty="0" smtClean="0">
                <a:solidFill>
                  <a:srgbClr val="FF0000"/>
                </a:solidFill>
                <a:latin typeface="Times New Roman" pitchFamily="18" charset="0"/>
              </a:rPr>
              <a:t> </a:t>
            </a:r>
            <a:r>
              <a:rPr lang="en-US" sz="3200" dirty="0" err="1" smtClean="0">
                <a:solidFill>
                  <a:srgbClr val="FF0000"/>
                </a:solidFill>
                <a:latin typeface="Times New Roman" pitchFamily="18" charset="0"/>
              </a:rPr>
              <a:t>biểu</a:t>
            </a:r>
            <a:r>
              <a:rPr lang="en-US" sz="3200" dirty="0" smtClean="0">
                <a:solidFill>
                  <a:srgbClr val="FF0000"/>
                </a:solidFill>
                <a:latin typeface="Times New Roman" pitchFamily="18" charset="0"/>
              </a:rPr>
              <a:t> </a:t>
            </a:r>
            <a:r>
              <a:rPr lang="en-US" sz="3200" dirty="0" err="1" smtClean="0">
                <a:solidFill>
                  <a:srgbClr val="FF0000"/>
                </a:solidFill>
                <a:latin typeface="Times New Roman" pitchFamily="18" charset="0"/>
              </a:rPr>
              <a:t>kiến</a:t>
            </a:r>
            <a:r>
              <a:rPr lang="en-US" sz="3200" dirty="0" smtClean="0">
                <a:solidFill>
                  <a:srgbClr val="FF0000"/>
                </a:solidFill>
                <a:latin typeface="Times New Roman" pitchFamily="18" charset="0"/>
              </a:rPr>
              <a:t> </a:t>
            </a:r>
            <a:r>
              <a:rPr lang="en-US" sz="3200" dirty="0" err="1" smtClean="0">
                <a:solidFill>
                  <a:srgbClr val="FF0000"/>
                </a:solidFill>
                <a:latin typeface="Times New Roman" pitchFamily="18" charset="0"/>
              </a:rPr>
              <a:t>hàng</a:t>
            </a:r>
            <a:r>
              <a:rPr lang="en-US" sz="3200" dirty="0" smtClean="0">
                <a:solidFill>
                  <a:srgbClr val="FF0000"/>
                </a:solidFill>
                <a:latin typeface="Times New Roman" pitchFamily="18" charset="0"/>
              </a:rPr>
              <a:t> </a:t>
            </a:r>
            <a:r>
              <a:rPr lang="en-US" sz="3200" dirty="0" err="1" smtClean="0">
                <a:solidFill>
                  <a:srgbClr val="FF0000"/>
                </a:solidFill>
                <a:latin typeface="Times New Roman" pitchFamily="18" charset="0"/>
              </a:rPr>
              <a:t>năm</a:t>
            </a:r>
            <a:r>
              <a:rPr lang="en-US" sz="3200" dirty="0" smtClean="0">
                <a:solidFill>
                  <a:srgbClr val="FF0000"/>
                </a:solidFill>
                <a:latin typeface="Times New Roman" pitchFamily="18" charset="0"/>
              </a:rPr>
              <a:t> </a:t>
            </a:r>
            <a:r>
              <a:rPr lang="en-US" sz="3200" dirty="0" err="1" smtClean="0">
                <a:solidFill>
                  <a:srgbClr val="FF0000"/>
                </a:solidFill>
                <a:latin typeface="Times New Roman" pitchFamily="18" charset="0"/>
              </a:rPr>
              <a:t>của</a:t>
            </a:r>
            <a:r>
              <a:rPr lang="en-US" sz="3200" dirty="0" smtClean="0">
                <a:solidFill>
                  <a:srgbClr val="FF0000"/>
                </a:solidFill>
                <a:latin typeface="Times New Roman" pitchFamily="18" charset="0"/>
              </a:rPr>
              <a:t> </a:t>
            </a:r>
            <a:r>
              <a:rPr lang="en-US" sz="3200" dirty="0" err="1" smtClean="0">
                <a:solidFill>
                  <a:srgbClr val="FF0000"/>
                </a:solidFill>
                <a:latin typeface="Times New Roman" pitchFamily="18" charset="0"/>
              </a:rPr>
              <a:t>Mặt</a:t>
            </a:r>
            <a:r>
              <a:rPr lang="en-US" sz="3200" dirty="0" smtClean="0">
                <a:solidFill>
                  <a:srgbClr val="FF0000"/>
                </a:solidFill>
                <a:latin typeface="Times New Roman" pitchFamily="18" charset="0"/>
              </a:rPr>
              <a:t> </a:t>
            </a:r>
            <a:r>
              <a:rPr lang="en-US" sz="3200" dirty="0" err="1" smtClean="0">
                <a:solidFill>
                  <a:srgbClr val="FF0000"/>
                </a:solidFill>
                <a:latin typeface="Times New Roman" pitchFamily="18" charset="0"/>
              </a:rPr>
              <a:t>Trời</a:t>
            </a:r>
            <a:r>
              <a:rPr lang="en-US" sz="3200" dirty="0" smtClean="0">
                <a:solidFill>
                  <a:srgbClr val="FF0000"/>
                </a:solidFill>
                <a:latin typeface="Times New Roman" pitchFamily="18" charset="0"/>
              </a:rPr>
              <a:t>.</a:t>
            </a:r>
          </a:p>
          <a:p>
            <a:pPr eaLnBrk="1" fontAlgn="base" hangingPunct="1">
              <a:spcBef>
                <a:spcPct val="50000"/>
              </a:spcBef>
              <a:spcAft>
                <a:spcPct val="0"/>
              </a:spcAft>
            </a:pPr>
            <a:r>
              <a:rPr lang="en-US" sz="3200" dirty="0" smtClean="0">
                <a:latin typeface="Times New Roman" pitchFamily="18" charset="0"/>
              </a:rPr>
              <a:t>- </a:t>
            </a:r>
            <a:r>
              <a:rPr lang="en-US" sz="3200" dirty="0" err="1" smtClean="0">
                <a:latin typeface="Times New Roman" pitchFamily="18" charset="0"/>
              </a:rPr>
              <a:t>Là</a:t>
            </a:r>
            <a:r>
              <a:rPr lang="en-US" sz="3200" dirty="0" smtClean="0">
                <a:latin typeface="Times New Roman" pitchFamily="18" charset="0"/>
              </a:rPr>
              <a:t> </a:t>
            </a:r>
            <a:r>
              <a:rPr lang="en-US" sz="3200" dirty="0" err="1" smtClean="0">
                <a:latin typeface="Times New Roman" pitchFamily="18" charset="0"/>
              </a:rPr>
              <a:t>chuyển</a:t>
            </a:r>
            <a:r>
              <a:rPr lang="en-US" sz="3200" dirty="0" smtClean="0">
                <a:latin typeface="Times New Roman" pitchFamily="18" charset="0"/>
              </a:rPr>
              <a:t> </a:t>
            </a:r>
            <a:r>
              <a:rPr lang="en-US" sz="3200" dirty="0" err="1" smtClean="0">
                <a:latin typeface="Times New Roman" pitchFamily="18" charset="0"/>
              </a:rPr>
              <a:t>động</a:t>
            </a:r>
            <a:r>
              <a:rPr lang="en-US" sz="3200" dirty="0" smtClean="0">
                <a:latin typeface="Times New Roman" pitchFamily="18" charset="0"/>
              </a:rPr>
              <a:t> </a:t>
            </a:r>
            <a:r>
              <a:rPr lang="en-US" sz="3200" dirty="0" err="1" smtClean="0">
                <a:latin typeface="Times New Roman" pitchFamily="18" charset="0"/>
              </a:rPr>
              <a:t>không</a:t>
            </a:r>
            <a:r>
              <a:rPr lang="en-US" sz="3200" dirty="0" smtClean="0">
                <a:latin typeface="Times New Roman" pitchFamily="18" charset="0"/>
              </a:rPr>
              <a:t> </a:t>
            </a:r>
            <a:r>
              <a:rPr lang="en-US" sz="3200" dirty="0" err="1" smtClean="0">
                <a:latin typeface="Times New Roman" pitchFamily="18" charset="0"/>
              </a:rPr>
              <a:t>có</a:t>
            </a:r>
            <a:r>
              <a:rPr lang="en-US" sz="3200" dirty="0" smtClean="0">
                <a:latin typeface="Times New Roman" pitchFamily="18" charset="0"/>
              </a:rPr>
              <a:t> </a:t>
            </a:r>
            <a:r>
              <a:rPr lang="en-US" sz="3200" dirty="0" err="1" smtClean="0">
                <a:latin typeface="Times New Roman" pitchFamily="18" charset="0"/>
              </a:rPr>
              <a:t>thực</a:t>
            </a:r>
            <a:r>
              <a:rPr lang="en-US" sz="3200" dirty="0" smtClean="0">
                <a:latin typeface="Times New Roman" pitchFamily="18" charset="0"/>
              </a:rPr>
              <a:t> </a:t>
            </a:r>
            <a:r>
              <a:rPr lang="en-US" sz="3200" dirty="0" err="1" smtClean="0">
                <a:latin typeface="Times New Roman" pitchFamily="18" charset="0"/>
              </a:rPr>
              <a:t>của</a:t>
            </a:r>
            <a:r>
              <a:rPr lang="en-US" sz="3200" dirty="0" smtClean="0">
                <a:latin typeface="Times New Roman" pitchFamily="18" charset="0"/>
              </a:rPr>
              <a:t> </a:t>
            </a:r>
            <a:r>
              <a:rPr lang="en-US" sz="3200" dirty="0" err="1" smtClean="0">
                <a:latin typeface="Times New Roman" pitchFamily="18" charset="0"/>
              </a:rPr>
              <a:t>Mặt</a:t>
            </a:r>
            <a:r>
              <a:rPr lang="en-US" sz="3200" dirty="0" smtClean="0">
                <a:latin typeface="Times New Roman" pitchFamily="18" charset="0"/>
              </a:rPr>
              <a:t> </a:t>
            </a:r>
            <a:r>
              <a:rPr lang="en-US" sz="3200" dirty="0" err="1" smtClean="0">
                <a:latin typeface="Times New Roman" pitchFamily="18" charset="0"/>
              </a:rPr>
              <a:t>Trời</a:t>
            </a:r>
            <a:r>
              <a:rPr lang="en-US" sz="3200" dirty="0" smtClean="0">
                <a:latin typeface="Times New Roman" pitchFamily="18" charset="0"/>
              </a:rPr>
              <a:t> </a:t>
            </a:r>
            <a:r>
              <a:rPr lang="en-US" sz="3200" dirty="0" err="1" smtClean="0">
                <a:latin typeface="Times New Roman" pitchFamily="18" charset="0"/>
              </a:rPr>
              <a:t>mà</a:t>
            </a:r>
            <a:r>
              <a:rPr lang="en-US" sz="3200" dirty="0" smtClean="0">
                <a:latin typeface="Times New Roman" pitchFamily="18" charset="0"/>
              </a:rPr>
              <a:t> con </a:t>
            </a:r>
            <a:r>
              <a:rPr lang="en-US" sz="3200" dirty="0" err="1" smtClean="0">
                <a:latin typeface="Times New Roman" pitchFamily="18" charset="0"/>
              </a:rPr>
              <a:t>người</a:t>
            </a:r>
            <a:r>
              <a:rPr lang="en-US" sz="3200" dirty="0" smtClean="0">
                <a:latin typeface="Times New Roman" pitchFamily="18" charset="0"/>
              </a:rPr>
              <a:t> </a:t>
            </a:r>
            <a:r>
              <a:rPr lang="en-US" sz="3200" dirty="0" err="1" smtClean="0">
                <a:latin typeface="Times New Roman" pitchFamily="18" charset="0"/>
              </a:rPr>
              <a:t>nhìn</a:t>
            </a:r>
            <a:r>
              <a:rPr lang="en-US" sz="3200" dirty="0">
                <a:latin typeface="Times New Roman" pitchFamily="18" charset="0"/>
              </a:rPr>
              <a:t> </a:t>
            </a:r>
            <a:r>
              <a:rPr lang="en-US" sz="3200" dirty="0" err="1" smtClean="0">
                <a:latin typeface="Times New Roman" pitchFamily="18" charset="0"/>
              </a:rPr>
              <a:t>thấy</a:t>
            </a:r>
            <a:r>
              <a:rPr lang="en-US" sz="3200" dirty="0" smtClean="0">
                <a:latin typeface="Times New Roman" pitchFamily="18" charset="0"/>
              </a:rPr>
              <a:t>.</a:t>
            </a:r>
          </a:p>
        </p:txBody>
      </p:sp>
    </p:spTree>
    <p:extLst>
      <p:ext uri="{BB962C8B-B14F-4D97-AF65-F5344CB8AC3E}">
        <p14:creationId xmlns:p14="http://schemas.microsoft.com/office/powerpoint/2010/main" val="39208762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 calcmode="lin" valueType="num">
                                      <p:cBhvr additive="base">
                                        <p:cTn id="7"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childTnLst>
                                    <p:anim calcmode="lin" valueType="num">
                                      <p:cBhvr>
                                        <p:cTn id="12" dur="500"/>
                                        <p:tgtEl>
                                          <p:spTgt spid="2051">
                                            <p:txEl>
                                              <p:pRg st="0" end="0"/>
                                            </p:txEl>
                                          </p:spTgt>
                                        </p:tgtEl>
                                        <p:attrNameLst>
                                          <p:attrName>ppt_w</p:attrName>
                                        </p:attrNameLst>
                                      </p:cBhvr>
                                      <p:tavLst>
                                        <p:tav tm="0">
                                          <p:val>
                                            <p:strVal val="ppt_w"/>
                                          </p:val>
                                        </p:tav>
                                        <p:tav tm="100000">
                                          <p:val>
                                            <p:fltVal val="0"/>
                                          </p:val>
                                        </p:tav>
                                      </p:tavLst>
                                    </p:anim>
                                    <p:anim calcmode="lin" valueType="num">
                                      <p:cBhvr>
                                        <p:cTn id="13" dur="500"/>
                                        <p:tgtEl>
                                          <p:spTgt spid="2051">
                                            <p:txEl>
                                              <p:pRg st="0" end="0"/>
                                            </p:txEl>
                                          </p:spTgt>
                                        </p:tgtEl>
                                        <p:attrNameLst>
                                          <p:attrName>ppt_h</p:attrName>
                                        </p:attrNameLst>
                                      </p:cBhvr>
                                      <p:tavLst>
                                        <p:tav tm="0">
                                          <p:val>
                                            <p:strVal val="ppt_h"/>
                                          </p:val>
                                        </p:tav>
                                        <p:tav tm="100000">
                                          <p:val>
                                            <p:fltVal val="0"/>
                                          </p:val>
                                        </p:tav>
                                      </p:tavLst>
                                    </p:anim>
                                    <p:animEffect transition="out" filter="fade">
                                      <p:cBhvr>
                                        <p:cTn id="14" dur="500"/>
                                        <p:tgtEl>
                                          <p:spTgt spid="2051">
                                            <p:txEl>
                                              <p:pRg st="0" end="0"/>
                                            </p:txEl>
                                          </p:spTgt>
                                        </p:tgtEl>
                                      </p:cBhvr>
                                    </p:animEffect>
                                    <p:set>
                                      <p:cBhvr>
                                        <p:cTn id="15" dur="1" fill="hold">
                                          <p:stCondLst>
                                            <p:cond delay="499"/>
                                          </p:stCondLst>
                                        </p:cTn>
                                        <p:tgtEl>
                                          <p:spTgt spid="2051">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55">
                                            <p:txEl>
                                              <p:pRg st="1" end="1"/>
                                            </p:txEl>
                                          </p:spTgt>
                                        </p:tgtEl>
                                        <p:attrNameLst>
                                          <p:attrName>style.visibility</p:attrName>
                                        </p:attrNameLst>
                                      </p:cBhvr>
                                      <p:to>
                                        <p:strVal val="visible"/>
                                      </p:to>
                                    </p:set>
                                    <p:anim calcmode="lin" valueType="num">
                                      <p:cBhvr additive="base">
                                        <p:cTn id="20" dur="500" fill="hold"/>
                                        <p:tgtEl>
                                          <p:spTgt spid="205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05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2051" grpI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_28_1344832696_28_saobang6.jpg"/>
          <p:cNvPicPr>
            <a:picLocks noChangeAspect="1"/>
          </p:cNvPicPr>
          <p:nvPr/>
        </p:nvPicPr>
        <p:blipFill>
          <a:blip r:embed="rId2"/>
          <a:stretch>
            <a:fillRect/>
          </a:stretch>
        </p:blipFill>
        <p:spPr>
          <a:xfrm>
            <a:off x="0" y="0"/>
            <a:ext cx="9144000" cy="6858000"/>
          </a:xfrm>
          <a:prstGeom prst="rect">
            <a:avLst/>
          </a:prstGeom>
        </p:spPr>
      </p:pic>
      <p:sp>
        <p:nvSpPr>
          <p:cNvPr id="4" name="Content Placeholder 3"/>
          <p:cNvSpPr>
            <a:spLocks noGrp="1"/>
          </p:cNvSpPr>
          <p:nvPr>
            <p:ph idx="1"/>
          </p:nvPr>
        </p:nvSpPr>
        <p:spPr>
          <a:xfrm>
            <a:off x="457200" y="457201"/>
            <a:ext cx="8229600" cy="838200"/>
          </a:xfrm>
        </p:spPr>
        <p:txBody>
          <a:bodyPr>
            <a:normAutofit/>
          </a:bodyPr>
          <a:lstStyle/>
          <a:p>
            <a:pPr marL="0" indent="0">
              <a:buNone/>
            </a:pPr>
            <a:r>
              <a:rPr lang="en-US" sz="2400" dirty="0" err="1" smtClean="0">
                <a:solidFill>
                  <a:schemeClr val="bg1"/>
                </a:solidFill>
                <a:latin typeface="Arial" pitchFamily="34" charset="0"/>
                <a:cs typeface="Arial" pitchFamily="34" charset="0"/>
              </a:rPr>
              <a:t>Trong</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thực</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tế</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thì</a:t>
            </a:r>
            <a:r>
              <a:rPr lang="en-US" sz="2400" dirty="0" smtClean="0">
                <a:solidFill>
                  <a:schemeClr val="bg1"/>
                </a:solidFill>
                <a:latin typeface="Arial" pitchFamily="34" charset="0"/>
                <a:cs typeface="Arial" pitchFamily="34" charset="0"/>
              </a:rPr>
              <a:t> </a:t>
            </a:r>
            <a:r>
              <a:rPr lang="en-US" sz="2400" dirty="0" err="1">
                <a:solidFill>
                  <a:schemeClr val="bg1"/>
                </a:solidFill>
                <a:latin typeface="Arial" pitchFamily="34" charset="0"/>
                <a:cs typeface="Arial" pitchFamily="34" charset="0"/>
              </a:rPr>
              <a:t>M</a:t>
            </a:r>
            <a:r>
              <a:rPr lang="en-US" sz="2400" dirty="0" err="1" smtClean="0">
                <a:solidFill>
                  <a:schemeClr val="bg1"/>
                </a:solidFill>
                <a:latin typeface="Arial" pitchFamily="34" charset="0"/>
                <a:cs typeface="Arial" pitchFamily="34" charset="0"/>
              </a:rPr>
              <a:t>ặt</a:t>
            </a:r>
            <a:r>
              <a:rPr lang="en-US" sz="2400" dirty="0" smtClean="0">
                <a:solidFill>
                  <a:schemeClr val="bg1"/>
                </a:solidFill>
                <a:latin typeface="Arial" pitchFamily="34" charset="0"/>
                <a:cs typeface="Arial" pitchFamily="34" charset="0"/>
              </a:rPr>
              <a:t> </a:t>
            </a:r>
            <a:r>
              <a:rPr lang="en-US" sz="2400" dirty="0" err="1">
                <a:solidFill>
                  <a:schemeClr val="bg1"/>
                </a:solidFill>
                <a:latin typeface="Arial" pitchFamily="34" charset="0"/>
                <a:cs typeface="Arial" pitchFamily="34" charset="0"/>
              </a:rPr>
              <a:t>T</a:t>
            </a:r>
            <a:r>
              <a:rPr lang="en-US" sz="2400" dirty="0" err="1" smtClean="0">
                <a:solidFill>
                  <a:schemeClr val="bg1"/>
                </a:solidFill>
                <a:latin typeface="Arial" pitchFamily="34" charset="0"/>
                <a:cs typeface="Arial" pitchFamily="34" charset="0"/>
              </a:rPr>
              <a:t>rời</a:t>
            </a:r>
            <a:r>
              <a:rPr lang="en-US" sz="2400" dirty="0" smtClean="0">
                <a:solidFill>
                  <a:schemeClr val="bg1"/>
                </a:solidFill>
                <a:latin typeface="Arial" pitchFamily="34" charset="0"/>
                <a:cs typeface="Arial" pitchFamily="34" charset="0"/>
              </a:rPr>
              <a:t> </a:t>
            </a:r>
            <a:r>
              <a:rPr lang="vi-VN" sz="2400" dirty="0" smtClean="0">
                <a:solidFill>
                  <a:schemeClr val="bg1"/>
                </a:solidFill>
                <a:latin typeface="Arial" pitchFamily="34" charset="0"/>
                <a:cs typeface="Arial" pitchFamily="34" charset="0"/>
              </a:rPr>
              <a:t>đứng</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yên</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Trái</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Đất</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chuyển</a:t>
            </a:r>
            <a:r>
              <a:rPr lang="en-US" sz="2400" dirty="0" smtClean="0">
                <a:solidFill>
                  <a:schemeClr val="bg1"/>
                </a:solidFill>
                <a:latin typeface="Arial" pitchFamily="34" charset="0"/>
                <a:cs typeface="Arial" pitchFamily="34" charset="0"/>
              </a:rPr>
              <a:t> </a:t>
            </a:r>
            <a:r>
              <a:rPr lang="vi-VN" sz="2400" dirty="0" smtClean="0">
                <a:solidFill>
                  <a:schemeClr val="bg1"/>
                </a:solidFill>
                <a:latin typeface="Arial" pitchFamily="34" charset="0"/>
                <a:cs typeface="Arial" pitchFamily="34" charset="0"/>
              </a:rPr>
              <a:t>động</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xung</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quanh</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mặt</a:t>
            </a:r>
            <a:r>
              <a:rPr lang="en-US" sz="2400" dirty="0" smtClean="0">
                <a:solidFill>
                  <a:schemeClr val="bg1"/>
                </a:solidFill>
                <a:latin typeface="Arial" pitchFamily="34" charset="0"/>
                <a:cs typeface="Arial" pitchFamily="34" charset="0"/>
              </a:rPr>
              <a:t> </a:t>
            </a:r>
            <a:r>
              <a:rPr lang="en-US" sz="2400" dirty="0" err="1" smtClean="0">
                <a:solidFill>
                  <a:schemeClr val="bg1"/>
                </a:solidFill>
                <a:latin typeface="Arial" pitchFamily="34" charset="0"/>
                <a:cs typeface="Arial" pitchFamily="34" charset="0"/>
              </a:rPr>
              <a:t>trời</a:t>
            </a:r>
            <a:endParaRPr lang="en-US" sz="2400" dirty="0">
              <a:solidFill>
                <a:schemeClr val="bg1"/>
              </a:solidFill>
              <a:latin typeface="Arial" pitchFamily="34" charset="0"/>
              <a:cs typeface="Arial"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994" t="9580" r="13818" b="6882"/>
          <a:stretch/>
        </p:blipFill>
        <p:spPr>
          <a:xfrm>
            <a:off x="5181600" y="3622961"/>
            <a:ext cx="685800" cy="609599"/>
          </a:xfrm>
          <a:prstGeom prst="ellipse">
            <a:avLst/>
          </a:prstGeom>
        </p:spPr>
      </p:pic>
      <p:sp>
        <p:nvSpPr>
          <p:cNvPr id="8" name="Oval 7"/>
          <p:cNvSpPr/>
          <p:nvPr/>
        </p:nvSpPr>
        <p:spPr>
          <a:xfrm>
            <a:off x="623455" y="2171700"/>
            <a:ext cx="7772400" cy="3581400"/>
          </a:xfrm>
          <a:prstGeom prst="ellipse">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9" name="Picture 8" descr="just_earth_200.gif"/>
          <p:cNvPicPr>
            <a:picLocks noChangeAspect="1"/>
          </p:cNvPicPr>
          <p:nvPr/>
        </p:nvPicPr>
        <p:blipFill>
          <a:blip r:embed="rId4"/>
          <a:stretch>
            <a:fillRect/>
          </a:stretch>
        </p:blipFill>
        <p:spPr>
          <a:xfrm>
            <a:off x="8001000" y="3429000"/>
            <a:ext cx="1143000" cy="1066800"/>
          </a:xfrm>
          <a:prstGeom prst="rect">
            <a:avLst/>
          </a:prstGeom>
        </p:spPr>
      </p:pic>
    </p:spTree>
    <p:extLst>
      <p:ext uri="{BB962C8B-B14F-4D97-AF65-F5344CB8AC3E}">
        <p14:creationId xmlns:p14="http://schemas.microsoft.com/office/powerpoint/2010/main" val="1231172801"/>
      </p:ext>
    </p:extLst>
  </p:cSld>
  <p:clrMapOvr>
    <a:masterClrMapping/>
  </p:clrMapOvr>
  <mc:AlternateContent xmlns:mc="http://schemas.openxmlformats.org/markup-compatibility/2006">
    <mc:Choice xmlns:p14="http://schemas.microsoft.com/office/powerpoint/2010/main" Requires="p14">
      <p:transition p14:dur="10">
        <p:pull/>
      </p:transition>
    </mc:Choice>
    <mc:Fallback>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5000" accel="50000" decel="50000" fill="hold" nodeType="afterEffect">
                                  <p:stCondLst>
                                    <p:cond delay="0"/>
                                  </p:stCondLst>
                                  <p:childTnLst>
                                    <p:animMotion origin="layout" path="M -0.00764 -0.01528 C -0.00729 -0.0213 -0.00972 -0.02384 -0.01111 -0.03079 C -0.0125 -0.03773 -0.01406 -0.04954 -0.01597 -0.05741 C -0.01788 -0.06528 -0.02049 -0.0706 -0.02274 -0.07755 C -0.025 -0.08449 -0.02517 -0.09236 -0.02934 -0.09977 C -0.03351 -0.10718 -0.04184 -0.11459 -0.04774 -0.12199 C -0.05365 -0.1294 -0.05642 -0.13565 -0.06441 -0.14422 C -0.0724 -0.15278 -0.08264 -0.1625 -0.09601 -0.17292 C -0.10937 -0.18334 -0.12691 -0.1963 -0.14444 -0.20625 C -0.16198 -0.21621 -0.18142 -0.2257 -0.20104 -0.2331 C -0.22066 -0.24051 -0.23993 -0.24491 -0.26285 -0.2507 C -0.28542 -0.25648 -0.31719 -0.26482 -0.33767 -0.26852 C -0.35816 -0.27222 -0.35868 -0.27176 -0.38611 -0.27292 C -0.41354 -0.27408 -0.46701 -0.27778 -0.50278 -0.27523 C -0.53854 -0.27269 -0.56806 -0.26597 -0.60104 -0.25741 C -0.63403 -0.24884 -0.66944 -0.24005 -0.70104 -0.22408 C -0.73264 -0.2081 -0.76875 -0.18172 -0.79097 -0.16181 C -0.81319 -0.1419 -0.82274 -0.1257 -0.83437 -0.10417 C -0.84601 -0.08264 -0.85972 -0.06158 -0.86111 -0.0331 C -0.8625 -0.00463 -0.85608 0.03866 -0.84271 0.0669 C -0.82934 0.09514 -0.80156 0.1169 -0.78108 0.13588 C -0.76059 0.15486 -0.74253 0.16782 -0.71944 0.18032 C -0.69635 0.19282 -0.66528 0.20347 -0.64271 0.21134 C -0.62014 0.21921 -0.60486 0.22222 -0.58437 0.22708 C -0.56389 0.23194 -0.54132 0.23703 -0.51944 0.24028 C -0.49757 0.24352 -0.47465 0.24629 -0.45278 0.24699 C -0.4309 0.24768 -0.41267 0.24699 -0.38767 0.24467 C -0.36267 0.24236 -0.33056 0.23912 -0.30278 0.23356 C -0.275 0.22801 -0.24514 0.21991 -0.22101 0.21134 C -0.19687 0.20278 -0.18021 0.19514 -0.15764 0.18264 C -0.13507 0.17014 -0.10417 0.15069 -0.08611 0.13588 C -0.06806 0.12106 -0.0599 0.1081 -0.04931 0.09375 C -0.03872 0.0794 -0.02882 0.06412 -0.02274 0.0493 C -0.01667 0.03449 -0.01528 0.01528 -0.01267 0.00486 C -0.01007 -0.00556 -0.00799 -0.00926 -0.00764 -0.01528 Z " pathEditMode="relative" rAng="0" ptsTypes="aaaaaaaaaaaaaaaaaaaaaaaaaaaaaaaaaaa">
                                      <p:cBhvr>
                                        <p:cTn id="6" dur="5000" fill="hold"/>
                                        <p:tgtEl>
                                          <p:spTgt spid="9"/>
                                        </p:tgtEl>
                                        <p:attrNameLst>
                                          <p:attrName>ppt_x</p:attrName>
                                          <p:attrName>ppt_y</p:attrName>
                                        </p:attrNameLst>
                                      </p:cBhvr>
                                      <p:rCtr x="-42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rai dat _ He mat troi -Tap 06 (phan 2) - YouTub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84776"/>
            <a:ext cx="9144000" cy="6273224"/>
          </a:xfrm>
          <a:prstGeom prst="rect">
            <a:avLst/>
          </a:prstGeom>
        </p:spPr>
      </p:pic>
      <p:sp>
        <p:nvSpPr>
          <p:cNvPr id="2" name="Rectangle 1"/>
          <p:cNvSpPr/>
          <p:nvPr/>
        </p:nvSpPr>
        <p:spPr>
          <a:xfrm>
            <a:off x="152400" y="0"/>
            <a:ext cx="8686800" cy="584775"/>
          </a:xfrm>
          <a:prstGeom prst="rect">
            <a:avLst/>
          </a:prstGeom>
        </p:spPr>
        <p:txBody>
          <a:bodyPr wrap="square">
            <a:spAutoFit/>
          </a:bodyPr>
          <a:lstStyle/>
          <a:p>
            <a:pPr lvl="0"/>
            <a:r>
              <a:rPr lang="en-US" sz="3200" b="1" dirty="0">
                <a:solidFill>
                  <a:srgbClr val="C00000"/>
                </a:solidFill>
                <a:latin typeface="Times New Roman" panose="02020603050405020304" pitchFamily="18" charset="0"/>
                <a:cs typeface="Times New Roman" panose="02020603050405020304" pitchFamily="18" charset="0"/>
              </a:rPr>
              <a:t>I- </a:t>
            </a:r>
            <a:r>
              <a:rPr lang="en-US" sz="3200" b="1" dirty="0" err="1">
                <a:solidFill>
                  <a:srgbClr val="C00000"/>
                </a:solidFill>
                <a:latin typeface="Times New Roman" panose="02020603050405020304" pitchFamily="18" charset="0"/>
                <a:cs typeface="Times New Roman" panose="02020603050405020304" pitchFamily="18" charset="0"/>
              </a:rPr>
              <a:t>Chuyển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động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biểu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kiến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hàng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năm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của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mặt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trời</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7322856"/>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304800" y="152400"/>
            <a:ext cx="8610600" cy="1905000"/>
          </a:xfrm>
          <a:solidFill>
            <a:srgbClr val="99CCFF"/>
          </a:solidFill>
          <a:ln>
            <a:solidFill>
              <a:srgbClr val="FF0000"/>
            </a:solidFill>
            <a:miter lim="800000"/>
            <a:headEnd/>
            <a:tailEnd/>
          </a:ln>
        </p:spPr>
        <p:txBody>
          <a:bodyPr/>
          <a:lstStyle/>
          <a:p>
            <a:pPr algn="just"/>
            <a:r>
              <a:rPr lang="en-US" sz="2800" i="1" dirty="0" err="1">
                <a:solidFill>
                  <a:schemeClr val="bg2">
                    <a:lumMod val="60000"/>
                    <a:lumOff val="40000"/>
                  </a:schemeClr>
                </a:solidFill>
                <a:latin typeface="VNI-Times" pitchFamily="2" charset="0"/>
              </a:rPr>
              <a:t>Gioáng</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nhö</a:t>
            </a:r>
            <a:r>
              <a:rPr lang="en-US" sz="2800" i="1" dirty="0">
                <a:solidFill>
                  <a:schemeClr val="bg2">
                    <a:lumMod val="60000"/>
                    <a:lumOff val="40000"/>
                  </a:schemeClr>
                </a:solidFill>
                <a:latin typeface="VNI-Times" pitchFamily="2" charset="0"/>
              </a:rPr>
              <a:t> ta </a:t>
            </a:r>
            <a:r>
              <a:rPr lang="en-US" sz="2800" i="1" dirty="0" err="1">
                <a:solidFill>
                  <a:schemeClr val="bg2">
                    <a:lumMod val="60000"/>
                    <a:lumOff val="40000"/>
                  </a:schemeClr>
                </a:solidFill>
                <a:latin typeface="VNI-Times" pitchFamily="2" charset="0"/>
              </a:rPr>
              <a:t>ngoài</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treân</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xe</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xe</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chaïy</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chuùng</a:t>
            </a:r>
            <a:r>
              <a:rPr lang="en-US" sz="2800" i="1" dirty="0">
                <a:solidFill>
                  <a:schemeClr val="bg2">
                    <a:lumMod val="60000"/>
                    <a:lumOff val="40000"/>
                  </a:schemeClr>
                </a:solidFill>
                <a:latin typeface="VNI-Times" pitchFamily="2" charset="0"/>
              </a:rPr>
              <a:t> ta </a:t>
            </a:r>
            <a:r>
              <a:rPr lang="en-US" sz="2800" i="1" dirty="0" err="1">
                <a:solidFill>
                  <a:schemeClr val="bg2">
                    <a:lumMod val="60000"/>
                    <a:lumOff val="40000"/>
                  </a:schemeClr>
                </a:solidFill>
                <a:latin typeface="VNI-Times" pitchFamily="2" charset="0"/>
              </a:rPr>
              <a:t>nhìn</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ra</a:t>
            </a:r>
            <a:r>
              <a:rPr lang="en-US" sz="2800" i="1" dirty="0">
                <a:solidFill>
                  <a:schemeClr val="bg2">
                    <a:lumMod val="60000"/>
                    <a:lumOff val="40000"/>
                  </a:schemeClr>
                </a:solidFill>
                <a:latin typeface="VNI-Times" pitchFamily="2" charset="0"/>
              </a:rPr>
              <a:t> </a:t>
            </a:r>
            <a:r>
              <a:rPr lang="en-US" sz="2800" i="1" dirty="0" err="1" smtClean="0">
                <a:solidFill>
                  <a:schemeClr val="bg2">
                    <a:lumMod val="60000"/>
                    <a:lumOff val="40000"/>
                  </a:schemeClr>
                </a:solidFill>
                <a:latin typeface="VNI-Times" pitchFamily="2" charset="0"/>
              </a:rPr>
              <a:t>cửa</a:t>
            </a:r>
            <a:r>
              <a:rPr lang="en-US" sz="2800" i="1" dirty="0" smtClean="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xe</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thaáy</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haøng</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caây</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beân</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ñöôøng</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ñang</a:t>
            </a:r>
            <a:r>
              <a:rPr lang="en-US" sz="2800" i="1" dirty="0">
                <a:solidFill>
                  <a:schemeClr val="bg2">
                    <a:lumMod val="60000"/>
                    <a:lumOff val="40000"/>
                  </a:schemeClr>
                </a:solidFill>
                <a:latin typeface="VNI-Times" pitchFamily="2" charset="0"/>
              </a:rPr>
              <a:t> di </a:t>
            </a:r>
            <a:r>
              <a:rPr lang="en-US" sz="2800" i="1" dirty="0" err="1">
                <a:solidFill>
                  <a:schemeClr val="bg2">
                    <a:lumMod val="60000"/>
                    <a:lumOff val="40000"/>
                  </a:schemeClr>
                </a:solidFill>
                <a:latin typeface="VNI-Times" pitchFamily="2" charset="0"/>
              </a:rPr>
              <a:t>chuyeån</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Nhöng</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thöïc</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ra</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thì</a:t>
            </a:r>
            <a:r>
              <a:rPr lang="en-US" sz="2800" i="1" dirty="0">
                <a:solidFill>
                  <a:schemeClr val="bg2">
                    <a:lumMod val="60000"/>
                    <a:lumOff val="40000"/>
                  </a:schemeClr>
                </a:solidFill>
                <a:latin typeface="VNI-Times" pitchFamily="2" charset="0"/>
              </a:rPr>
              <a:t> ta </a:t>
            </a:r>
            <a:r>
              <a:rPr lang="en-US" sz="2800" i="1" dirty="0" err="1">
                <a:solidFill>
                  <a:schemeClr val="bg2">
                    <a:lumMod val="60000"/>
                    <a:lumOff val="40000"/>
                  </a:schemeClr>
                </a:solidFill>
                <a:latin typeface="VNI-Times" pitchFamily="2" charset="0"/>
              </a:rPr>
              <a:t>ñang</a:t>
            </a:r>
            <a:r>
              <a:rPr lang="en-US" sz="2800" i="1" dirty="0">
                <a:solidFill>
                  <a:schemeClr val="bg2">
                    <a:lumMod val="60000"/>
                    <a:lumOff val="40000"/>
                  </a:schemeClr>
                </a:solidFill>
                <a:latin typeface="VNI-Times" pitchFamily="2" charset="0"/>
              </a:rPr>
              <a:t> di </a:t>
            </a:r>
            <a:r>
              <a:rPr lang="en-US" sz="2800" i="1" dirty="0" err="1">
                <a:solidFill>
                  <a:schemeClr val="bg2">
                    <a:lumMod val="60000"/>
                    <a:lumOff val="40000"/>
                  </a:schemeClr>
                </a:solidFill>
                <a:latin typeface="VNI-Times" pitchFamily="2" charset="0"/>
              </a:rPr>
              <a:t>chuyeån</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cuøng</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xe</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Nhö</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vaäy</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chuyeån</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ñoäng</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cuûa</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haøng</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caây</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laø</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khoâng</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coù</a:t>
            </a:r>
            <a:r>
              <a:rPr lang="en-US" sz="2800" i="1" dirty="0">
                <a:solidFill>
                  <a:schemeClr val="bg2">
                    <a:lumMod val="60000"/>
                    <a:lumOff val="40000"/>
                  </a:schemeClr>
                </a:solidFill>
                <a:latin typeface="VNI-Times" pitchFamily="2" charset="0"/>
              </a:rPr>
              <a:t> </a:t>
            </a:r>
            <a:r>
              <a:rPr lang="en-US" sz="2800" i="1" dirty="0" err="1">
                <a:solidFill>
                  <a:schemeClr val="bg2">
                    <a:lumMod val="60000"/>
                    <a:lumOff val="40000"/>
                  </a:schemeClr>
                </a:solidFill>
                <a:latin typeface="VNI-Times" pitchFamily="2" charset="0"/>
              </a:rPr>
              <a:t>thaät</a:t>
            </a:r>
            <a:r>
              <a:rPr lang="en-US" sz="2800" i="1" dirty="0">
                <a:solidFill>
                  <a:schemeClr val="bg2">
                    <a:lumMod val="60000"/>
                    <a:lumOff val="40000"/>
                  </a:schemeClr>
                </a:solidFill>
                <a:latin typeface="VNI-Times" pitchFamily="2" charset="0"/>
              </a:rPr>
              <a:t>.</a:t>
            </a:r>
          </a:p>
        </p:txBody>
      </p:sp>
      <p:pic>
        <p:nvPicPr>
          <p:cNvPr id="95240" name="Picture 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53340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63" name="Picture 31" descr="TREEC0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0" y="2057400"/>
            <a:ext cx="2971800" cy="3276600"/>
          </a:xfrm>
          <a:prstGeom prst="rect">
            <a:avLst/>
          </a:prstGeom>
          <a:noFill/>
          <a:extLst>
            <a:ext uri="{909E8E84-426E-40DD-AFC4-6F175D3DCCD1}">
              <a14:hiddenFill xmlns:a14="http://schemas.microsoft.com/office/drawing/2010/main">
                <a:solidFill>
                  <a:srgbClr val="FFFFFF"/>
                </a:solidFill>
              </a14:hiddenFill>
            </a:ext>
          </a:extLst>
        </p:spPr>
      </p:pic>
      <p:sp>
        <p:nvSpPr>
          <p:cNvPr id="95239" name="Rectangle 7" descr="Granite"/>
          <p:cNvSpPr>
            <a:spLocks noChangeArrowheads="1"/>
          </p:cNvSpPr>
          <p:nvPr/>
        </p:nvSpPr>
        <p:spPr bwMode="auto">
          <a:xfrm>
            <a:off x="-685800" y="5329238"/>
            <a:ext cx="10440988" cy="1528762"/>
          </a:xfrm>
          <a:prstGeom prst="rect">
            <a:avLst/>
          </a:prstGeom>
          <a:blipFill dpi="0" rotWithShape="1">
            <a:blip r:embed="rId4"/>
            <a:srcRect/>
            <a:tile tx="0" ty="0" sx="100000" sy="100000" flip="none" algn="tl"/>
          </a:blipFill>
          <a:ln w="12700">
            <a:solidFill>
              <a:srgbClr val="003300"/>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ndParaRPr>
          </a:p>
        </p:txBody>
      </p:sp>
      <p:pic>
        <p:nvPicPr>
          <p:cNvPr id="95238" name="Picture 6" descr="CAR08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0" y="5038727"/>
            <a:ext cx="274320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95250" name="Picture 18" descr="GRNMS05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5776913"/>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95251" name="Picture 19" descr="GRNMS05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5791200"/>
            <a:ext cx="53340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2105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95240"/>
                                        </p:tgtEl>
                                        <p:attrNameLst>
                                          <p:attrName>style.visibility</p:attrName>
                                        </p:attrNameLst>
                                      </p:cBhvr>
                                      <p:to>
                                        <p:strVal val="visible"/>
                                      </p:to>
                                    </p:set>
                                    <p:animEffect transition="in" filter="diamond(in)">
                                      <p:cBhvr>
                                        <p:cTn id="7" dur="2000"/>
                                        <p:tgtEl>
                                          <p:spTgt spid="95240"/>
                                        </p:tgtEl>
                                      </p:cBhvr>
                                    </p:animEffect>
                                  </p:childTnLst>
                                </p:cTn>
                              </p:par>
                              <p:par>
                                <p:cTn id="8" presetID="40" presetClass="entr" presetSubtype="0" fill="hold" grpId="0" nodeType="withEffect">
                                  <p:stCondLst>
                                    <p:cond delay="0"/>
                                  </p:stCondLst>
                                  <p:iterate type="lt">
                                    <p:tmPct val="10000"/>
                                  </p:iterate>
                                  <p:childTnLst>
                                    <p:set>
                                      <p:cBhvr>
                                        <p:cTn id="9" dur="1" fill="hold">
                                          <p:stCondLst>
                                            <p:cond delay="0"/>
                                          </p:stCondLst>
                                        </p:cTn>
                                        <p:tgtEl>
                                          <p:spTgt spid="95234"/>
                                        </p:tgtEl>
                                        <p:attrNameLst>
                                          <p:attrName>style.visibility</p:attrName>
                                        </p:attrNameLst>
                                      </p:cBhvr>
                                      <p:to>
                                        <p:strVal val="visible"/>
                                      </p:to>
                                    </p:set>
                                    <p:animEffect transition="in" filter="fade">
                                      <p:cBhvr>
                                        <p:cTn id="10" dur="1000"/>
                                        <p:tgtEl>
                                          <p:spTgt spid="95234"/>
                                        </p:tgtEl>
                                      </p:cBhvr>
                                    </p:animEffect>
                                    <p:anim calcmode="lin" valueType="num">
                                      <p:cBhvr>
                                        <p:cTn id="11" dur="1000" fill="hold"/>
                                        <p:tgtEl>
                                          <p:spTgt spid="95234"/>
                                        </p:tgtEl>
                                        <p:attrNameLst>
                                          <p:attrName>ppt_x</p:attrName>
                                        </p:attrNameLst>
                                      </p:cBhvr>
                                      <p:tavLst>
                                        <p:tav tm="0">
                                          <p:val>
                                            <p:strVal val="#ppt_x-.1"/>
                                          </p:val>
                                        </p:tav>
                                        <p:tav tm="100000">
                                          <p:val>
                                            <p:strVal val="#ppt_x"/>
                                          </p:val>
                                        </p:tav>
                                      </p:tavLst>
                                    </p:anim>
                                    <p:anim calcmode="lin" valueType="num">
                                      <p:cBhvr>
                                        <p:cTn id="12" dur="1000" fill="hold"/>
                                        <p:tgtEl>
                                          <p:spTgt spid="95234"/>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1000" fill="hold"/>
                                        <p:tgtEl>
                                          <p:spTgt spid="95250"/>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1000" fill="hold"/>
                                        <p:tgtEl>
                                          <p:spTgt spid="95251"/>
                                        </p:tgtEl>
                                        <p:attrNameLst>
                                          <p:attrName>r</p:attrName>
                                        </p:attrNameLst>
                                      </p:cBhvr>
                                    </p:animRot>
                                  </p:childTnLst>
                                </p:cTn>
                              </p:par>
                              <p:par>
                                <p:cTn id="17" presetID="35" presetClass="path" presetSubtype="0" repeatCount="indefinite" fill="hold" nodeType="withEffect">
                                  <p:stCondLst>
                                    <p:cond delay="0"/>
                                  </p:stCondLst>
                                  <p:childTnLst>
                                    <p:animMotion origin="layout" path="M -0.14583 -0.00555 L -1.80417 -0.00555 " pathEditMode="relative" rAng="0" ptsTypes="AA">
                                      <p:cBhvr>
                                        <p:cTn id="18" dur="8000" fill="hold"/>
                                        <p:tgtEl>
                                          <p:spTgt spid="95263"/>
                                        </p:tgtEl>
                                        <p:attrNameLst>
                                          <p:attrName>ppt_x</p:attrName>
                                          <p:attrName>ppt_y</p:attrName>
                                        </p:attrNameLst>
                                      </p:cBhvr>
                                      <p:rCtr x="-8291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371600"/>
            <a:ext cx="8382000" cy="37338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5486400"/>
            <a:ext cx="685800" cy="647700"/>
          </a:xfrm>
          <a:prstGeom prst="rect">
            <a:avLst/>
          </a:prstGeom>
        </p:spPr>
      </p:pic>
      <p:sp>
        <p:nvSpPr>
          <p:cNvPr id="7" name="TextBox 6"/>
          <p:cNvSpPr txBox="1"/>
          <p:nvPr/>
        </p:nvSpPr>
        <p:spPr>
          <a:xfrm>
            <a:off x="228600" y="304800"/>
            <a:ext cx="8915400" cy="461665"/>
          </a:xfrm>
          <a:prstGeom prst="rect">
            <a:avLst/>
          </a:prstGeom>
          <a:noFill/>
        </p:spPr>
        <p:txBody>
          <a:bodyPr wrap="square" rtlCol="0">
            <a:spAutoFit/>
          </a:bodyPr>
          <a:lstStyle/>
          <a:p>
            <a:r>
              <a:rPr lang="vi-VN" sz="2400" b="1" dirty="0" smtClean="0">
                <a:solidFill>
                  <a:srgbClr val="FF0000"/>
                </a:solidFill>
                <a:latin typeface="Times New Roman" panose="02020603050405020304" pitchFamily="18" charset="0"/>
                <a:cs typeface="Times New Roman" panose="02020603050405020304" pitchFamily="18" charset="0"/>
              </a:rPr>
              <a:t>Đường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biểu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diễn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chuyển</a:t>
            </a:r>
            <a:r>
              <a:rPr lang="en-US" sz="2400" b="1" dirty="0" smtClean="0">
                <a:solidFill>
                  <a:srgbClr val="FF0000"/>
                </a:solidFill>
                <a:latin typeface="Times New Roman" panose="02020603050405020304" pitchFamily="18" charset="0"/>
                <a:cs typeface="Times New Roman" panose="02020603050405020304" pitchFamily="18" charset="0"/>
              </a:rPr>
              <a:t> </a:t>
            </a:r>
            <a:r>
              <a:rPr lang="vi-VN" sz="2400" b="1" dirty="0" smtClean="0">
                <a:solidFill>
                  <a:srgbClr val="FF0000"/>
                </a:solidFill>
                <a:latin typeface="Times New Roman" panose="02020603050405020304" pitchFamily="18" charset="0"/>
                <a:cs typeface="Times New Roman" panose="02020603050405020304" pitchFamily="18" charset="0"/>
              </a:rPr>
              <a:t>động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biểu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kiến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của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a:t>
            </a:r>
            <a:r>
              <a:rPr lang="en-US" sz="2400" b="1" dirty="0" err="1" smtClean="0">
                <a:solidFill>
                  <a:srgbClr val="FF0000"/>
                </a:solidFill>
                <a:latin typeface="Times New Roman" panose="02020603050405020304" pitchFamily="18" charset="0"/>
                <a:cs typeface="Times New Roman" panose="02020603050405020304" pitchFamily="18" charset="0"/>
              </a:rPr>
              <a:t>ặt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a:t>
            </a:r>
            <a:r>
              <a:rPr lang="en-US" sz="2400" b="1" dirty="0" err="1" smtClean="0">
                <a:solidFill>
                  <a:srgbClr val="FF0000"/>
                </a:solidFill>
                <a:latin typeface="Times New Roman" panose="02020603050405020304" pitchFamily="18" charset="0"/>
                <a:cs typeface="Times New Roman" panose="02020603050405020304" pitchFamily="18" charset="0"/>
              </a:rPr>
              <a:t>rời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trong</a:t>
            </a:r>
            <a:r>
              <a:rPr lang="en-US" sz="2400" b="1" dirty="0" smtClean="0">
                <a:solidFill>
                  <a:srgbClr val="FF0000"/>
                </a:solidFill>
                <a:latin typeface="Times New Roman" panose="02020603050405020304" pitchFamily="18" charset="0"/>
                <a:cs typeface="Times New Roman" panose="02020603050405020304" pitchFamily="18" charset="0"/>
              </a:rPr>
              <a:t> n</a:t>
            </a:r>
            <a:r>
              <a:rPr lang="vi-VN" sz="2400" b="1" dirty="0" smtClean="0">
                <a:solidFill>
                  <a:srgbClr val="FF0000"/>
                </a:solidFill>
                <a:latin typeface="Times New Roman" panose="02020603050405020304" pitchFamily="18" charset="0"/>
                <a:cs typeface="Times New Roman" panose="02020603050405020304" pitchFamily="18" charset="0"/>
              </a:rPr>
              <a:t>ă</a:t>
            </a:r>
            <a:r>
              <a:rPr lang="en-US" sz="2400" b="1" dirty="0" smtClean="0">
                <a:solidFill>
                  <a:srgbClr val="FF0000"/>
                </a:solidFill>
                <a:latin typeface="Times New Roman" panose="02020603050405020304" pitchFamily="18" charset="0"/>
                <a:cs typeface="Times New Roman" panose="02020603050405020304" pitchFamily="18" charset="0"/>
              </a:rPr>
              <a:t>m</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95263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084 -0.16203 C 0.00451 -0.18125 0.03003 -0.20023 0.04896 -0.21736 C 0.06805 -0.23472 0.07743 -0.24583 0.09357 -0.26504 C 0.10972 -0.28426 0.1276 -0.30879 0.14583 -0.33333 " pathEditMode="relative" rAng="0" ptsTypes="aaaA">
                                      <p:cBhvr>
                                        <p:cTn id="6" dur="2000" fill="hold"/>
                                        <p:tgtEl>
                                          <p:spTgt spid="5"/>
                                        </p:tgtEl>
                                        <p:attrNameLst>
                                          <p:attrName>ppt_x</p:attrName>
                                          <p:attrName>ppt_y</p:attrName>
                                        </p:attrNameLst>
                                      </p:cBhvr>
                                      <p:rCtr x="8300" y="-860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14583 -0.33333 C 0.15747 -0.35116 0.16944 -0.36852 0.17951 -0.38403 C 0.18976 -0.39953 0.19549 -0.4118 0.20608 -0.42731 C 0.21701 -0.44328 0.23108 -0.46296 0.24358 -0.47824 C 0.25608 -0.49352 0.26944 -0.50879 0.28108 -0.51944 C 0.29236 -0.53032 0.30104 -0.53588 0.31319 -0.54259 C 0.32535 -0.54907 0.34722 -0.55578 0.35417 -0.55833 " pathEditMode="relative" rAng="0" ptsTypes="aaaaaaA">
                                      <p:cBhvr>
                                        <p:cTn id="10" dur="2000" fill="hold"/>
                                        <p:tgtEl>
                                          <p:spTgt spid="5"/>
                                        </p:tgtEl>
                                        <p:attrNameLst>
                                          <p:attrName>ppt_x</p:attrName>
                                          <p:attrName>ppt_y</p:attrName>
                                        </p:attrNameLst>
                                      </p:cBhvr>
                                      <p:rCtr x="10400" y="-1120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35417 -0.55833 C 0.36563 -0.55555 0.37726 -0.55254 0.38802 -0.54745 C 0.39879 -0.54235 0.40695 -0.53819 0.41875 -0.52823 C 0.43056 -0.51828 0.44531 -0.50277 0.45903 -0.48726 C 0.47274 -0.47175 0.48386 -0.45902 0.50104 -0.43564 C 0.51823 -0.41226 0.55209 -0.36203 0.56233 -0.34745 " pathEditMode="relative" ptsTypes="aaaaaA">
                                      <p:cBhvr>
                                        <p:cTn id="14" dur="2000" fill="hold"/>
                                        <p:tgtEl>
                                          <p:spTgt spid="5"/>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56233 -0.34745 C 0.57327 -0.33379 0.58438 -0.32013 0.59775 -0.30231 C 0.61112 -0.28448 0.62726 -0.25972 0.64289 -0.24004 C 0.65851 -0.22036 0.67726 -0.19814 0.69132 -0.18402 C 0.70539 -0.1699 0.7158 -0.16388 0.72691 -0.15601 C 0.73803 -0.14814 0.75348 -0.13934 0.75747 -0.1368 " pathEditMode="relative" ptsTypes="aaaaaA">
                                      <p:cBhvr>
                                        <p:cTn id="18"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229600" cy="4525963"/>
          </a:xfrm>
        </p:spPr>
        <p:txBody>
          <a:bodyPr/>
          <a:lstStyle/>
          <a:p>
            <a:pPr marL="0" indent="0">
              <a:buNone/>
            </a:pPr>
            <a:r>
              <a:rPr lang="en-US" sz="2400" dirty="0" err="1" smtClean="0">
                <a:latin typeface="Arial" pitchFamily="34" charset="0"/>
                <a:cs typeface="Arial" pitchFamily="34" charset="0"/>
              </a:rPr>
              <a:t>Nguyên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nhân</a:t>
            </a:r>
            <a:r>
              <a:rPr lang="en-US" sz="2400" dirty="0" smtClean="0">
                <a:latin typeface="Arial" pitchFamily="34" charset="0"/>
                <a:cs typeface="Arial" pitchFamily="34" charset="0"/>
              </a:rPr>
              <a:t>:</a:t>
            </a:r>
          </a:p>
          <a:p>
            <a:pPr marL="0" indent="0">
              <a:buNone/>
            </a:pP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Trái</a:t>
            </a:r>
            <a:r>
              <a:rPr lang="en-US" sz="2400" dirty="0" smtClean="0">
                <a:latin typeface="Arial" pitchFamily="34" charset="0"/>
                <a:cs typeface="Arial" pitchFamily="34" charset="0"/>
              </a:rPr>
              <a:t> Đ</a:t>
            </a:r>
            <a:r>
              <a:rPr lang="vi-VN" sz="2400" dirty="0" smtClean="0">
                <a:latin typeface="Arial" pitchFamily="34" charset="0"/>
                <a:cs typeface="Arial" pitchFamily="34" charset="0"/>
              </a:rPr>
              <a:t>ất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chuyển</a:t>
            </a:r>
            <a:r>
              <a:rPr lang="en-US" sz="2400" dirty="0" smtClean="0">
                <a:latin typeface="Arial" pitchFamily="34" charset="0"/>
                <a:cs typeface="Arial" pitchFamily="34" charset="0"/>
              </a:rPr>
              <a:t> </a:t>
            </a:r>
            <a:r>
              <a:rPr lang="vi-VN" sz="2400" dirty="0" smtClean="0">
                <a:latin typeface="Arial" pitchFamily="34" charset="0"/>
                <a:cs typeface="Arial" pitchFamily="34" charset="0"/>
              </a:rPr>
              <a:t>động</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xung</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quanh</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Mặt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Trời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tự</a:t>
            </a:r>
            <a:r>
              <a:rPr lang="en-US" sz="2400" dirty="0" smtClean="0">
                <a:latin typeface="Arial" pitchFamily="34" charset="0"/>
                <a:cs typeface="Arial" pitchFamily="34" charset="0"/>
              </a:rPr>
              <a:t> quay </a:t>
            </a:r>
            <a:r>
              <a:rPr lang="en-US" sz="2400" dirty="0" err="1" smtClean="0">
                <a:latin typeface="Arial" pitchFamily="34" charset="0"/>
                <a:cs typeface="Arial" pitchFamily="34" charset="0"/>
              </a:rPr>
              <a:t>quanh</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trục</a:t>
            </a:r>
            <a:r>
              <a:rPr lang="en-US" sz="2400" dirty="0" smtClean="0">
                <a:latin typeface="Arial" pitchFamily="34" charset="0"/>
                <a:cs typeface="Arial" pitchFamily="34" charset="0"/>
              </a:rPr>
              <a:t>.</a:t>
            </a:r>
          </a:p>
          <a:p>
            <a:pPr marL="0" indent="0">
              <a:buNone/>
            </a:pPr>
            <a:r>
              <a:rPr lang="en-US" sz="2400" dirty="0" smtClean="0">
                <a:latin typeface="Arial" pitchFamily="34" charset="0"/>
                <a:cs typeface="Arial" pitchFamily="34" charset="0"/>
              </a:rPr>
              <a:t>-</a:t>
            </a:r>
            <a:r>
              <a:rPr lang="en-US" sz="2400" dirty="0" err="1" smtClean="0">
                <a:latin typeface="Arial" pitchFamily="34" charset="0"/>
                <a:cs typeface="Arial" pitchFamily="34" charset="0"/>
              </a:rPr>
              <a:t>Trong</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khi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chuyển</a:t>
            </a:r>
            <a:r>
              <a:rPr lang="en-US" sz="2400" dirty="0" smtClean="0">
                <a:latin typeface="Arial" pitchFamily="34" charset="0"/>
                <a:cs typeface="Arial" pitchFamily="34" charset="0"/>
              </a:rPr>
              <a:t> </a:t>
            </a:r>
            <a:r>
              <a:rPr lang="vi-VN" sz="2400" dirty="0" smtClean="0">
                <a:latin typeface="Arial" pitchFamily="34" charset="0"/>
                <a:cs typeface="Arial" pitchFamily="34" charset="0"/>
              </a:rPr>
              <a:t>động</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xung</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quanh</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Mặt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Trời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trục</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của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trái</a:t>
            </a:r>
            <a:r>
              <a:rPr lang="en-US" sz="2400" dirty="0" smtClean="0">
                <a:latin typeface="Arial" pitchFamily="34" charset="0"/>
                <a:cs typeface="Arial" pitchFamily="34" charset="0"/>
              </a:rPr>
              <a:t> </a:t>
            </a:r>
            <a:r>
              <a:rPr lang="vi-VN" sz="2400" dirty="0" smtClean="0">
                <a:latin typeface="Arial" pitchFamily="34" charset="0"/>
                <a:cs typeface="Arial" pitchFamily="34" charset="0"/>
              </a:rPr>
              <a:t>đất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luôn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nghiêng</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với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mặt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phẳng</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quỹ</a:t>
            </a:r>
            <a:r>
              <a:rPr lang="en-US" sz="2400" dirty="0" smtClean="0">
                <a:latin typeface="Arial" pitchFamily="34" charset="0"/>
                <a:cs typeface="Arial" pitchFamily="34" charset="0"/>
              </a:rPr>
              <a:t> </a:t>
            </a:r>
            <a:r>
              <a:rPr lang="vi-VN" sz="2400" dirty="0" smtClean="0">
                <a:latin typeface="Arial" pitchFamily="34" charset="0"/>
                <a:cs typeface="Arial" pitchFamily="34" charset="0"/>
              </a:rPr>
              <a:t>đạo</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một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góc</a:t>
            </a:r>
            <a:r>
              <a:rPr lang="en-US" sz="2400" dirty="0" smtClean="0">
                <a:latin typeface="Arial" pitchFamily="34" charset="0"/>
                <a:cs typeface="Arial" pitchFamily="34" charset="0"/>
              </a:rPr>
              <a:t> 66</a:t>
            </a:r>
            <a:r>
              <a:rPr lang="en-US" sz="2400" baseline="30000" dirty="0" smtClean="0">
                <a:latin typeface="Arial" pitchFamily="34" charset="0"/>
                <a:cs typeface="Arial" pitchFamily="34" charset="0"/>
              </a:rPr>
              <a:t>o</a:t>
            </a:r>
            <a:r>
              <a:rPr lang="en-US" sz="2400" dirty="0" smtClean="0">
                <a:latin typeface="Arial" pitchFamily="34" charset="0"/>
                <a:cs typeface="Arial" pitchFamily="34" charset="0"/>
              </a:rPr>
              <a:t>33’ </a:t>
            </a:r>
            <a:r>
              <a:rPr lang="en-US" sz="2400" dirty="0" err="1" smtClean="0">
                <a:latin typeface="Arial" pitchFamily="34" charset="0"/>
                <a:cs typeface="Arial" pitchFamily="34" charset="0"/>
              </a:rPr>
              <a:t>và</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không</a:t>
            </a:r>
            <a:r>
              <a:rPr lang="en-US" sz="2400" dirty="0" smtClean="0">
                <a:latin typeface="Arial" pitchFamily="34" charset="0"/>
                <a:cs typeface="Arial" pitchFamily="34" charset="0"/>
              </a:rPr>
              <a:t> </a:t>
            </a:r>
            <a:r>
              <a:rPr lang="vi-VN" sz="2400" dirty="0" smtClean="0">
                <a:latin typeface="Arial" pitchFamily="34" charset="0"/>
                <a:cs typeface="Arial" pitchFamily="34" charset="0"/>
              </a:rPr>
              <a:t>đổi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ph</a:t>
            </a:r>
            <a:r>
              <a:rPr lang="vi-VN" sz="2400" dirty="0" smtClean="0">
                <a:latin typeface="Arial" pitchFamily="34" charset="0"/>
                <a:cs typeface="Arial" pitchFamily="34" charset="0"/>
              </a:rPr>
              <a:t>ươ</a:t>
            </a:r>
            <a:r>
              <a:rPr lang="en-US" sz="2400" dirty="0" err="1" smtClean="0">
                <a:latin typeface="Arial" pitchFamily="34" charset="0"/>
                <a:cs typeface="Arial" pitchFamily="34" charset="0"/>
              </a:rPr>
              <a:t>ng</a:t>
            </a:r>
            <a:endParaRPr lang="en-US" sz="2400" dirty="0" smtClean="0">
              <a:latin typeface="Arial" pitchFamily="34" charset="0"/>
              <a:cs typeface="Arial" pitchFamily="34" charset="0"/>
            </a:endParaRPr>
          </a:p>
          <a:p>
            <a:pPr marL="0" indent="0">
              <a:buNone/>
            </a:pPr>
            <a:endParaRPr lang="en-US" sz="2400" dirty="0" smtClean="0">
              <a:latin typeface="Arial" pitchFamily="34" charset="0"/>
              <a:cs typeface="Arial" pitchFamily="34" charset="0"/>
            </a:endParaRPr>
          </a:p>
          <a:p>
            <a:pPr marL="0" indent="0">
              <a:buNone/>
            </a:pPr>
            <a:endParaRPr lang="en-US" dirty="0">
              <a:latin typeface="Arial" pitchFamily="34" charset="0"/>
              <a:cs typeface="Arial" pitchFamily="34" charset="0"/>
            </a:endParaRPr>
          </a:p>
        </p:txBody>
      </p:sp>
      <p:pic>
        <p:nvPicPr>
          <p:cNvPr id="5" name="Picture 4" descr="1467801_634774018336495613-1.jpg"/>
          <p:cNvPicPr>
            <a:picLocks noChangeAspect="1"/>
          </p:cNvPicPr>
          <p:nvPr/>
        </p:nvPicPr>
        <p:blipFill>
          <a:blip r:embed="rId2"/>
          <a:srcRect l="43865" t="25460" r="2147" b="22188"/>
          <a:stretch>
            <a:fillRect/>
          </a:stretch>
        </p:blipFill>
        <p:spPr>
          <a:xfrm>
            <a:off x="2819400" y="3124200"/>
            <a:ext cx="4648200" cy="3352800"/>
          </a:xfrm>
          <a:prstGeom prst="rect">
            <a:avLst/>
          </a:prstGeom>
        </p:spPr>
      </p:pic>
    </p:spTree>
    <p:extLst>
      <p:ext uri="{BB962C8B-B14F-4D97-AF65-F5344CB8AC3E}">
        <p14:creationId xmlns:p14="http://schemas.microsoft.com/office/powerpoint/2010/main" val="13044255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8)">
                                      <p:cBhvr>
                                        <p:cTn id="18"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6C48F216-AE41-4D84-A9AF-779C2ECBA16A}&quot;/&gt;&lt;filename val=&quot;C:\OutputFolder\data\asimages\{6C48F216-AE41-4D84-A9AF-779C2ECBA16A}.png&quot;/&gt;&lt;hasEffects val=&quot;0&quot;/&gt;&lt;left val=&quot;111.72&quot;/&gt;&lt;top val=&quot;351.72&quot;/&gt;&lt;width val=&quot;612.36&quot;/&gt;&lt;height val=&quot;179.64&quot;/&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C7E10AF-8AFB-412B-8A04-CF7B17C36724}&quot;/&gt;&lt;filename val=&quot;C:\OutputFolder\data\asimages\{9C7E10AF-8AFB-412B-8A04-CF7B17C36724}.png&quot;/&gt;&lt;hasEffects val=&quot;1&quot;/&gt;&lt;left val=&quot;99.72&quot;/&gt;&lt;top val=&quot;2.28&quot;/&gt;&lt;width val=&quot;631.2&quot;/&gt;&lt;height val=&quot;94.8&quot;/&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15F85D2-79DD-4C49-8741-6D9E8C6D3E2C}&quot;/&gt;&lt;filename val=&quot;C:\OutputFolder\data\asimages\{115F85D2-79DD-4C49-8741-6D9E8C6D3E2C}.png&quot;/&gt;&lt;hasEffects val=&quot;1&quot;/&gt;&lt;left val=&quot;-1.56&quot;/&gt;&lt;top val=&quot;267.72&quot;/&gt;&lt;width val=&quot;724.2&quot;/&gt;&lt;height val=&quot;70.2&quot;/&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0BE5DEB-2B6B-462C-932D-321EFD81594A}&quot;/&gt;&lt;filename val=&quot;C:\OutputFolder\data\asimages\{60BE5DEB-2B6B-462C-932D-321EFD81594A}.png&quot;/&gt;&lt;hasEffects val=&quot;1&quot;/&gt;&lt;left val=&quot;201.72&quot;/&gt;&lt;top val=&quot;304.56&quot;/&gt;&lt;width val=&quot;394.2&quot;/&gt;&lt;height val=&quot;127.08&quot;/&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CA2DC94-9A7F-4DC6-8049-95BE2D02F426}&quot;/&gt;&lt;filename val=&quot;C:\OutputFolder\data\asimages\{CCA2DC94-9A7F-4DC6-8049-95BE2D02F426}.png&quot;/&gt;&lt;hasEffects val=&quot;1&quot;/&gt;&lt;left val=&quot;99.72&quot;/&gt;&lt;top val=&quot;2.28&quot;/&gt;&lt;width val=&quot;631.2&quot;/&gt;&lt;height val=&quot;94.8&quot;/&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975428-BDAC-43BA-ADF4-2D4BF77C300F}&quot;/&gt;&lt;filename val=&quot;C:\OutputFolder\data\asimages\{F8975428-BDAC-43BA-ADF4-2D4BF77C300F}.png&quot;/&gt;&lt;hasEffects val=&quot;1&quot;/&gt;&lt;left val=&quot;47.28&quot;/&gt;&lt;top val=&quot;254.28&quot;/&gt;&lt;width val=&quot;610.08&quot;/&gt;&lt;height val=&quot;102.36&quot;/&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3DDF35C5-39BA-4174-A387-90E51C8D2FB5}&quot;/&gt;&lt;filename val=&quot;C:\OutputFolder\data\asimages\{3DDF35C5-39BA-4174-A387-90E51C8D2FB5}.png&quot;/&gt;&lt;hasEffects val=&quot;1&quot;/&gt;&lt;left val=&quot;36.72&quot;/&gt;&lt;top val=&quot;255.72&quot;/&gt;&lt;width val=&quot;619.2&quot;/&gt;&lt;height val=&quot;102.36&quot;/&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033539F6-BD2D-4EFD-B4F2-092DCCBDE7B1}&quot;/&gt;&lt;filename val=&quot;C:\OutputFolder\data\asimages\{033539F6-BD2D-4EFD-B4F2-092DCCBDE7B1}.png&quot;/&gt;&lt;hasEffects val=&quot;1&quot;/&gt;&lt;left val=&quot;99.72&quot;/&gt;&lt;top val=&quot;2.28&quot;/&gt;&lt;width val=&quot;631.2&quot;/&gt;&lt;height val=&quot;94.8&quot;/&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BC47D502-1144-4A65-A648-46FC30DFA595}&quot;/&gt;&lt;filename val=&quot;C:\OutputFolder\data\asimages\{BC47D502-1144-4A65-A648-46FC30DFA595}.png&quot;/&gt;&lt;hasEffects val=&quot;1&quot;/&gt;&lt;left val=&quot;116.28&quot;/&gt;&lt;top val=&quot;96&quot;/&gt;&lt;width val=&quot;544.8&quot;/&gt;&lt;height val=&quot;121.08&quot;/&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895C62-89AA-48D2-B972-1450C1662B27}&quot;/&gt;&lt;filename val=&quot;C:\OutputFolder\data\asimages\{EA895C62-89AA-48D2-B972-1450C1662B27}.png&quot;/&gt;&lt;hasEffects val=&quot;1&quot;/&gt;&lt;left val=&quot;99.72&quot;/&gt;&lt;top val=&quot;2.28&quot;/&gt;&lt;width val=&quot;631.2&quot;/&gt;&lt;height val=&quot;94.8&quot;/&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0D34608-4B88-4B58-8456-E14A7385F25E}&quot;/&gt;&lt;filename val=&quot;C:\OutputFolder\data\asimages\{E0D34608-4B88-4B58-8456-E14A7385F25E}.png&quot;/&gt;&lt;hasEffects val=&quot;1&quot;/&gt;&lt;left val=&quot;-12&quot;/&gt;&lt;top val=&quot;267.72&quot;/&gt;&lt;width val=&quot;736.08&quot;/&gt;&lt;height val=&quot;133.2&quot;/&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B8EA753A-70FA-4B3A-884B-6B8CE0CC6ED0}&quot;/&gt;&lt;filename val=&quot;C:\OutputFolder\data\asimages\{B8EA753A-70FA-4B3A-884B-6B8CE0CC6ED0}.png&quot;/&gt;&lt;hasEffects val=&quot;1&quot;/&gt;&lt;left val=&quot;634.56&quot;/&gt;&lt;top val=&quot;271.56&quot;/&gt;&lt;width val=&quot;80.52&quot;/&gt;&lt;height val=&quot;55.08&quot;/&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943F432E-E38B-499D-B766-83CA31CF6DD2}&quot;/&gt;&lt;filename val=&quot;C:\OutputFolder\data\asimages\{943F432E-E38B-499D-B766-83CA31CF6DD2}.png&quot;/&gt;&lt;hasEffects val=&quot;1&quot;/&gt;&lt;left val=&quot;67.56&quot;/&gt;&lt;top val=&quot;309&quot;/&gt;&lt;width val=&quot;91.8&quot;/&gt;&lt;height val=&quot;55.08&quot;/&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995D81F-EBF5-4C04-8112-A07C4A3D073B}&quot;/&gt;&lt;filename val=&quot;C:\OutputFolder\data\asimages\{8995D81F-EBF5-4C04-8112-A07C4A3D073B}.png&quot;/&gt;&lt;hasEffects val=&quot;1&quot;/&gt;&lt;left val=&quot;390&quot;/&gt;&lt;top val=&quot;306&quot;/&gt;&lt;width val=&quot;188.64&quot;/&gt;&lt;height val=&quot;55.08&quot;/&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INFO" val="&lt;ThreeDShapeInfo&gt;&lt;uuid val=&quot;{2A8C22D8-3F4B-4077-A8D8-AC7837957868}&quot;/&gt;&lt;filename val=&quot;C:\OutputFolder\data\asimages\{2A8C22D8-3F4B-4077-A8D8-AC7837957868}.png&quot;/&gt;&lt;hasEffects val=&quot;1&quot;/&gt;&lt;left val=&quot;317.28&quot;/&gt;&lt;top val=&quot;345.72&quot;/&gt;&lt;width val=&quot;213.36&quot;/&gt;&lt;height val=&quot;55.2&quot;/&gt;&lt;/ThreeDShapeInfo&gt;"/>
</p:tagLst>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ace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6.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7.xml><?xml version="1.0" encoding="utf-8"?>
<a:theme xmlns:a="http://schemas.openxmlformats.org/drawingml/2006/main" name="1_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8.xml><?xml version="1.0" encoding="utf-8"?>
<a:theme xmlns:a="http://schemas.openxmlformats.org/drawingml/2006/main" name="2_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9.xml><?xml version="1.0" encoding="utf-8"?>
<a:theme xmlns:a="http://schemas.openxmlformats.org/drawingml/2006/main" name="3_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otalTime>513</TotalTime>
  <Words>996</Words>
  <Application>Microsoft Office PowerPoint</Application>
  <PresentationFormat>On-screen Show (4:3)</PresentationFormat>
  <Paragraphs>123</Paragraphs>
  <Slides>28</Slides>
  <Notes>5</Notes>
  <HiddenSlides>0</HiddenSlides>
  <MMClips>2</MMClips>
  <ScaleCrop>false</ScaleCrop>
  <HeadingPairs>
    <vt:vector size="8" baseType="variant">
      <vt:variant>
        <vt:lpstr>Fonts Used</vt:lpstr>
      </vt:variant>
      <vt:variant>
        <vt:i4>13</vt:i4>
      </vt:variant>
      <vt:variant>
        <vt:lpstr>Theme</vt:lpstr>
      </vt:variant>
      <vt:variant>
        <vt:i4>9</vt:i4>
      </vt:variant>
      <vt:variant>
        <vt:lpstr>Embedded OLE Servers</vt:lpstr>
      </vt:variant>
      <vt:variant>
        <vt:i4>1</vt:i4>
      </vt:variant>
      <vt:variant>
        <vt:lpstr>Slide Titles</vt:lpstr>
      </vt:variant>
      <vt:variant>
        <vt:i4>28</vt:i4>
      </vt:variant>
    </vt:vector>
  </HeadingPairs>
  <TitlesOfParts>
    <vt:vector size="51" baseType="lpstr">
      <vt:lpstr>.VnArial</vt:lpstr>
      <vt:lpstr>.VnTime</vt:lpstr>
      <vt:lpstr>Arial</vt:lpstr>
      <vt:lpstr>Arial Narrow</vt:lpstr>
      <vt:lpstr>Calibri</vt:lpstr>
      <vt:lpstr>Garamond</vt:lpstr>
      <vt:lpstr>Times New Roman</vt:lpstr>
      <vt:lpstr>Trebuchet MS</vt:lpstr>
      <vt:lpstr>Tw Cen MT</vt:lpstr>
      <vt:lpstr>Verdana</vt:lpstr>
      <vt:lpstr>VNI-Times</vt:lpstr>
      <vt:lpstr>Wingdings</vt:lpstr>
      <vt:lpstr>Wingdings 3</vt:lpstr>
      <vt:lpstr>Default Design</vt:lpstr>
      <vt:lpstr>2_Generic</vt:lpstr>
      <vt:lpstr>3_Generic</vt:lpstr>
      <vt:lpstr>Facet</vt:lpstr>
      <vt:lpstr>Organic</vt:lpstr>
      <vt:lpstr>Droplet</vt:lpstr>
      <vt:lpstr>1_Droplet</vt:lpstr>
      <vt:lpstr>2_Droplet</vt:lpstr>
      <vt:lpstr>3_Droplet</vt:lpstr>
      <vt:lpstr>Equation</vt:lpstr>
      <vt:lpstr>`</vt:lpstr>
      <vt:lpstr>PowerPoint Presentation</vt:lpstr>
      <vt:lpstr>Trong thöïc teá thì MT ñöùng yeân vaø TÑ chuyeån ñoäng xung quanh MT</vt:lpstr>
      <vt:lpstr>PowerPoint Presentation</vt:lpstr>
      <vt:lpstr>PowerPoint Presentation</vt:lpstr>
      <vt:lpstr>PowerPoint Presentation</vt:lpstr>
      <vt:lpstr>Gioáng nhö ta ngoài treân xe, xe chaïy chuùng ta nhìn ra cửa xe thaáy haøng caây beân ñöôøng ñang di chuyeån. Nhöng thöïc ra thì ta ñang di chuyeån cuøng xe. Nhö vaäy chuyeån ñoäng cuûa haøng caây laø khoâng coù thaät.</vt:lpstr>
      <vt:lpstr>PowerPoint Presentation</vt:lpstr>
      <vt:lpstr>PowerPoint Presentation</vt:lpstr>
      <vt:lpstr>Khu vực nào trên Trái Đất có Mặt Trời lên thiên đỉnh mỗi năm hai lần, nơi nào một lần, nơi nào không có Mặt Trời lên thiên đỉnh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Vostro</dc:creator>
  <cp:lastModifiedBy>Windows User</cp:lastModifiedBy>
  <cp:revision>81</cp:revision>
  <dcterms:created xsi:type="dcterms:W3CDTF">2014-09-02T16:43:38Z</dcterms:created>
  <dcterms:modified xsi:type="dcterms:W3CDTF">2020-09-13T07:50:57Z</dcterms:modified>
</cp:coreProperties>
</file>