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9" r:id="rId4"/>
    <p:sldId id="263" r:id="rId5"/>
    <p:sldId id="262" r:id="rId6"/>
    <p:sldId id="260" r:id="rId7"/>
    <p:sldId id="266" r:id="rId8"/>
    <p:sldId id="267" r:id="rId9"/>
    <p:sldId id="265" r:id="rId10"/>
    <p:sldId id="269" r:id="rId11"/>
    <p:sldId id="270" r:id="rId12"/>
    <p:sldId id="272" r:id="rId13"/>
    <p:sldId id="273" r:id="rId14"/>
    <p:sldId id="271"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Kiểu Trung bình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Kiểu Sáng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autoAdjust="0"/>
    <p:restoredTop sz="94660"/>
  </p:normalViewPr>
  <p:slideViewPr>
    <p:cSldViewPr snapToGrid="0">
      <p:cViewPr varScale="1">
        <p:scale>
          <a:sx n="69" d="100"/>
          <a:sy n="69" d="100"/>
        </p:scale>
        <p:origin x="5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1495F-C43E-4CB7-B753-9301B9A4EF8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vi-VN"/>
        </a:p>
      </dgm:t>
    </dgm:pt>
    <dgm:pt modelId="{6FD63137-0DB5-4036-AF66-8075F221387F}">
      <dgm:prSet phldrT="[Văn bản]"/>
      <dgm:spPr/>
      <dgm:t>
        <a:bodyPr/>
        <a:lstStyle/>
        <a:p>
          <a:r>
            <a:rPr lang="vi-VN" b="1"/>
            <a:t>Tìm hiểu về câu chuyện, người kể chuyện, điểm nhìn</a:t>
          </a:r>
          <a:endParaRPr lang="vi-VN"/>
        </a:p>
      </dgm:t>
    </dgm:pt>
    <dgm:pt modelId="{1325767B-C27B-489B-AA08-3B8792D1F428}" type="parTrans" cxnId="{5C1F05FB-8C5C-45BD-A074-5871D3F12CC3}">
      <dgm:prSet/>
      <dgm:spPr/>
      <dgm:t>
        <a:bodyPr/>
        <a:lstStyle/>
        <a:p>
          <a:endParaRPr lang="vi-VN"/>
        </a:p>
      </dgm:t>
    </dgm:pt>
    <dgm:pt modelId="{66C9A333-BFB1-430A-8CC1-1CC1DB9CE118}" type="sibTrans" cxnId="{5C1F05FB-8C5C-45BD-A074-5871D3F12CC3}">
      <dgm:prSet/>
      <dgm:spPr/>
      <dgm:t>
        <a:bodyPr/>
        <a:lstStyle/>
        <a:p>
          <a:endParaRPr lang="vi-VN"/>
        </a:p>
      </dgm:t>
    </dgm:pt>
    <dgm:pt modelId="{AC2CB323-065D-4143-8E01-9974A45B8F7F}">
      <dgm:prSet phldrT="[Văn bản]"/>
      <dgm:spPr/>
      <dgm:t>
        <a:bodyPr/>
        <a:lstStyle/>
        <a:p>
          <a:r>
            <a:rPr lang="vi-VN" b="1"/>
            <a:t>Tìm hiểu về lời người kể chuyện, lời nhân vật</a:t>
          </a:r>
          <a:endParaRPr lang="vi-VN"/>
        </a:p>
      </dgm:t>
    </dgm:pt>
    <dgm:pt modelId="{C7C9A8F6-AF43-4AEA-8BF6-3067C749FC92}" type="parTrans" cxnId="{51CD5A33-21A9-48A0-8AF6-70F810F63765}">
      <dgm:prSet/>
      <dgm:spPr/>
      <dgm:t>
        <a:bodyPr/>
        <a:lstStyle/>
        <a:p>
          <a:endParaRPr lang="vi-VN"/>
        </a:p>
      </dgm:t>
    </dgm:pt>
    <dgm:pt modelId="{DA957EAC-BA28-4EC3-A878-AC849DC68BB8}" type="sibTrans" cxnId="{51CD5A33-21A9-48A0-8AF6-70F810F63765}">
      <dgm:prSet/>
      <dgm:spPr/>
      <dgm:t>
        <a:bodyPr/>
        <a:lstStyle/>
        <a:p>
          <a:endParaRPr lang="vi-VN"/>
        </a:p>
      </dgm:t>
    </dgm:pt>
    <dgm:pt modelId="{F8CA2075-798D-4CE2-81FD-77B4FED5B4CB}">
      <dgm:prSet phldrT="[Văn bản]" custT="1"/>
      <dgm:spPr/>
      <dgm:t>
        <a:bodyPr/>
        <a:lstStyle/>
        <a:p>
          <a:r>
            <a:rPr lang="vi-VN" sz="2200" b="1" kern="1200"/>
            <a:t>Tìm </a:t>
          </a:r>
          <a:r>
            <a:rPr lang="vi-VN" sz="2200" b="1" kern="1200">
              <a:solidFill>
                <a:prstClr val="white"/>
              </a:solidFill>
              <a:latin typeface="Arial" panose="020B0604020202020204" pitchFamily="34" charset="0"/>
              <a:ea typeface="+mn-ea"/>
              <a:cs typeface="+mn-cs"/>
            </a:rPr>
            <a:t>hiểu</a:t>
          </a:r>
          <a:r>
            <a:rPr lang="en-US" sz="2200" b="1" kern="1200">
              <a:solidFill>
                <a:prstClr val="white"/>
              </a:solidFill>
              <a:latin typeface="Arial" panose="020B0604020202020204" pitchFamily="34" charset="0"/>
              <a:ea typeface="+mn-ea"/>
              <a:cs typeface="+mn-cs"/>
            </a:rPr>
            <a:t> về chủ đề</a:t>
          </a:r>
          <a:endParaRPr lang="vi-VN" sz="2200" b="1" kern="1200">
            <a:solidFill>
              <a:prstClr val="white"/>
            </a:solidFill>
            <a:latin typeface="Arial" panose="020B0604020202020204" pitchFamily="34" charset="0"/>
            <a:ea typeface="+mn-ea"/>
            <a:cs typeface="+mn-cs"/>
          </a:endParaRPr>
        </a:p>
      </dgm:t>
    </dgm:pt>
    <dgm:pt modelId="{4F8C9AE6-3585-4C62-A01A-9CB820F660F0}" type="parTrans" cxnId="{391CA63D-E3B2-4F97-ADF8-2F4B68D1A20A}">
      <dgm:prSet/>
      <dgm:spPr/>
      <dgm:t>
        <a:bodyPr/>
        <a:lstStyle/>
        <a:p>
          <a:endParaRPr lang="vi-VN"/>
        </a:p>
      </dgm:t>
    </dgm:pt>
    <dgm:pt modelId="{D0C50DCC-0E89-427E-A1DF-72AD161264FD}" type="sibTrans" cxnId="{391CA63D-E3B2-4F97-ADF8-2F4B68D1A20A}">
      <dgm:prSet/>
      <dgm:spPr/>
      <dgm:t>
        <a:bodyPr/>
        <a:lstStyle/>
        <a:p>
          <a:endParaRPr lang="vi-VN"/>
        </a:p>
      </dgm:t>
    </dgm:pt>
    <dgm:pt modelId="{C549617B-15AC-4E00-B940-7A107E77E67B}">
      <dgm:prSet phldrT="[Văn bản]"/>
      <dgm:spPr/>
      <dgm:t>
        <a:bodyPr/>
        <a:lstStyle/>
        <a:p>
          <a:r>
            <a:rPr lang="vi-VN" b="1"/>
            <a:t> Chia sẻ bài học về cách nghĩ và ứng xử của cá nhân</a:t>
          </a:r>
          <a:endParaRPr lang="vi-VN"/>
        </a:p>
      </dgm:t>
    </dgm:pt>
    <dgm:pt modelId="{A32612C4-E327-43D0-9D45-F67426032519}" type="parTrans" cxnId="{FAA63DCA-4B18-464A-8699-00CB5725B770}">
      <dgm:prSet/>
      <dgm:spPr/>
      <dgm:t>
        <a:bodyPr/>
        <a:lstStyle/>
        <a:p>
          <a:endParaRPr lang="vi-VN"/>
        </a:p>
      </dgm:t>
    </dgm:pt>
    <dgm:pt modelId="{31E594AD-C39E-4839-A45B-1F6C71E81AD9}" type="sibTrans" cxnId="{FAA63DCA-4B18-464A-8699-00CB5725B770}">
      <dgm:prSet/>
      <dgm:spPr/>
      <dgm:t>
        <a:bodyPr/>
        <a:lstStyle/>
        <a:p>
          <a:endParaRPr lang="vi-VN"/>
        </a:p>
      </dgm:t>
    </dgm:pt>
    <dgm:pt modelId="{97F350FB-629C-4805-A3D0-C8082C25D446}" type="pres">
      <dgm:prSet presAssocID="{E561495F-C43E-4CB7-B753-9301B9A4EF85}" presName="linear" presStyleCnt="0">
        <dgm:presLayoutVars>
          <dgm:dir/>
          <dgm:animLvl val="lvl"/>
          <dgm:resizeHandles val="exact"/>
        </dgm:presLayoutVars>
      </dgm:prSet>
      <dgm:spPr/>
      <dgm:t>
        <a:bodyPr/>
        <a:lstStyle/>
        <a:p>
          <a:endParaRPr lang="en-US"/>
        </a:p>
      </dgm:t>
    </dgm:pt>
    <dgm:pt modelId="{CB73C15A-8916-4CE2-8C49-8204B7658918}" type="pres">
      <dgm:prSet presAssocID="{6FD63137-0DB5-4036-AF66-8075F221387F}" presName="parentLin" presStyleCnt="0"/>
      <dgm:spPr/>
    </dgm:pt>
    <dgm:pt modelId="{C3B822D8-CEE9-467A-A9E7-48B741CFAB49}" type="pres">
      <dgm:prSet presAssocID="{6FD63137-0DB5-4036-AF66-8075F221387F}" presName="parentLeftMargin" presStyleLbl="node1" presStyleIdx="0" presStyleCnt="4"/>
      <dgm:spPr/>
      <dgm:t>
        <a:bodyPr/>
        <a:lstStyle/>
        <a:p>
          <a:endParaRPr lang="en-US"/>
        </a:p>
      </dgm:t>
    </dgm:pt>
    <dgm:pt modelId="{F4EF2A6C-60FB-4F6A-9F82-2E263A3A217D}" type="pres">
      <dgm:prSet presAssocID="{6FD63137-0DB5-4036-AF66-8075F221387F}" presName="parentText" presStyleLbl="node1" presStyleIdx="0" presStyleCnt="4" custLinFactNeighborY="-46163">
        <dgm:presLayoutVars>
          <dgm:chMax val="0"/>
          <dgm:bulletEnabled val="1"/>
        </dgm:presLayoutVars>
      </dgm:prSet>
      <dgm:spPr/>
      <dgm:t>
        <a:bodyPr/>
        <a:lstStyle/>
        <a:p>
          <a:endParaRPr lang="en-US"/>
        </a:p>
      </dgm:t>
    </dgm:pt>
    <dgm:pt modelId="{A56F6430-09D9-40F2-AA4E-3C61BAE247EA}" type="pres">
      <dgm:prSet presAssocID="{6FD63137-0DB5-4036-AF66-8075F221387F}" presName="negativeSpace" presStyleCnt="0"/>
      <dgm:spPr/>
    </dgm:pt>
    <dgm:pt modelId="{040C6473-8455-4546-BCD4-C04C3D32DE8D}" type="pres">
      <dgm:prSet presAssocID="{6FD63137-0DB5-4036-AF66-8075F221387F}" presName="childText" presStyleLbl="conFgAcc1" presStyleIdx="0" presStyleCnt="4" custLinFactNeighborY="-40576">
        <dgm:presLayoutVars>
          <dgm:bulletEnabled val="1"/>
        </dgm:presLayoutVars>
      </dgm:prSet>
      <dgm:spPr/>
    </dgm:pt>
    <dgm:pt modelId="{A6A3BD35-E56A-475C-B2DB-37D66204BC55}" type="pres">
      <dgm:prSet presAssocID="{66C9A333-BFB1-430A-8CC1-1CC1DB9CE118}" presName="spaceBetweenRectangles" presStyleCnt="0"/>
      <dgm:spPr/>
    </dgm:pt>
    <dgm:pt modelId="{EDA413A5-0060-480B-AEB6-6C0D77393D8E}" type="pres">
      <dgm:prSet presAssocID="{AC2CB323-065D-4143-8E01-9974A45B8F7F}" presName="parentLin" presStyleCnt="0"/>
      <dgm:spPr/>
    </dgm:pt>
    <dgm:pt modelId="{CAD95563-3BA5-4637-BF1F-0BC3C41E9B38}" type="pres">
      <dgm:prSet presAssocID="{AC2CB323-065D-4143-8E01-9974A45B8F7F}" presName="parentLeftMargin" presStyleLbl="node1" presStyleIdx="0" presStyleCnt="4"/>
      <dgm:spPr/>
      <dgm:t>
        <a:bodyPr/>
        <a:lstStyle/>
        <a:p>
          <a:endParaRPr lang="en-US"/>
        </a:p>
      </dgm:t>
    </dgm:pt>
    <dgm:pt modelId="{A6B36CC6-BC42-49F4-B2E7-D1667F867296}" type="pres">
      <dgm:prSet presAssocID="{AC2CB323-065D-4143-8E01-9974A45B8F7F}" presName="parentText" presStyleLbl="node1" presStyleIdx="1" presStyleCnt="4">
        <dgm:presLayoutVars>
          <dgm:chMax val="0"/>
          <dgm:bulletEnabled val="1"/>
        </dgm:presLayoutVars>
      </dgm:prSet>
      <dgm:spPr/>
      <dgm:t>
        <a:bodyPr/>
        <a:lstStyle/>
        <a:p>
          <a:endParaRPr lang="en-US"/>
        </a:p>
      </dgm:t>
    </dgm:pt>
    <dgm:pt modelId="{D5091060-2E4E-4A59-BCBC-D93A68F23086}" type="pres">
      <dgm:prSet presAssocID="{AC2CB323-065D-4143-8E01-9974A45B8F7F}" presName="negativeSpace" presStyleCnt="0"/>
      <dgm:spPr/>
    </dgm:pt>
    <dgm:pt modelId="{C463E7F5-B709-4715-8DA2-904F83870391}" type="pres">
      <dgm:prSet presAssocID="{AC2CB323-065D-4143-8E01-9974A45B8F7F}" presName="childText" presStyleLbl="conFgAcc1" presStyleIdx="1" presStyleCnt="4">
        <dgm:presLayoutVars>
          <dgm:bulletEnabled val="1"/>
        </dgm:presLayoutVars>
      </dgm:prSet>
      <dgm:spPr/>
    </dgm:pt>
    <dgm:pt modelId="{F677472F-7242-48D3-9C78-B44C05C13C53}" type="pres">
      <dgm:prSet presAssocID="{DA957EAC-BA28-4EC3-A878-AC849DC68BB8}" presName="spaceBetweenRectangles" presStyleCnt="0"/>
      <dgm:spPr/>
    </dgm:pt>
    <dgm:pt modelId="{092D184A-7DEA-4005-AE26-2F5BCA4F6FA5}" type="pres">
      <dgm:prSet presAssocID="{F8CA2075-798D-4CE2-81FD-77B4FED5B4CB}" presName="parentLin" presStyleCnt="0"/>
      <dgm:spPr/>
    </dgm:pt>
    <dgm:pt modelId="{FE8EAEA0-456A-4833-B05F-EDC9AD31B2F7}" type="pres">
      <dgm:prSet presAssocID="{F8CA2075-798D-4CE2-81FD-77B4FED5B4CB}" presName="parentLeftMargin" presStyleLbl="node1" presStyleIdx="1" presStyleCnt="4"/>
      <dgm:spPr/>
      <dgm:t>
        <a:bodyPr/>
        <a:lstStyle/>
        <a:p>
          <a:endParaRPr lang="en-US"/>
        </a:p>
      </dgm:t>
    </dgm:pt>
    <dgm:pt modelId="{6861C419-9F66-41AC-8472-BAC2089D9ACB}" type="pres">
      <dgm:prSet presAssocID="{F8CA2075-798D-4CE2-81FD-77B4FED5B4CB}" presName="parentText" presStyleLbl="node1" presStyleIdx="2" presStyleCnt="4">
        <dgm:presLayoutVars>
          <dgm:chMax val="0"/>
          <dgm:bulletEnabled val="1"/>
        </dgm:presLayoutVars>
      </dgm:prSet>
      <dgm:spPr/>
      <dgm:t>
        <a:bodyPr/>
        <a:lstStyle/>
        <a:p>
          <a:endParaRPr lang="en-US"/>
        </a:p>
      </dgm:t>
    </dgm:pt>
    <dgm:pt modelId="{C963098A-7A5E-4CA0-AC95-9404499B0BC3}" type="pres">
      <dgm:prSet presAssocID="{F8CA2075-798D-4CE2-81FD-77B4FED5B4CB}" presName="negativeSpace" presStyleCnt="0"/>
      <dgm:spPr/>
    </dgm:pt>
    <dgm:pt modelId="{DCFF2DA8-1C54-465B-BBF6-D24D259F98B5}" type="pres">
      <dgm:prSet presAssocID="{F8CA2075-798D-4CE2-81FD-77B4FED5B4CB}" presName="childText" presStyleLbl="conFgAcc1" presStyleIdx="2" presStyleCnt="4">
        <dgm:presLayoutVars>
          <dgm:bulletEnabled val="1"/>
        </dgm:presLayoutVars>
      </dgm:prSet>
      <dgm:spPr/>
    </dgm:pt>
    <dgm:pt modelId="{5D0C47D0-55D3-4C6E-974D-5D4FF882B7DC}" type="pres">
      <dgm:prSet presAssocID="{D0C50DCC-0E89-427E-A1DF-72AD161264FD}" presName="spaceBetweenRectangles" presStyleCnt="0"/>
      <dgm:spPr/>
    </dgm:pt>
    <dgm:pt modelId="{5EF917FB-2ADF-4C58-8E26-45214BE1D971}" type="pres">
      <dgm:prSet presAssocID="{C549617B-15AC-4E00-B940-7A107E77E67B}" presName="parentLin" presStyleCnt="0"/>
      <dgm:spPr/>
    </dgm:pt>
    <dgm:pt modelId="{182079B9-4AD0-484C-B223-4C14645FDFB3}" type="pres">
      <dgm:prSet presAssocID="{C549617B-15AC-4E00-B940-7A107E77E67B}" presName="parentLeftMargin" presStyleLbl="node1" presStyleIdx="2" presStyleCnt="4"/>
      <dgm:spPr/>
      <dgm:t>
        <a:bodyPr/>
        <a:lstStyle/>
        <a:p>
          <a:endParaRPr lang="en-US"/>
        </a:p>
      </dgm:t>
    </dgm:pt>
    <dgm:pt modelId="{5D3D06AD-331F-4DF0-9A14-9E2337EAE475}" type="pres">
      <dgm:prSet presAssocID="{C549617B-15AC-4E00-B940-7A107E77E67B}" presName="parentText" presStyleLbl="node1" presStyleIdx="3" presStyleCnt="4">
        <dgm:presLayoutVars>
          <dgm:chMax val="0"/>
          <dgm:bulletEnabled val="1"/>
        </dgm:presLayoutVars>
      </dgm:prSet>
      <dgm:spPr/>
      <dgm:t>
        <a:bodyPr/>
        <a:lstStyle/>
        <a:p>
          <a:endParaRPr lang="en-US"/>
        </a:p>
      </dgm:t>
    </dgm:pt>
    <dgm:pt modelId="{F06F1698-8C6C-4671-99FD-0580AF61565C}" type="pres">
      <dgm:prSet presAssocID="{C549617B-15AC-4E00-B940-7A107E77E67B}" presName="negativeSpace" presStyleCnt="0"/>
      <dgm:spPr/>
    </dgm:pt>
    <dgm:pt modelId="{52BCBCA3-EF3E-4886-A559-B2E0AEA79013}" type="pres">
      <dgm:prSet presAssocID="{C549617B-15AC-4E00-B940-7A107E77E67B}" presName="childText" presStyleLbl="conFgAcc1" presStyleIdx="3" presStyleCnt="4">
        <dgm:presLayoutVars>
          <dgm:bulletEnabled val="1"/>
        </dgm:presLayoutVars>
      </dgm:prSet>
      <dgm:spPr/>
    </dgm:pt>
  </dgm:ptLst>
  <dgm:cxnLst>
    <dgm:cxn modelId="{51CD5A33-21A9-48A0-8AF6-70F810F63765}" srcId="{E561495F-C43E-4CB7-B753-9301B9A4EF85}" destId="{AC2CB323-065D-4143-8E01-9974A45B8F7F}" srcOrd="1" destOrd="0" parTransId="{C7C9A8F6-AF43-4AEA-8BF6-3067C749FC92}" sibTransId="{DA957EAC-BA28-4EC3-A878-AC849DC68BB8}"/>
    <dgm:cxn modelId="{93858EC6-1251-40AC-87C8-8532C18361E5}" type="presOf" srcId="{6FD63137-0DB5-4036-AF66-8075F221387F}" destId="{C3B822D8-CEE9-467A-A9E7-48B741CFAB49}" srcOrd="0" destOrd="0" presId="urn:microsoft.com/office/officeart/2005/8/layout/list1"/>
    <dgm:cxn modelId="{B1536A5D-F84F-4707-AAC0-87932069F287}" type="presOf" srcId="{C549617B-15AC-4E00-B940-7A107E77E67B}" destId="{182079B9-4AD0-484C-B223-4C14645FDFB3}" srcOrd="0" destOrd="0" presId="urn:microsoft.com/office/officeart/2005/8/layout/list1"/>
    <dgm:cxn modelId="{2192D165-42CF-4FDF-BFAA-9B28C8150185}" type="presOf" srcId="{AC2CB323-065D-4143-8E01-9974A45B8F7F}" destId="{CAD95563-3BA5-4637-BF1F-0BC3C41E9B38}" srcOrd="0" destOrd="0" presId="urn:microsoft.com/office/officeart/2005/8/layout/list1"/>
    <dgm:cxn modelId="{B5A6866E-11C5-4FAA-9328-AFA181C5BCEA}" type="presOf" srcId="{F8CA2075-798D-4CE2-81FD-77B4FED5B4CB}" destId="{6861C419-9F66-41AC-8472-BAC2089D9ACB}" srcOrd="1" destOrd="0" presId="urn:microsoft.com/office/officeart/2005/8/layout/list1"/>
    <dgm:cxn modelId="{EC85085B-912F-4F43-9457-892622888687}" type="presOf" srcId="{6FD63137-0DB5-4036-AF66-8075F221387F}" destId="{F4EF2A6C-60FB-4F6A-9F82-2E263A3A217D}" srcOrd="1" destOrd="0" presId="urn:microsoft.com/office/officeart/2005/8/layout/list1"/>
    <dgm:cxn modelId="{5C1F05FB-8C5C-45BD-A074-5871D3F12CC3}" srcId="{E561495F-C43E-4CB7-B753-9301B9A4EF85}" destId="{6FD63137-0DB5-4036-AF66-8075F221387F}" srcOrd="0" destOrd="0" parTransId="{1325767B-C27B-489B-AA08-3B8792D1F428}" sibTransId="{66C9A333-BFB1-430A-8CC1-1CC1DB9CE118}"/>
    <dgm:cxn modelId="{48647A8C-217B-4EB0-83F6-27683CDB9AFD}" type="presOf" srcId="{F8CA2075-798D-4CE2-81FD-77B4FED5B4CB}" destId="{FE8EAEA0-456A-4833-B05F-EDC9AD31B2F7}" srcOrd="0" destOrd="0" presId="urn:microsoft.com/office/officeart/2005/8/layout/list1"/>
    <dgm:cxn modelId="{391CA63D-E3B2-4F97-ADF8-2F4B68D1A20A}" srcId="{E561495F-C43E-4CB7-B753-9301B9A4EF85}" destId="{F8CA2075-798D-4CE2-81FD-77B4FED5B4CB}" srcOrd="2" destOrd="0" parTransId="{4F8C9AE6-3585-4C62-A01A-9CB820F660F0}" sibTransId="{D0C50DCC-0E89-427E-A1DF-72AD161264FD}"/>
    <dgm:cxn modelId="{CCCD5671-5C74-46E2-927A-03A6157940C2}" type="presOf" srcId="{C549617B-15AC-4E00-B940-7A107E77E67B}" destId="{5D3D06AD-331F-4DF0-9A14-9E2337EAE475}" srcOrd="1" destOrd="0" presId="urn:microsoft.com/office/officeart/2005/8/layout/list1"/>
    <dgm:cxn modelId="{FAA63DCA-4B18-464A-8699-00CB5725B770}" srcId="{E561495F-C43E-4CB7-B753-9301B9A4EF85}" destId="{C549617B-15AC-4E00-B940-7A107E77E67B}" srcOrd="3" destOrd="0" parTransId="{A32612C4-E327-43D0-9D45-F67426032519}" sibTransId="{31E594AD-C39E-4839-A45B-1F6C71E81AD9}"/>
    <dgm:cxn modelId="{6CF91EDD-ADCB-4DEE-B904-B01309DC8027}" type="presOf" srcId="{AC2CB323-065D-4143-8E01-9974A45B8F7F}" destId="{A6B36CC6-BC42-49F4-B2E7-D1667F867296}" srcOrd="1" destOrd="0" presId="urn:microsoft.com/office/officeart/2005/8/layout/list1"/>
    <dgm:cxn modelId="{D60C9DD2-CF82-441D-8996-E9B2513D1DCF}" type="presOf" srcId="{E561495F-C43E-4CB7-B753-9301B9A4EF85}" destId="{97F350FB-629C-4805-A3D0-C8082C25D446}" srcOrd="0" destOrd="0" presId="urn:microsoft.com/office/officeart/2005/8/layout/list1"/>
    <dgm:cxn modelId="{281143F3-1D9D-4BDD-80AE-6578289DCF1A}" type="presParOf" srcId="{97F350FB-629C-4805-A3D0-C8082C25D446}" destId="{CB73C15A-8916-4CE2-8C49-8204B7658918}" srcOrd="0" destOrd="0" presId="urn:microsoft.com/office/officeart/2005/8/layout/list1"/>
    <dgm:cxn modelId="{D37C2CDF-FAD8-4120-8878-3CB1BADBC513}" type="presParOf" srcId="{CB73C15A-8916-4CE2-8C49-8204B7658918}" destId="{C3B822D8-CEE9-467A-A9E7-48B741CFAB49}" srcOrd="0" destOrd="0" presId="urn:microsoft.com/office/officeart/2005/8/layout/list1"/>
    <dgm:cxn modelId="{2A4876E0-1C0C-4912-A85D-E44B0E9DFD97}" type="presParOf" srcId="{CB73C15A-8916-4CE2-8C49-8204B7658918}" destId="{F4EF2A6C-60FB-4F6A-9F82-2E263A3A217D}" srcOrd="1" destOrd="0" presId="urn:microsoft.com/office/officeart/2005/8/layout/list1"/>
    <dgm:cxn modelId="{7CF7F7F0-DF2F-4EFD-A10B-9BF18B023CF0}" type="presParOf" srcId="{97F350FB-629C-4805-A3D0-C8082C25D446}" destId="{A56F6430-09D9-40F2-AA4E-3C61BAE247EA}" srcOrd="1" destOrd="0" presId="urn:microsoft.com/office/officeart/2005/8/layout/list1"/>
    <dgm:cxn modelId="{67A60E18-E715-4B20-8213-039E2BB01B90}" type="presParOf" srcId="{97F350FB-629C-4805-A3D0-C8082C25D446}" destId="{040C6473-8455-4546-BCD4-C04C3D32DE8D}" srcOrd="2" destOrd="0" presId="urn:microsoft.com/office/officeart/2005/8/layout/list1"/>
    <dgm:cxn modelId="{9AC5CF3B-81AB-4BD6-AD10-F6DF9237B992}" type="presParOf" srcId="{97F350FB-629C-4805-A3D0-C8082C25D446}" destId="{A6A3BD35-E56A-475C-B2DB-37D66204BC55}" srcOrd="3" destOrd="0" presId="urn:microsoft.com/office/officeart/2005/8/layout/list1"/>
    <dgm:cxn modelId="{58F80B3E-0B21-4638-BE73-62F0B5E50FB7}" type="presParOf" srcId="{97F350FB-629C-4805-A3D0-C8082C25D446}" destId="{EDA413A5-0060-480B-AEB6-6C0D77393D8E}" srcOrd="4" destOrd="0" presId="urn:microsoft.com/office/officeart/2005/8/layout/list1"/>
    <dgm:cxn modelId="{A6CEF938-368A-4BD1-8856-6AA42CA6C265}" type="presParOf" srcId="{EDA413A5-0060-480B-AEB6-6C0D77393D8E}" destId="{CAD95563-3BA5-4637-BF1F-0BC3C41E9B38}" srcOrd="0" destOrd="0" presId="urn:microsoft.com/office/officeart/2005/8/layout/list1"/>
    <dgm:cxn modelId="{FCB98DAB-644A-4908-B41A-FE2D8D0B0CD5}" type="presParOf" srcId="{EDA413A5-0060-480B-AEB6-6C0D77393D8E}" destId="{A6B36CC6-BC42-49F4-B2E7-D1667F867296}" srcOrd="1" destOrd="0" presId="urn:microsoft.com/office/officeart/2005/8/layout/list1"/>
    <dgm:cxn modelId="{9AA22A69-C440-4D60-99B0-A7EC592F7D99}" type="presParOf" srcId="{97F350FB-629C-4805-A3D0-C8082C25D446}" destId="{D5091060-2E4E-4A59-BCBC-D93A68F23086}" srcOrd="5" destOrd="0" presId="urn:microsoft.com/office/officeart/2005/8/layout/list1"/>
    <dgm:cxn modelId="{CDEFE3C7-2D8A-4DA0-B6C8-C4DDFABE358D}" type="presParOf" srcId="{97F350FB-629C-4805-A3D0-C8082C25D446}" destId="{C463E7F5-B709-4715-8DA2-904F83870391}" srcOrd="6" destOrd="0" presId="urn:microsoft.com/office/officeart/2005/8/layout/list1"/>
    <dgm:cxn modelId="{864B728A-1881-4AE3-90D3-FD5C3F507D39}" type="presParOf" srcId="{97F350FB-629C-4805-A3D0-C8082C25D446}" destId="{F677472F-7242-48D3-9C78-B44C05C13C53}" srcOrd="7" destOrd="0" presId="urn:microsoft.com/office/officeart/2005/8/layout/list1"/>
    <dgm:cxn modelId="{9B9CF077-DBCE-42C1-AA9A-FEF14EC181BF}" type="presParOf" srcId="{97F350FB-629C-4805-A3D0-C8082C25D446}" destId="{092D184A-7DEA-4005-AE26-2F5BCA4F6FA5}" srcOrd="8" destOrd="0" presId="urn:microsoft.com/office/officeart/2005/8/layout/list1"/>
    <dgm:cxn modelId="{F0F7758D-45AA-440F-8FD6-52EA2F1147E4}" type="presParOf" srcId="{092D184A-7DEA-4005-AE26-2F5BCA4F6FA5}" destId="{FE8EAEA0-456A-4833-B05F-EDC9AD31B2F7}" srcOrd="0" destOrd="0" presId="urn:microsoft.com/office/officeart/2005/8/layout/list1"/>
    <dgm:cxn modelId="{ED1CAA46-C73F-46C3-B855-69B56F98D672}" type="presParOf" srcId="{092D184A-7DEA-4005-AE26-2F5BCA4F6FA5}" destId="{6861C419-9F66-41AC-8472-BAC2089D9ACB}" srcOrd="1" destOrd="0" presId="urn:microsoft.com/office/officeart/2005/8/layout/list1"/>
    <dgm:cxn modelId="{77B1428D-5BA7-405E-9EF1-CED16D3E81A6}" type="presParOf" srcId="{97F350FB-629C-4805-A3D0-C8082C25D446}" destId="{C963098A-7A5E-4CA0-AC95-9404499B0BC3}" srcOrd="9" destOrd="0" presId="urn:microsoft.com/office/officeart/2005/8/layout/list1"/>
    <dgm:cxn modelId="{135A877A-27AF-41B0-BAB6-86A0163CA43B}" type="presParOf" srcId="{97F350FB-629C-4805-A3D0-C8082C25D446}" destId="{DCFF2DA8-1C54-465B-BBF6-D24D259F98B5}" srcOrd="10" destOrd="0" presId="urn:microsoft.com/office/officeart/2005/8/layout/list1"/>
    <dgm:cxn modelId="{1B05B939-5A01-4CB9-BCD2-CBCC53C725AA}" type="presParOf" srcId="{97F350FB-629C-4805-A3D0-C8082C25D446}" destId="{5D0C47D0-55D3-4C6E-974D-5D4FF882B7DC}" srcOrd="11" destOrd="0" presId="urn:microsoft.com/office/officeart/2005/8/layout/list1"/>
    <dgm:cxn modelId="{E80E7A79-FA26-40A3-BDA3-A54FC1B058C0}" type="presParOf" srcId="{97F350FB-629C-4805-A3D0-C8082C25D446}" destId="{5EF917FB-2ADF-4C58-8E26-45214BE1D971}" srcOrd="12" destOrd="0" presId="urn:microsoft.com/office/officeart/2005/8/layout/list1"/>
    <dgm:cxn modelId="{258B8E32-01F9-47C4-A628-62F91DA7C522}" type="presParOf" srcId="{5EF917FB-2ADF-4C58-8E26-45214BE1D971}" destId="{182079B9-4AD0-484C-B223-4C14645FDFB3}" srcOrd="0" destOrd="0" presId="urn:microsoft.com/office/officeart/2005/8/layout/list1"/>
    <dgm:cxn modelId="{BF2AD6E6-CBD0-430A-8E21-B00CFF73317D}" type="presParOf" srcId="{5EF917FB-2ADF-4C58-8E26-45214BE1D971}" destId="{5D3D06AD-331F-4DF0-9A14-9E2337EAE475}" srcOrd="1" destOrd="0" presId="urn:microsoft.com/office/officeart/2005/8/layout/list1"/>
    <dgm:cxn modelId="{5D4C69D0-D286-4215-A79B-BBB469504D26}" type="presParOf" srcId="{97F350FB-629C-4805-A3D0-C8082C25D446}" destId="{F06F1698-8C6C-4671-99FD-0580AF61565C}" srcOrd="13" destOrd="0" presId="urn:microsoft.com/office/officeart/2005/8/layout/list1"/>
    <dgm:cxn modelId="{8B980253-7CED-4A47-90D2-2441904C2521}" type="presParOf" srcId="{97F350FB-629C-4805-A3D0-C8082C25D446}" destId="{52BCBCA3-EF3E-4886-A559-B2E0AEA7901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C6473-8455-4546-BCD4-C04C3D32DE8D}">
      <dsp:nvSpPr>
        <dsp:cNvPr id="0" name=""/>
        <dsp:cNvSpPr/>
      </dsp:nvSpPr>
      <dsp:spPr>
        <a:xfrm>
          <a:off x="0" y="315029"/>
          <a:ext cx="11156853" cy="554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EF2A6C-60FB-4F6A-9F82-2E263A3A217D}">
      <dsp:nvSpPr>
        <dsp:cNvPr id="0" name=""/>
        <dsp:cNvSpPr/>
      </dsp:nvSpPr>
      <dsp:spPr>
        <a:xfrm>
          <a:off x="557842" y="0"/>
          <a:ext cx="7809797" cy="6494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192" tIns="0" rIns="295192" bIns="0" numCol="1" spcCol="1270" anchor="ctr" anchorCtr="0">
          <a:noAutofit/>
        </a:bodyPr>
        <a:lstStyle/>
        <a:p>
          <a:pPr lvl="0" algn="l" defTabSz="977900">
            <a:lnSpc>
              <a:spcPct val="90000"/>
            </a:lnSpc>
            <a:spcBef>
              <a:spcPct val="0"/>
            </a:spcBef>
            <a:spcAft>
              <a:spcPct val="35000"/>
            </a:spcAft>
          </a:pPr>
          <a:r>
            <a:rPr lang="vi-VN" sz="2200" b="1" kern="1200"/>
            <a:t>Tìm hiểu về câu chuyện, người kể chuyện, điểm nhìn</a:t>
          </a:r>
          <a:endParaRPr lang="vi-VN" sz="2200" kern="1200"/>
        </a:p>
      </dsp:txBody>
      <dsp:txXfrm>
        <a:off x="589545" y="31703"/>
        <a:ext cx="7746391" cy="586034"/>
      </dsp:txXfrm>
    </dsp:sp>
    <dsp:sp modelId="{C463E7F5-B709-4715-8DA2-904F83870391}">
      <dsp:nvSpPr>
        <dsp:cNvPr id="0" name=""/>
        <dsp:cNvSpPr/>
      </dsp:nvSpPr>
      <dsp:spPr>
        <a:xfrm>
          <a:off x="0" y="1361153"/>
          <a:ext cx="11156853" cy="554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B36CC6-BC42-49F4-B2E7-D1667F867296}">
      <dsp:nvSpPr>
        <dsp:cNvPr id="0" name=""/>
        <dsp:cNvSpPr/>
      </dsp:nvSpPr>
      <dsp:spPr>
        <a:xfrm>
          <a:off x="557842" y="1036433"/>
          <a:ext cx="7809797" cy="6494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192" tIns="0" rIns="295192" bIns="0" numCol="1" spcCol="1270" anchor="ctr" anchorCtr="0">
          <a:noAutofit/>
        </a:bodyPr>
        <a:lstStyle/>
        <a:p>
          <a:pPr lvl="0" algn="l" defTabSz="977900">
            <a:lnSpc>
              <a:spcPct val="90000"/>
            </a:lnSpc>
            <a:spcBef>
              <a:spcPct val="0"/>
            </a:spcBef>
            <a:spcAft>
              <a:spcPct val="35000"/>
            </a:spcAft>
          </a:pPr>
          <a:r>
            <a:rPr lang="vi-VN" sz="2200" b="1" kern="1200"/>
            <a:t>Tìm hiểu về lời người kể chuyện, lời nhân vật</a:t>
          </a:r>
          <a:endParaRPr lang="vi-VN" sz="2200" kern="1200"/>
        </a:p>
      </dsp:txBody>
      <dsp:txXfrm>
        <a:off x="589545" y="1068136"/>
        <a:ext cx="7746391" cy="586034"/>
      </dsp:txXfrm>
    </dsp:sp>
    <dsp:sp modelId="{DCFF2DA8-1C54-465B-BBF6-D24D259F98B5}">
      <dsp:nvSpPr>
        <dsp:cNvPr id="0" name=""/>
        <dsp:cNvSpPr/>
      </dsp:nvSpPr>
      <dsp:spPr>
        <a:xfrm>
          <a:off x="0" y="2359073"/>
          <a:ext cx="11156853" cy="554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61C419-9F66-41AC-8472-BAC2089D9ACB}">
      <dsp:nvSpPr>
        <dsp:cNvPr id="0" name=""/>
        <dsp:cNvSpPr/>
      </dsp:nvSpPr>
      <dsp:spPr>
        <a:xfrm>
          <a:off x="557842" y="2034353"/>
          <a:ext cx="7809797" cy="6494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192" tIns="0" rIns="295192" bIns="0" numCol="1" spcCol="1270" anchor="ctr" anchorCtr="0">
          <a:noAutofit/>
        </a:bodyPr>
        <a:lstStyle/>
        <a:p>
          <a:pPr lvl="0" algn="l" defTabSz="977900">
            <a:lnSpc>
              <a:spcPct val="90000"/>
            </a:lnSpc>
            <a:spcBef>
              <a:spcPct val="0"/>
            </a:spcBef>
            <a:spcAft>
              <a:spcPct val="35000"/>
            </a:spcAft>
          </a:pPr>
          <a:r>
            <a:rPr lang="vi-VN" sz="2200" b="1" kern="1200"/>
            <a:t>Tìm </a:t>
          </a:r>
          <a:r>
            <a:rPr lang="vi-VN" sz="2200" b="1" kern="1200">
              <a:solidFill>
                <a:prstClr val="white"/>
              </a:solidFill>
              <a:latin typeface="Arial" panose="020B0604020202020204" pitchFamily="34" charset="0"/>
              <a:ea typeface="+mn-ea"/>
              <a:cs typeface="+mn-cs"/>
            </a:rPr>
            <a:t>hiểu</a:t>
          </a:r>
          <a:r>
            <a:rPr lang="en-US" sz="2200" b="1" kern="1200">
              <a:solidFill>
                <a:prstClr val="white"/>
              </a:solidFill>
              <a:latin typeface="Arial" panose="020B0604020202020204" pitchFamily="34" charset="0"/>
              <a:ea typeface="+mn-ea"/>
              <a:cs typeface="+mn-cs"/>
            </a:rPr>
            <a:t> về chủ đề</a:t>
          </a:r>
          <a:endParaRPr lang="vi-VN" sz="2200" b="1" kern="1200">
            <a:solidFill>
              <a:prstClr val="white"/>
            </a:solidFill>
            <a:latin typeface="Arial" panose="020B0604020202020204" pitchFamily="34" charset="0"/>
            <a:ea typeface="+mn-ea"/>
            <a:cs typeface="+mn-cs"/>
          </a:endParaRPr>
        </a:p>
      </dsp:txBody>
      <dsp:txXfrm>
        <a:off x="589545" y="2066056"/>
        <a:ext cx="7746391" cy="586034"/>
      </dsp:txXfrm>
    </dsp:sp>
    <dsp:sp modelId="{52BCBCA3-EF3E-4886-A559-B2E0AEA79013}">
      <dsp:nvSpPr>
        <dsp:cNvPr id="0" name=""/>
        <dsp:cNvSpPr/>
      </dsp:nvSpPr>
      <dsp:spPr>
        <a:xfrm>
          <a:off x="0" y="3356993"/>
          <a:ext cx="11156853" cy="5544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3D06AD-331F-4DF0-9A14-9E2337EAE475}">
      <dsp:nvSpPr>
        <dsp:cNvPr id="0" name=""/>
        <dsp:cNvSpPr/>
      </dsp:nvSpPr>
      <dsp:spPr>
        <a:xfrm>
          <a:off x="557842" y="3032273"/>
          <a:ext cx="7809797" cy="64944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192" tIns="0" rIns="295192" bIns="0" numCol="1" spcCol="1270" anchor="ctr" anchorCtr="0">
          <a:noAutofit/>
        </a:bodyPr>
        <a:lstStyle/>
        <a:p>
          <a:pPr lvl="0" algn="l" defTabSz="977900">
            <a:lnSpc>
              <a:spcPct val="90000"/>
            </a:lnSpc>
            <a:spcBef>
              <a:spcPct val="0"/>
            </a:spcBef>
            <a:spcAft>
              <a:spcPct val="35000"/>
            </a:spcAft>
          </a:pPr>
          <a:r>
            <a:rPr lang="vi-VN" sz="2200" b="1" kern="1200"/>
            <a:t> Chia sẻ bài học về cách nghĩ và ứng xử của cá nhân</a:t>
          </a:r>
          <a:endParaRPr lang="vi-VN" sz="2200" kern="1200"/>
        </a:p>
      </dsp:txBody>
      <dsp:txXfrm>
        <a:off x="589545" y="3063976"/>
        <a:ext cx="7746391"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81F0455-3E86-4BDF-B726-4947A11F9BAC}"/>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44E7341A-A45D-4DCE-A3BE-71652BF19A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B75BE31E-D578-4DAC-9CAC-7EF9B65F3E4A}"/>
              </a:ext>
            </a:extLst>
          </p:cNvPr>
          <p:cNvSpPr>
            <a:spLocks noGrp="1"/>
          </p:cNvSpPr>
          <p:nvPr>
            <p:ph type="dt" sz="half" idx="10"/>
          </p:nvPr>
        </p:nvSpPr>
        <p:spPr/>
        <p:txBody>
          <a:bodyPr/>
          <a:lstStyle/>
          <a:p>
            <a:fld id="{AC522E56-33BE-4DAF-905C-D1B2A081C63C}" type="datetimeFigureOut">
              <a:rPr lang="vi-VN" smtClean="0"/>
              <a:t>14/01/2024</a:t>
            </a:fld>
            <a:endParaRPr lang="vi-VN"/>
          </a:p>
        </p:txBody>
      </p:sp>
      <p:sp>
        <p:nvSpPr>
          <p:cNvPr id="5" name="Chỗ dành sẵn cho Chân trang 4">
            <a:extLst>
              <a:ext uri="{FF2B5EF4-FFF2-40B4-BE49-F238E27FC236}">
                <a16:creationId xmlns:a16="http://schemas.microsoft.com/office/drawing/2014/main" id="{E26230AC-FB2A-4925-9FC5-0F7DB7516FDA}"/>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AD2F36C6-723B-4F51-838E-BC76BE880A72}"/>
              </a:ext>
            </a:extLst>
          </p:cNvPr>
          <p:cNvSpPr>
            <a:spLocks noGrp="1"/>
          </p:cNvSpPr>
          <p:nvPr>
            <p:ph type="sldNum" sz="quarter" idx="12"/>
          </p:nvPr>
        </p:nvSpPr>
        <p:spPr/>
        <p:txBody>
          <a:bodyPr/>
          <a:lstStyle/>
          <a:p>
            <a:fld id="{3FDBB91B-F6B6-4007-B24C-AE20BBD10AD2}" type="slidenum">
              <a:rPr lang="vi-VN" smtClean="0"/>
              <a:t>‹#›</a:t>
            </a:fld>
            <a:endParaRPr lang="vi-VN"/>
          </a:p>
        </p:txBody>
      </p:sp>
    </p:spTree>
    <p:extLst>
      <p:ext uri="{BB962C8B-B14F-4D97-AF65-F5344CB8AC3E}">
        <p14:creationId xmlns:p14="http://schemas.microsoft.com/office/powerpoint/2010/main" val="2299445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FD25EB8-2DCE-44C7-B208-102076B4632D}"/>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0A84AB84-3FF2-4314-B3EC-88702A8A016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83F90271-9DD9-4C15-9F50-57F9EAFF5020}"/>
              </a:ext>
            </a:extLst>
          </p:cNvPr>
          <p:cNvSpPr>
            <a:spLocks noGrp="1"/>
          </p:cNvSpPr>
          <p:nvPr>
            <p:ph type="dt" sz="half" idx="10"/>
          </p:nvPr>
        </p:nvSpPr>
        <p:spPr/>
        <p:txBody>
          <a:bodyPr/>
          <a:lstStyle/>
          <a:p>
            <a:fld id="{AC522E56-33BE-4DAF-905C-D1B2A081C63C}" type="datetimeFigureOut">
              <a:rPr lang="vi-VN" smtClean="0"/>
              <a:t>14/01/2024</a:t>
            </a:fld>
            <a:endParaRPr lang="vi-VN"/>
          </a:p>
        </p:txBody>
      </p:sp>
      <p:sp>
        <p:nvSpPr>
          <p:cNvPr id="5" name="Chỗ dành sẵn cho Chân trang 4">
            <a:extLst>
              <a:ext uri="{FF2B5EF4-FFF2-40B4-BE49-F238E27FC236}">
                <a16:creationId xmlns:a16="http://schemas.microsoft.com/office/drawing/2014/main" id="{FE4C0EF2-2660-45F9-BAC0-4FEABB6F91F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AAE3BC9-85CB-4C67-BA59-084E735D5463}"/>
              </a:ext>
            </a:extLst>
          </p:cNvPr>
          <p:cNvSpPr>
            <a:spLocks noGrp="1"/>
          </p:cNvSpPr>
          <p:nvPr>
            <p:ph type="sldNum" sz="quarter" idx="12"/>
          </p:nvPr>
        </p:nvSpPr>
        <p:spPr/>
        <p:txBody>
          <a:bodyPr/>
          <a:lstStyle/>
          <a:p>
            <a:fld id="{3FDBB91B-F6B6-4007-B24C-AE20BBD10AD2}" type="slidenum">
              <a:rPr lang="vi-VN" smtClean="0"/>
              <a:t>‹#›</a:t>
            </a:fld>
            <a:endParaRPr lang="vi-VN"/>
          </a:p>
        </p:txBody>
      </p:sp>
    </p:spTree>
    <p:extLst>
      <p:ext uri="{BB962C8B-B14F-4D97-AF65-F5344CB8AC3E}">
        <p14:creationId xmlns:p14="http://schemas.microsoft.com/office/powerpoint/2010/main" val="206852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F2EBED1A-76F4-4B74-9A98-AC24C4F6D713}"/>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8F916DD6-0217-478B-8406-209A5CA43B11}"/>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825769F-582C-4F2D-8934-17E400ED3890}"/>
              </a:ext>
            </a:extLst>
          </p:cNvPr>
          <p:cNvSpPr>
            <a:spLocks noGrp="1"/>
          </p:cNvSpPr>
          <p:nvPr>
            <p:ph type="dt" sz="half" idx="10"/>
          </p:nvPr>
        </p:nvSpPr>
        <p:spPr/>
        <p:txBody>
          <a:bodyPr/>
          <a:lstStyle/>
          <a:p>
            <a:fld id="{AC522E56-33BE-4DAF-905C-D1B2A081C63C}" type="datetimeFigureOut">
              <a:rPr lang="vi-VN" smtClean="0"/>
              <a:t>14/01/2024</a:t>
            </a:fld>
            <a:endParaRPr lang="vi-VN"/>
          </a:p>
        </p:txBody>
      </p:sp>
      <p:sp>
        <p:nvSpPr>
          <p:cNvPr id="5" name="Chỗ dành sẵn cho Chân trang 4">
            <a:extLst>
              <a:ext uri="{FF2B5EF4-FFF2-40B4-BE49-F238E27FC236}">
                <a16:creationId xmlns:a16="http://schemas.microsoft.com/office/drawing/2014/main" id="{BFC4A8B7-9D07-4B87-A2C7-88690CDC6E52}"/>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F4FB99D3-A5CF-42FE-9740-33ECB0DDE30A}"/>
              </a:ext>
            </a:extLst>
          </p:cNvPr>
          <p:cNvSpPr>
            <a:spLocks noGrp="1"/>
          </p:cNvSpPr>
          <p:nvPr>
            <p:ph type="sldNum" sz="quarter" idx="12"/>
          </p:nvPr>
        </p:nvSpPr>
        <p:spPr/>
        <p:txBody>
          <a:bodyPr/>
          <a:lstStyle/>
          <a:p>
            <a:fld id="{3FDBB91B-F6B6-4007-B24C-AE20BBD10AD2}" type="slidenum">
              <a:rPr lang="vi-VN" smtClean="0"/>
              <a:t>‹#›</a:t>
            </a:fld>
            <a:endParaRPr lang="vi-VN"/>
          </a:p>
        </p:txBody>
      </p:sp>
    </p:spTree>
    <p:extLst>
      <p:ext uri="{BB962C8B-B14F-4D97-AF65-F5344CB8AC3E}">
        <p14:creationId xmlns:p14="http://schemas.microsoft.com/office/powerpoint/2010/main" val="75618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6F92C9-56ED-4BC9-A140-C344C9119270}"/>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EC852988-843E-462F-94EE-84328CF88944}"/>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1E14202-6C59-4C26-A594-C0899ABB755D}"/>
              </a:ext>
            </a:extLst>
          </p:cNvPr>
          <p:cNvSpPr>
            <a:spLocks noGrp="1"/>
          </p:cNvSpPr>
          <p:nvPr>
            <p:ph type="dt" sz="half" idx="10"/>
          </p:nvPr>
        </p:nvSpPr>
        <p:spPr/>
        <p:txBody>
          <a:bodyPr/>
          <a:lstStyle/>
          <a:p>
            <a:fld id="{AC522E56-33BE-4DAF-905C-D1B2A081C63C}" type="datetimeFigureOut">
              <a:rPr lang="vi-VN" smtClean="0"/>
              <a:t>14/01/2024</a:t>
            </a:fld>
            <a:endParaRPr lang="vi-VN"/>
          </a:p>
        </p:txBody>
      </p:sp>
      <p:sp>
        <p:nvSpPr>
          <p:cNvPr id="5" name="Chỗ dành sẵn cho Chân trang 4">
            <a:extLst>
              <a:ext uri="{FF2B5EF4-FFF2-40B4-BE49-F238E27FC236}">
                <a16:creationId xmlns:a16="http://schemas.microsoft.com/office/drawing/2014/main" id="{96A7F329-633F-40AA-A918-49E603590749}"/>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94D22B2C-0F17-4310-A9B4-3CCA91092252}"/>
              </a:ext>
            </a:extLst>
          </p:cNvPr>
          <p:cNvSpPr>
            <a:spLocks noGrp="1"/>
          </p:cNvSpPr>
          <p:nvPr>
            <p:ph type="sldNum" sz="quarter" idx="12"/>
          </p:nvPr>
        </p:nvSpPr>
        <p:spPr/>
        <p:txBody>
          <a:bodyPr/>
          <a:lstStyle/>
          <a:p>
            <a:fld id="{3FDBB91B-F6B6-4007-B24C-AE20BBD10AD2}" type="slidenum">
              <a:rPr lang="vi-VN" smtClean="0"/>
              <a:t>‹#›</a:t>
            </a:fld>
            <a:endParaRPr lang="vi-VN"/>
          </a:p>
        </p:txBody>
      </p:sp>
    </p:spTree>
    <p:extLst>
      <p:ext uri="{BB962C8B-B14F-4D97-AF65-F5344CB8AC3E}">
        <p14:creationId xmlns:p14="http://schemas.microsoft.com/office/powerpoint/2010/main" val="165053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BD18748-5B59-4F7B-BC21-44A71275E32C}"/>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83696922-D8EB-421B-9424-E1316604C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04B29EA-49DA-4F62-98AB-98E8FE67AA80}"/>
              </a:ext>
            </a:extLst>
          </p:cNvPr>
          <p:cNvSpPr>
            <a:spLocks noGrp="1"/>
          </p:cNvSpPr>
          <p:nvPr>
            <p:ph type="dt" sz="half" idx="10"/>
          </p:nvPr>
        </p:nvSpPr>
        <p:spPr/>
        <p:txBody>
          <a:bodyPr/>
          <a:lstStyle/>
          <a:p>
            <a:fld id="{AC522E56-33BE-4DAF-905C-D1B2A081C63C}" type="datetimeFigureOut">
              <a:rPr lang="vi-VN" smtClean="0"/>
              <a:t>14/01/2024</a:t>
            </a:fld>
            <a:endParaRPr lang="vi-VN"/>
          </a:p>
        </p:txBody>
      </p:sp>
      <p:sp>
        <p:nvSpPr>
          <p:cNvPr id="5" name="Chỗ dành sẵn cho Chân trang 4">
            <a:extLst>
              <a:ext uri="{FF2B5EF4-FFF2-40B4-BE49-F238E27FC236}">
                <a16:creationId xmlns:a16="http://schemas.microsoft.com/office/drawing/2014/main" id="{0A074C67-1C55-42C0-8551-A8EE953B52DA}"/>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9FCE9372-4D9F-414F-A81B-EDAE5D971ED2}"/>
              </a:ext>
            </a:extLst>
          </p:cNvPr>
          <p:cNvSpPr>
            <a:spLocks noGrp="1"/>
          </p:cNvSpPr>
          <p:nvPr>
            <p:ph type="sldNum" sz="quarter" idx="12"/>
          </p:nvPr>
        </p:nvSpPr>
        <p:spPr/>
        <p:txBody>
          <a:bodyPr/>
          <a:lstStyle/>
          <a:p>
            <a:fld id="{3FDBB91B-F6B6-4007-B24C-AE20BBD10AD2}" type="slidenum">
              <a:rPr lang="vi-VN" smtClean="0"/>
              <a:t>‹#›</a:t>
            </a:fld>
            <a:endParaRPr lang="vi-VN"/>
          </a:p>
        </p:txBody>
      </p:sp>
    </p:spTree>
    <p:extLst>
      <p:ext uri="{BB962C8B-B14F-4D97-AF65-F5344CB8AC3E}">
        <p14:creationId xmlns:p14="http://schemas.microsoft.com/office/powerpoint/2010/main" val="202911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C2B9AF-9F38-4804-9E15-44DF5EC8948B}"/>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A1534F98-518F-4E82-9D61-3262C55076F3}"/>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A273CBCC-2395-409F-91F1-029DC3719745}"/>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5F6D1BF9-91BC-439E-9440-BC2CEA23320C}"/>
              </a:ext>
            </a:extLst>
          </p:cNvPr>
          <p:cNvSpPr>
            <a:spLocks noGrp="1"/>
          </p:cNvSpPr>
          <p:nvPr>
            <p:ph type="dt" sz="half" idx="10"/>
          </p:nvPr>
        </p:nvSpPr>
        <p:spPr/>
        <p:txBody>
          <a:bodyPr/>
          <a:lstStyle/>
          <a:p>
            <a:fld id="{AC522E56-33BE-4DAF-905C-D1B2A081C63C}" type="datetimeFigureOut">
              <a:rPr lang="vi-VN" smtClean="0"/>
              <a:t>14/01/2024</a:t>
            </a:fld>
            <a:endParaRPr lang="vi-VN"/>
          </a:p>
        </p:txBody>
      </p:sp>
      <p:sp>
        <p:nvSpPr>
          <p:cNvPr id="6" name="Chỗ dành sẵn cho Chân trang 5">
            <a:extLst>
              <a:ext uri="{FF2B5EF4-FFF2-40B4-BE49-F238E27FC236}">
                <a16:creationId xmlns:a16="http://schemas.microsoft.com/office/drawing/2014/main" id="{028E41F5-D1F0-4800-8943-EDCA216A5603}"/>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B8E48310-9CD5-4332-AD24-C6190A22E699}"/>
              </a:ext>
            </a:extLst>
          </p:cNvPr>
          <p:cNvSpPr>
            <a:spLocks noGrp="1"/>
          </p:cNvSpPr>
          <p:nvPr>
            <p:ph type="sldNum" sz="quarter" idx="12"/>
          </p:nvPr>
        </p:nvSpPr>
        <p:spPr/>
        <p:txBody>
          <a:bodyPr/>
          <a:lstStyle/>
          <a:p>
            <a:fld id="{3FDBB91B-F6B6-4007-B24C-AE20BBD10AD2}" type="slidenum">
              <a:rPr lang="vi-VN" smtClean="0"/>
              <a:t>‹#›</a:t>
            </a:fld>
            <a:endParaRPr lang="vi-VN"/>
          </a:p>
        </p:txBody>
      </p:sp>
    </p:spTree>
    <p:extLst>
      <p:ext uri="{BB962C8B-B14F-4D97-AF65-F5344CB8AC3E}">
        <p14:creationId xmlns:p14="http://schemas.microsoft.com/office/powerpoint/2010/main" val="2324343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B85C620-97A1-49E8-9553-E8780CF9C250}"/>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10B97E91-2E45-46E8-9926-F9B4045517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F9908C24-7B44-4699-878F-B518EFE0F80C}"/>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8E658D35-A85A-491A-AA59-FBCBC22FDB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4A058408-C04E-4725-A947-D855D65A0021}"/>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80FE96F7-2F60-4269-BC93-3256CBF64803}"/>
              </a:ext>
            </a:extLst>
          </p:cNvPr>
          <p:cNvSpPr>
            <a:spLocks noGrp="1"/>
          </p:cNvSpPr>
          <p:nvPr>
            <p:ph type="dt" sz="half" idx="10"/>
          </p:nvPr>
        </p:nvSpPr>
        <p:spPr/>
        <p:txBody>
          <a:bodyPr/>
          <a:lstStyle/>
          <a:p>
            <a:fld id="{AC522E56-33BE-4DAF-905C-D1B2A081C63C}" type="datetimeFigureOut">
              <a:rPr lang="vi-VN" smtClean="0"/>
              <a:t>14/01/2024</a:t>
            </a:fld>
            <a:endParaRPr lang="vi-VN"/>
          </a:p>
        </p:txBody>
      </p:sp>
      <p:sp>
        <p:nvSpPr>
          <p:cNvPr id="8" name="Chỗ dành sẵn cho Chân trang 7">
            <a:extLst>
              <a:ext uri="{FF2B5EF4-FFF2-40B4-BE49-F238E27FC236}">
                <a16:creationId xmlns:a16="http://schemas.microsoft.com/office/drawing/2014/main" id="{862CE467-5050-43DF-82EE-6F4006A00FAC}"/>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DDDBF0C3-6C1A-4A57-B332-7F5ED7738CFE}"/>
              </a:ext>
            </a:extLst>
          </p:cNvPr>
          <p:cNvSpPr>
            <a:spLocks noGrp="1"/>
          </p:cNvSpPr>
          <p:nvPr>
            <p:ph type="sldNum" sz="quarter" idx="12"/>
          </p:nvPr>
        </p:nvSpPr>
        <p:spPr/>
        <p:txBody>
          <a:bodyPr/>
          <a:lstStyle/>
          <a:p>
            <a:fld id="{3FDBB91B-F6B6-4007-B24C-AE20BBD10AD2}" type="slidenum">
              <a:rPr lang="vi-VN" smtClean="0"/>
              <a:t>‹#›</a:t>
            </a:fld>
            <a:endParaRPr lang="vi-VN"/>
          </a:p>
        </p:txBody>
      </p:sp>
    </p:spTree>
    <p:extLst>
      <p:ext uri="{BB962C8B-B14F-4D97-AF65-F5344CB8AC3E}">
        <p14:creationId xmlns:p14="http://schemas.microsoft.com/office/powerpoint/2010/main" val="84365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1150FD0-B754-489A-9B14-08A6559BB7B5}"/>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6BFC8142-8963-41C7-8D0C-B3E1AB20F954}"/>
              </a:ext>
            </a:extLst>
          </p:cNvPr>
          <p:cNvSpPr>
            <a:spLocks noGrp="1"/>
          </p:cNvSpPr>
          <p:nvPr>
            <p:ph type="dt" sz="half" idx="10"/>
          </p:nvPr>
        </p:nvSpPr>
        <p:spPr/>
        <p:txBody>
          <a:bodyPr/>
          <a:lstStyle/>
          <a:p>
            <a:fld id="{AC522E56-33BE-4DAF-905C-D1B2A081C63C}" type="datetimeFigureOut">
              <a:rPr lang="vi-VN" smtClean="0"/>
              <a:t>14/01/2024</a:t>
            </a:fld>
            <a:endParaRPr lang="vi-VN"/>
          </a:p>
        </p:txBody>
      </p:sp>
      <p:sp>
        <p:nvSpPr>
          <p:cNvPr id="4" name="Chỗ dành sẵn cho Chân trang 3">
            <a:extLst>
              <a:ext uri="{FF2B5EF4-FFF2-40B4-BE49-F238E27FC236}">
                <a16:creationId xmlns:a16="http://schemas.microsoft.com/office/drawing/2014/main" id="{0925545B-8E56-463E-BA81-C326A7AC6566}"/>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FAB6CEBB-49BB-4AEC-842A-E42A3A9E6245}"/>
              </a:ext>
            </a:extLst>
          </p:cNvPr>
          <p:cNvSpPr>
            <a:spLocks noGrp="1"/>
          </p:cNvSpPr>
          <p:nvPr>
            <p:ph type="sldNum" sz="quarter" idx="12"/>
          </p:nvPr>
        </p:nvSpPr>
        <p:spPr/>
        <p:txBody>
          <a:bodyPr/>
          <a:lstStyle/>
          <a:p>
            <a:fld id="{3FDBB91B-F6B6-4007-B24C-AE20BBD10AD2}" type="slidenum">
              <a:rPr lang="vi-VN" smtClean="0"/>
              <a:t>‹#›</a:t>
            </a:fld>
            <a:endParaRPr lang="vi-VN"/>
          </a:p>
        </p:txBody>
      </p:sp>
    </p:spTree>
    <p:extLst>
      <p:ext uri="{BB962C8B-B14F-4D97-AF65-F5344CB8AC3E}">
        <p14:creationId xmlns:p14="http://schemas.microsoft.com/office/powerpoint/2010/main" val="185045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DA22B7C1-B763-45B3-9140-791422046D11}"/>
              </a:ext>
            </a:extLst>
          </p:cNvPr>
          <p:cNvSpPr>
            <a:spLocks noGrp="1"/>
          </p:cNvSpPr>
          <p:nvPr>
            <p:ph type="dt" sz="half" idx="10"/>
          </p:nvPr>
        </p:nvSpPr>
        <p:spPr/>
        <p:txBody>
          <a:bodyPr/>
          <a:lstStyle/>
          <a:p>
            <a:fld id="{AC522E56-33BE-4DAF-905C-D1B2A081C63C}" type="datetimeFigureOut">
              <a:rPr lang="vi-VN" smtClean="0"/>
              <a:t>14/01/2024</a:t>
            </a:fld>
            <a:endParaRPr lang="vi-VN"/>
          </a:p>
        </p:txBody>
      </p:sp>
      <p:sp>
        <p:nvSpPr>
          <p:cNvPr id="3" name="Chỗ dành sẵn cho Chân trang 2">
            <a:extLst>
              <a:ext uri="{FF2B5EF4-FFF2-40B4-BE49-F238E27FC236}">
                <a16:creationId xmlns:a16="http://schemas.microsoft.com/office/drawing/2014/main" id="{1781BC8A-CADD-4171-9740-601A6985791A}"/>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15F06D23-DBC8-427A-84D5-84EDCF16BC11}"/>
              </a:ext>
            </a:extLst>
          </p:cNvPr>
          <p:cNvSpPr>
            <a:spLocks noGrp="1"/>
          </p:cNvSpPr>
          <p:nvPr>
            <p:ph type="sldNum" sz="quarter" idx="12"/>
          </p:nvPr>
        </p:nvSpPr>
        <p:spPr/>
        <p:txBody>
          <a:bodyPr/>
          <a:lstStyle/>
          <a:p>
            <a:fld id="{3FDBB91B-F6B6-4007-B24C-AE20BBD10AD2}" type="slidenum">
              <a:rPr lang="vi-VN" smtClean="0"/>
              <a:t>‹#›</a:t>
            </a:fld>
            <a:endParaRPr lang="vi-VN"/>
          </a:p>
        </p:txBody>
      </p:sp>
    </p:spTree>
    <p:extLst>
      <p:ext uri="{BB962C8B-B14F-4D97-AF65-F5344CB8AC3E}">
        <p14:creationId xmlns:p14="http://schemas.microsoft.com/office/powerpoint/2010/main" val="301512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5B21A62-91FE-4BB8-89FF-FEDD05F2BD5D}"/>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9B197DAC-02E9-4B8E-BAB6-82FA69F3F8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8C330D85-86C5-4D8E-9D37-498EAA7AC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90F5587-6537-42E6-A9D7-29E80EB258B5}"/>
              </a:ext>
            </a:extLst>
          </p:cNvPr>
          <p:cNvSpPr>
            <a:spLocks noGrp="1"/>
          </p:cNvSpPr>
          <p:nvPr>
            <p:ph type="dt" sz="half" idx="10"/>
          </p:nvPr>
        </p:nvSpPr>
        <p:spPr/>
        <p:txBody>
          <a:bodyPr/>
          <a:lstStyle/>
          <a:p>
            <a:fld id="{AC522E56-33BE-4DAF-905C-D1B2A081C63C}" type="datetimeFigureOut">
              <a:rPr lang="vi-VN" smtClean="0"/>
              <a:t>14/01/2024</a:t>
            </a:fld>
            <a:endParaRPr lang="vi-VN"/>
          </a:p>
        </p:txBody>
      </p:sp>
      <p:sp>
        <p:nvSpPr>
          <p:cNvPr id="6" name="Chỗ dành sẵn cho Chân trang 5">
            <a:extLst>
              <a:ext uri="{FF2B5EF4-FFF2-40B4-BE49-F238E27FC236}">
                <a16:creationId xmlns:a16="http://schemas.microsoft.com/office/drawing/2014/main" id="{5C92451E-0530-4FEE-B3A4-05BB3BF0A670}"/>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6F1FE875-8749-4CC0-9340-E08176174BAA}"/>
              </a:ext>
            </a:extLst>
          </p:cNvPr>
          <p:cNvSpPr>
            <a:spLocks noGrp="1"/>
          </p:cNvSpPr>
          <p:nvPr>
            <p:ph type="sldNum" sz="quarter" idx="12"/>
          </p:nvPr>
        </p:nvSpPr>
        <p:spPr/>
        <p:txBody>
          <a:bodyPr/>
          <a:lstStyle/>
          <a:p>
            <a:fld id="{3FDBB91B-F6B6-4007-B24C-AE20BBD10AD2}" type="slidenum">
              <a:rPr lang="vi-VN" smtClean="0"/>
              <a:t>‹#›</a:t>
            </a:fld>
            <a:endParaRPr lang="vi-VN"/>
          </a:p>
        </p:txBody>
      </p:sp>
    </p:spTree>
    <p:extLst>
      <p:ext uri="{BB962C8B-B14F-4D97-AF65-F5344CB8AC3E}">
        <p14:creationId xmlns:p14="http://schemas.microsoft.com/office/powerpoint/2010/main" val="344122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0B5BB8F-1C52-4E8A-93F1-79BE66FAA3F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BE6D5FF3-51B4-43A5-82DB-AAFFA2BEA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A2DC168C-9AC6-4458-81D7-D2624E4B7F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36FECF4-7802-4A66-AA3D-6EC0D1DC7A05}"/>
              </a:ext>
            </a:extLst>
          </p:cNvPr>
          <p:cNvSpPr>
            <a:spLocks noGrp="1"/>
          </p:cNvSpPr>
          <p:nvPr>
            <p:ph type="dt" sz="half" idx="10"/>
          </p:nvPr>
        </p:nvSpPr>
        <p:spPr/>
        <p:txBody>
          <a:bodyPr/>
          <a:lstStyle/>
          <a:p>
            <a:fld id="{AC522E56-33BE-4DAF-905C-D1B2A081C63C}" type="datetimeFigureOut">
              <a:rPr lang="vi-VN" smtClean="0"/>
              <a:t>14/01/2024</a:t>
            </a:fld>
            <a:endParaRPr lang="vi-VN"/>
          </a:p>
        </p:txBody>
      </p:sp>
      <p:sp>
        <p:nvSpPr>
          <p:cNvPr id="6" name="Chỗ dành sẵn cho Chân trang 5">
            <a:extLst>
              <a:ext uri="{FF2B5EF4-FFF2-40B4-BE49-F238E27FC236}">
                <a16:creationId xmlns:a16="http://schemas.microsoft.com/office/drawing/2014/main" id="{FB7F8831-4E0E-4993-9247-A7E6B87F7795}"/>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B2BBF8AB-3810-470F-A8CD-9E624232F6E5}"/>
              </a:ext>
            </a:extLst>
          </p:cNvPr>
          <p:cNvSpPr>
            <a:spLocks noGrp="1"/>
          </p:cNvSpPr>
          <p:nvPr>
            <p:ph type="sldNum" sz="quarter" idx="12"/>
          </p:nvPr>
        </p:nvSpPr>
        <p:spPr/>
        <p:txBody>
          <a:bodyPr/>
          <a:lstStyle/>
          <a:p>
            <a:fld id="{3FDBB91B-F6B6-4007-B24C-AE20BBD10AD2}" type="slidenum">
              <a:rPr lang="vi-VN" smtClean="0"/>
              <a:t>‹#›</a:t>
            </a:fld>
            <a:endParaRPr lang="vi-VN"/>
          </a:p>
        </p:txBody>
      </p:sp>
    </p:spTree>
    <p:extLst>
      <p:ext uri="{BB962C8B-B14F-4D97-AF65-F5344CB8AC3E}">
        <p14:creationId xmlns:p14="http://schemas.microsoft.com/office/powerpoint/2010/main" val="329672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C59AA52B-1667-4C70-AAB2-A7AC6D4808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A97AD7C9-F932-4DEB-BA4E-0FEF882A20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77531A5D-E694-40D4-BF68-F2CE256649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22E56-33BE-4DAF-905C-D1B2A081C63C}" type="datetimeFigureOut">
              <a:rPr lang="vi-VN" smtClean="0"/>
              <a:t>14/01/2024</a:t>
            </a:fld>
            <a:endParaRPr lang="vi-VN"/>
          </a:p>
        </p:txBody>
      </p:sp>
      <p:sp>
        <p:nvSpPr>
          <p:cNvPr id="5" name="Chỗ dành sẵn cho Chân trang 4">
            <a:extLst>
              <a:ext uri="{FF2B5EF4-FFF2-40B4-BE49-F238E27FC236}">
                <a16:creationId xmlns:a16="http://schemas.microsoft.com/office/drawing/2014/main" id="{DDD0FF64-86D2-4091-84AA-792929AEF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27530021-2558-40C3-ACB3-59B3D4C5BF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DBB91B-F6B6-4007-B24C-AE20BBD10AD2}" type="slidenum">
              <a:rPr lang="vi-VN" smtClean="0"/>
              <a:t>‹#›</a:t>
            </a:fld>
            <a:endParaRPr lang="vi-VN"/>
          </a:p>
        </p:txBody>
      </p:sp>
    </p:spTree>
    <p:extLst>
      <p:ext uri="{BB962C8B-B14F-4D97-AF65-F5344CB8AC3E}">
        <p14:creationId xmlns:p14="http://schemas.microsoft.com/office/powerpoint/2010/main" val="1609663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5BAB915-0CA8-49BF-B182-50E0DDCBD14E}"/>
              </a:ext>
            </a:extLst>
          </p:cNvPr>
          <p:cNvSpPr>
            <a:spLocks noGrp="1"/>
          </p:cNvSpPr>
          <p:nvPr>
            <p:ph type="ctrTitle"/>
          </p:nvPr>
        </p:nvSpPr>
        <p:spPr>
          <a:xfrm>
            <a:off x="693489" y="1249531"/>
            <a:ext cx="9144000" cy="1315403"/>
          </a:xfrm>
        </p:spPr>
        <p:txBody>
          <a:bodyPr>
            <a:normAutofit fontScale="90000"/>
          </a:bodyPr>
          <a:lstStyle/>
          <a:p>
            <a:r>
              <a:rPr lang="en-US" b="1" dirty="0">
                <a:latin typeface="SVN-Adam Gorry" panose="02040603050506020204" pitchFamily="18" charset="0"/>
              </a:rPr>
              <a:t/>
            </a:r>
            <a:br>
              <a:rPr lang="en-US" b="1" dirty="0">
                <a:latin typeface="SVN-Adam Gorry" panose="02040603050506020204" pitchFamily="18" charset="0"/>
              </a:rPr>
            </a:br>
            <a:r>
              <a:rPr lang="en-US" b="1" u="sng" dirty="0" err="1">
                <a:latin typeface="SVN-Adam Gorry" panose="02040603050506020204" pitchFamily="18" charset="0"/>
              </a:rPr>
              <a:t>Bài</a:t>
            </a:r>
            <a:r>
              <a:rPr lang="en-US" b="1" u="sng" dirty="0">
                <a:latin typeface="SVN-Adam Gorry" panose="02040603050506020204" pitchFamily="18" charset="0"/>
              </a:rPr>
              <a:t> 8</a:t>
            </a:r>
            <a:r>
              <a:rPr lang="en-US" b="1" dirty="0">
                <a:latin typeface="SVN-Adam Gorry" panose="02040603050506020204" pitchFamily="18" charset="0"/>
              </a:rPr>
              <a:t/>
            </a:r>
            <a:br>
              <a:rPr lang="en-US" b="1" dirty="0">
                <a:latin typeface="SVN-Adam Gorry" panose="02040603050506020204" pitchFamily="18" charset="0"/>
              </a:rPr>
            </a:br>
            <a:r>
              <a:rPr lang="en-US" b="1" dirty="0">
                <a:latin typeface="SVN-Adam Gorry" panose="02040603050506020204" pitchFamily="18" charset="0"/>
              </a:rPr>
              <a:t>ĐẤT RỪNG PHƯƠNG NAM</a:t>
            </a:r>
            <a:endParaRPr lang="vi-VN" b="1" dirty="0"/>
          </a:p>
        </p:txBody>
      </p:sp>
      <p:sp>
        <p:nvSpPr>
          <p:cNvPr id="3" name="Tiêu đề phụ 2">
            <a:extLst>
              <a:ext uri="{FF2B5EF4-FFF2-40B4-BE49-F238E27FC236}">
                <a16:creationId xmlns:a16="http://schemas.microsoft.com/office/drawing/2014/main" id="{8127B057-D775-47D4-861D-9A9DEECDD11E}"/>
              </a:ext>
            </a:extLst>
          </p:cNvPr>
          <p:cNvSpPr>
            <a:spLocks noGrp="1"/>
          </p:cNvSpPr>
          <p:nvPr>
            <p:ph type="subTitle" idx="1"/>
          </p:nvPr>
        </p:nvSpPr>
        <p:spPr>
          <a:xfrm>
            <a:off x="4160938" y="2824993"/>
            <a:ext cx="6409189" cy="1655762"/>
          </a:xfrm>
        </p:spPr>
        <p:txBody>
          <a:bodyPr>
            <a:normAutofit/>
          </a:bodyPr>
          <a:lstStyle/>
          <a:p>
            <a:r>
              <a:rPr lang="en-US" sz="6000" dirty="0" err="1">
                <a:latin typeface="SVN-Haptic Script" panose="00000500000000000000" pitchFamily="50" charset="0"/>
              </a:rPr>
              <a:t>Đoàn</a:t>
            </a:r>
            <a:r>
              <a:rPr lang="en-US" sz="6000" dirty="0">
                <a:latin typeface="SVN-Haptic Script" panose="00000500000000000000" pitchFamily="50" charset="0"/>
              </a:rPr>
              <a:t> </a:t>
            </a:r>
            <a:r>
              <a:rPr lang="en-US" sz="6000" dirty="0" err="1">
                <a:latin typeface="SVN-Haptic Script" panose="00000500000000000000" pitchFamily="50" charset="0"/>
              </a:rPr>
              <a:t>Giỏi</a:t>
            </a:r>
            <a:endParaRPr lang="vi-VN" sz="6000" dirty="0"/>
          </a:p>
        </p:txBody>
      </p:sp>
    </p:spTree>
    <p:extLst>
      <p:ext uri="{BB962C8B-B14F-4D97-AF65-F5344CB8AC3E}">
        <p14:creationId xmlns:p14="http://schemas.microsoft.com/office/powerpoint/2010/main" val="3708689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488224F-0647-4C3A-B7D2-2068AB8E7CED}"/>
              </a:ext>
            </a:extLst>
          </p:cNvPr>
          <p:cNvSpPr>
            <a:spLocks noGrp="1"/>
          </p:cNvSpPr>
          <p:nvPr>
            <p:ph type="title"/>
          </p:nvPr>
        </p:nvSpPr>
        <p:spPr>
          <a:xfrm>
            <a:off x="395642" y="1273126"/>
            <a:ext cx="11131793" cy="5584874"/>
          </a:xfrm>
        </p:spPr>
        <p:txBody>
          <a:bodyPr>
            <a:noAutofit/>
          </a:bodyPr>
          <a:lstStyle/>
          <a:p>
            <a:pPr marL="294005">
              <a:lnSpc>
                <a:spcPct val="107000"/>
              </a:lnSpc>
              <a:spcBef>
                <a:spcPts val="580"/>
              </a:spcBef>
              <a:spcAft>
                <a:spcPts val="800"/>
              </a:spcAft>
            </a:pPr>
            <a:r>
              <a:rPr lang="en-US" sz="3200" b="1">
                <a:solidFill>
                  <a:srgbClr val="C00000"/>
                </a:solidFill>
                <a:latin typeface="+mn-lt"/>
              </a:rPr>
              <a:t>Câu 3</a:t>
            </a:r>
            <a:r>
              <a:rPr lang="en-US" sz="3200">
                <a:latin typeface="+mn-lt"/>
              </a:rPr>
              <a:t>: Việc làm kèo ong được kể lại theo điểm nhìn của </a:t>
            </a:r>
            <a:r>
              <a:rPr lang="en-US" sz="3200">
                <a:solidFill>
                  <a:srgbClr val="C00000"/>
                </a:solidFill>
                <a:latin typeface="+mn-lt"/>
              </a:rPr>
              <a:t>má nuôi </a:t>
            </a:r>
            <a:r>
              <a:rPr lang="en-US" sz="3200">
                <a:effectLst/>
                <a:ea typeface="Arial" panose="020B0604020202020204" pitchFamily="34" charset="0"/>
                <a:cs typeface="Times New Roman" panose="02020603050405020304" pitchFamily="18" charset="0"/>
              </a:rPr>
              <a:t/>
            </a:r>
            <a:br>
              <a:rPr lang="en-US" sz="3200">
                <a:effectLst/>
                <a:ea typeface="Arial" panose="020B0604020202020204" pitchFamily="34" charset="0"/>
                <a:cs typeface="Times New Roman" panose="02020603050405020304" pitchFamily="18" charset="0"/>
              </a:rPr>
            </a:br>
            <a:r>
              <a:rPr lang="vi-VN" sz="3200" b="1">
                <a:solidFill>
                  <a:srgbClr val="C00000"/>
                </a:solidFill>
                <a:latin typeface="Calibri" panose="020F0502020204030204" pitchFamily="34" charset="0"/>
                <a:cs typeface="Calibri" panose="020F0502020204030204" pitchFamily="34" charset="0"/>
              </a:rPr>
              <a:t>Câu</a:t>
            </a:r>
            <a:r>
              <a:rPr lang="en-US" sz="3200" b="1">
                <a:solidFill>
                  <a:srgbClr val="C00000"/>
                </a:solidFill>
                <a:latin typeface="Calibri" panose="020F0502020204030204" pitchFamily="34" charset="0"/>
                <a:cs typeface="Calibri" panose="020F0502020204030204" pitchFamily="34" charset="0"/>
              </a:rPr>
              <a:t> 4</a:t>
            </a:r>
            <a:r>
              <a:rPr lang="en-US" sz="3200">
                <a:latin typeface="Calibri" panose="020F0502020204030204" pitchFamily="34" charset="0"/>
                <a:cs typeface="Calibri" panose="020F0502020204030204" pitchFamily="34" charset="0"/>
              </a:rPr>
              <a:t>:</a:t>
            </a:r>
            <a:r>
              <a:rPr lang="vi-VN" sz="3200">
                <a:latin typeface="Calibri" panose="020F0502020204030204" pitchFamily="34" charset="0"/>
                <a:cs typeface="Calibri" panose="020F0502020204030204" pitchFamily="34" charset="0"/>
              </a:rPr>
              <a:t> </a:t>
            </a:r>
            <a:r>
              <a:rPr lang="en-US" sz="3200">
                <a:latin typeface="Calibri" panose="020F0502020204030204" pitchFamily="34" charset="0"/>
                <a:cs typeface="Calibri" panose="020F0502020204030204" pitchFamily="34" charset="0"/>
              </a:rPr>
              <a:t/>
            </a:r>
            <a:br>
              <a:rPr lang="en-US" sz="3200">
                <a:latin typeface="Calibri" panose="020F0502020204030204" pitchFamily="34" charset="0"/>
                <a:cs typeface="Calibri" panose="020F0502020204030204" pitchFamily="34" charset="0"/>
              </a:rPr>
            </a:br>
            <a:r>
              <a:rPr lang="vi-VN" sz="3200">
                <a:latin typeface="Calibri" panose="020F0502020204030204" pitchFamily="34" charset="0"/>
                <a:cs typeface="Calibri" panose="020F0502020204030204" pitchFamily="34" charset="0"/>
              </a:rPr>
              <a:t>Căn cứ vào các từ ngữ/ chi tiết: “để tía đuổi nó bằng cách khác; đốt a nguỳ để đuổi ong”; “bầy ong bay mất không còn một con”.</a:t>
            </a:r>
            <a:br>
              <a:rPr lang="vi-VN" sz="3200">
                <a:latin typeface="Calibri" panose="020F0502020204030204" pitchFamily="34" charset="0"/>
                <a:cs typeface="Calibri" panose="020F0502020204030204" pitchFamily="34" charset="0"/>
              </a:rPr>
            </a:br>
            <a:r>
              <a:rPr lang="en-US" sz="3200">
                <a:latin typeface="Calibri" panose="020F0502020204030204" pitchFamily="34" charset="0"/>
                <a:cs typeface="Calibri" panose="020F0502020204030204" pitchFamily="34" charset="0"/>
                <a:sym typeface="Wingdings" panose="05000000000000000000" pitchFamily="2" charset="2"/>
              </a:rPr>
              <a:t> </a:t>
            </a:r>
            <a:r>
              <a:rPr lang="vi-VN" sz="3200">
                <a:latin typeface="Calibri" panose="020F0502020204030204" pitchFamily="34" charset="0"/>
                <a:cs typeface="Calibri" panose="020F0502020204030204" pitchFamily="34" charset="0"/>
              </a:rPr>
              <a:t>Tía nuôi là người “chuyên nghiệp” trong công việc, khoan dung và thân thiện với tự nhiên, luôn hoà hợp với tự nhiên để cùng </a:t>
            </a:r>
            <a:r>
              <a:rPr lang="vi-VN" sz="3200">
                <a:solidFill>
                  <a:srgbClr val="C00000"/>
                </a:solidFill>
                <a:latin typeface="Calibri" panose="020F0502020204030204" pitchFamily="34" charset="0"/>
                <a:cs typeface="Calibri" panose="020F0502020204030204" pitchFamily="34" charset="0"/>
              </a:rPr>
              <a:t>dựa vào thiên nhiên để sinh sống</a:t>
            </a:r>
            <a:r>
              <a:rPr lang="vi-VN" sz="3200">
                <a:latin typeface="Calibri" panose="020F0502020204030204" pitchFamily="34" charset="0"/>
                <a:cs typeface="Calibri" panose="020F0502020204030204" pitchFamily="34" charset="0"/>
              </a:rPr>
              <a:t>, đồng thời cũng </a:t>
            </a:r>
            <a:r>
              <a:rPr lang="vi-VN" sz="3200">
                <a:solidFill>
                  <a:srgbClr val="C00000"/>
                </a:solidFill>
                <a:latin typeface="Calibri" panose="020F0502020204030204" pitchFamily="34" charset="0"/>
                <a:cs typeface="Calibri" panose="020F0502020204030204" pitchFamily="34" charset="0"/>
              </a:rPr>
              <a:t>bảo vệ thiên nhiên</a:t>
            </a:r>
            <a:r>
              <a:rPr lang="vi-VN" sz="3200">
                <a:latin typeface="Calibri" panose="020F0502020204030204" pitchFamily="34" charset="0"/>
                <a:cs typeface="Calibri" panose="020F0502020204030204" pitchFamily="34" charset="0"/>
              </a:rPr>
              <a:t>.</a:t>
            </a:r>
            <a:br>
              <a:rPr lang="vi-VN" sz="3200">
                <a:latin typeface="Calibri" panose="020F0502020204030204" pitchFamily="34" charset="0"/>
                <a:cs typeface="Calibri" panose="020F0502020204030204" pitchFamily="34" charset="0"/>
              </a:rPr>
            </a:br>
            <a:r>
              <a:rPr lang="vi-VN" sz="3200"/>
              <a:t/>
            </a:r>
            <a:br>
              <a:rPr lang="vi-VN" sz="3200"/>
            </a:br>
            <a:endParaRPr lang="vi-VN" sz="3200"/>
          </a:p>
        </p:txBody>
      </p:sp>
    </p:spTree>
    <p:extLst>
      <p:ext uri="{BB962C8B-B14F-4D97-AF65-F5344CB8AC3E}">
        <p14:creationId xmlns:p14="http://schemas.microsoft.com/office/powerpoint/2010/main" val="782732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C6EBC3B2-A6D4-4408-A9B7-52F2D60B4909}"/>
              </a:ext>
            </a:extLst>
          </p:cNvPr>
          <p:cNvSpPr>
            <a:spLocks noGrp="1"/>
          </p:cNvSpPr>
          <p:nvPr>
            <p:ph idx="1"/>
          </p:nvPr>
        </p:nvSpPr>
        <p:spPr>
          <a:xfrm>
            <a:off x="1542738" y="1900575"/>
            <a:ext cx="10329472" cy="4351338"/>
          </a:xfrm>
        </p:spPr>
        <p:txBody>
          <a:bodyPr>
            <a:normAutofit/>
          </a:bodyPr>
          <a:lstStyle/>
          <a:p>
            <a:pPr marL="0" indent="0">
              <a:buNone/>
            </a:pPr>
            <a:r>
              <a:rPr lang="vi-VN" sz="3600" b="1">
                <a:solidFill>
                  <a:srgbClr val="C00000"/>
                </a:solidFill>
                <a:latin typeface="Calibri" panose="020F0502020204030204" pitchFamily="34" charset="0"/>
                <a:cs typeface="Calibri" panose="020F0502020204030204" pitchFamily="34" charset="0"/>
              </a:rPr>
              <a:t>Câu 5</a:t>
            </a:r>
            <a:r>
              <a:rPr lang="en-US" sz="3200">
                <a:latin typeface="Calibri" panose="020F0502020204030204" pitchFamily="34" charset="0"/>
                <a:cs typeface="Calibri" panose="020F0502020204030204" pitchFamily="34" charset="0"/>
              </a:rPr>
              <a:t>: “</a:t>
            </a:r>
            <a:r>
              <a:rPr lang="vi-VN" sz="3200">
                <a:latin typeface="Calibri" panose="020F0502020204030204" pitchFamily="34" charset="0"/>
                <a:cs typeface="Calibri" panose="020F0502020204030204" pitchFamily="34" charset="0"/>
              </a:rPr>
              <a:t>Chính tía nuôi tôi đã định sẵn cho chúng nó một nơi về đóng tổ</a:t>
            </a:r>
            <a:r>
              <a:rPr lang="en-US" sz="3200">
                <a:latin typeface="Calibri" panose="020F0502020204030204" pitchFamily="34" charset="0"/>
                <a:cs typeface="Calibri" panose="020F0502020204030204" pitchFamily="34" charset="0"/>
              </a:rPr>
              <a:t>”, “</a:t>
            </a:r>
            <a:r>
              <a:rPr lang="vi-VN" sz="3200">
                <a:latin typeface="Calibri" panose="020F0502020204030204" pitchFamily="34" charset="0"/>
                <a:cs typeface="Calibri" panose="020F0502020204030204" pitchFamily="34" charset="0"/>
              </a:rPr>
              <a:t>Không có nơi nào, xứ nào có kiểu tổ ong hình nhánh kèo như vùng U Minh này cả</a:t>
            </a:r>
            <a:r>
              <a:rPr lang="en-US" sz="3200">
                <a:latin typeface="Calibri" panose="020F0502020204030204" pitchFamily="34" charset="0"/>
                <a:cs typeface="Calibri" panose="020F0502020204030204" pitchFamily="34" charset="0"/>
              </a:rPr>
              <a:t>”</a:t>
            </a:r>
            <a:r>
              <a:rPr lang="vi-VN" sz="3200">
                <a:latin typeface="Calibri" panose="020F0502020204030204" pitchFamily="34" charset="0"/>
                <a:cs typeface="Calibri" panose="020F0502020204030204" pitchFamily="34" charset="0"/>
              </a:rPr>
              <a:t>.</a:t>
            </a:r>
            <a:r>
              <a:rPr lang="en-US" sz="3200">
                <a:latin typeface="Calibri" panose="020F0502020204030204" pitchFamily="34" charset="0"/>
                <a:cs typeface="Calibri" panose="020F0502020204030204" pitchFamily="34" charset="0"/>
              </a:rPr>
              <a:t> </a:t>
            </a:r>
          </a:p>
          <a:p>
            <a:pPr marL="0" indent="0">
              <a:buNone/>
            </a:pPr>
            <a:r>
              <a:rPr lang="en-US" sz="3200">
                <a:solidFill>
                  <a:srgbClr val="C00000"/>
                </a:solidFill>
                <a:latin typeface="Calibri" panose="020F0502020204030204" pitchFamily="34" charset="0"/>
                <a:cs typeface="Calibri" panose="020F0502020204030204" pitchFamily="34" charset="0"/>
                <a:sym typeface="Wingdings" panose="05000000000000000000" pitchFamily="2" charset="2"/>
              </a:rPr>
              <a:t> </a:t>
            </a:r>
            <a:r>
              <a:rPr lang="vi-VN" sz="3200">
                <a:solidFill>
                  <a:srgbClr val="C00000"/>
                </a:solidFill>
                <a:latin typeface="Calibri" panose="020F0502020204030204" pitchFamily="34" charset="0"/>
                <a:cs typeface="Calibri" panose="020F0502020204030204" pitchFamily="34" charset="0"/>
              </a:rPr>
              <a:t>Đề cao vai trò của con người trong việc nắm bắt quy luật của tự nhiên</a:t>
            </a:r>
            <a:r>
              <a:rPr lang="vi-VN" sz="3200">
                <a:latin typeface="Calibri" panose="020F0502020204030204" pitchFamily="34" charset="0"/>
                <a:cs typeface="Calibri" panose="020F0502020204030204" pitchFamily="34" charset="0"/>
              </a:rPr>
              <a:t> để cùng chung sống hiền hoà, </a:t>
            </a:r>
            <a:r>
              <a:rPr lang="vi-VN" sz="3200">
                <a:solidFill>
                  <a:srgbClr val="C00000"/>
                </a:solidFill>
                <a:latin typeface="Calibri" panose="020F0502020204030204" pitchFamily="34" charset="0"/>
                <a:cs typeface="Calibri" panose="020F0502020204030204" pitchFamily="34" charset="0"/>
              </a:rPr>
              <a:t>làm nổi bật cách nuôi ong lấy mật độc đáo của con người phương Nam</a:t>
            </a:r>
            <a:r>
              <a:rPr lang="vi-VN" sz="3200">
                <a:latin typeface="Calibri" panose="020F0502020204030204" pitchFamily="34" charset="0"/>
                <a:cs typeface="Calibri" panose="020F0502020204030204" pitchFamily="34" charset="0"/>
              </a:rPr>
              <a:t>.</a:t>
            </a:r>
            <a:r>
              <a:rPr lang="en-US" sz="3200">
                <a:latin typeface="Calibri" panose="020F0502020204030204" pitchFamily="34" charset="0"/>
                <a:cs typeface="Calibri" panose="020F0502020204030204" pitchFamily="34" charset="0"/>
              </a:rPr>
              <a:t/>
            </a:r>
            <a:br>
              <a:rPr lang="en-US" sz="3200">
                <a:latin typeface="Calibri" panose="020F0502020204030204" pitchFamily="34" charset="0"/>
                <a:cs typeface="Calibri" panose="020F0502020204030204" pitchFamily="34" charset="0"/>
              </a:rPr>
            </a:br>
            <a:endParaRPr lang="vi-VN" sz="3200"/>
          </a:p>
        </p:txBody>
      </p:sp>
    </p:spTree>
    <p:extLst>
      <p:ext uri="{BB962C8B-B14F-4D97-AF65-F5344CB8AC3E}">
        <p14:creationId xmlns:p14="http://schemas.microsoft.com/office/powerpoint/2010/main" val="1334145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939B5F-D3C5-4295-8B87-5ECFB6D3985D}"/>
              </a:ext>
            </a:extLst>
          </p:cNvPr>
          <p:cNvSpPr>
            <a:spLocks noGrp="1"/>
          </p:cNvSpPr>
          <p:nvPr>
            <p:ph type="title"/>
          </p:nvPr>
        </p:nvSpPr>
        <p:spPr>
          <a:xfrm>
            <a:off x="1035147" y="551003"/>
            <a:ext cx="5470584" cy="1607581"/>
          </a:xfrm>
        </p:spPr>
        <p:txBody>
          <a:bodyPr>
            <a:normAutofit/>
          </a:bodyPr>
          <a:lstStyle/>
          <a:p>
            <a:r>
              <a:rPr lang="en-US" sz="4400" b="1">
                <a:effectLst/>
                <a:latin typeface="SVN-Hole Hearted" panose="020B0A06020104020203" pitchFamily="34" charset="0"/>
                <a:ea typeface="Arial" panose="020B0604020202020204" pitchFamily="34" charset="0"/>
                <a:cs typeface="Times New Roman" panose="02020603050405020304" pitchFamily="18" charset="0"/>
              </a:rPr>
              <a:t>II. Đọc – hiểu văn bản</a:t>
            </a:r>
            <a:r>
              <a:rPr lang="vi-VN" sz="4400">
                <a:effectLst/>
                <a:latin typeface="Arial" panose="020B0604020202020204" pitchFamily="34" charset="0"/>
                <a:ea typeface="Arial" panose="020B0604020202020204" pitchFamily="34" charset="0"/>
                <a:cs typeface="Times New Roman" panose="02020603050405020304" pitchFamily="18" charset="0"/>
              </a:rPr>
              <a:t/>
            </a:r>
            <a:br>
              <a:rPr lang="vi-VN" sz="4400">
                <a:effectLst/>
                <a:latin typeface="Arial" panose="020B0604020202020204" pitchFamily="34" charset="0"/>
                <a:ea typeface="Arial" panose="020B0604020202020204" pitchFamily="34" charset="0"/>
                <a:cs typeface="Times New Roman" panose="02020603050405020304" pitchFamily="18" charset="0"/>
              </a:rPr>
            </a:br>
            <a:endParaRPr lang="vi-VN"/>
          </a:p>
        </p:txBody>
      </p:sp>
      <p:sp>
        <p:nvSpPr>
          <p:cNvPr id="3" name="Chỗ dành sẵn cho Nội dung 2">
            <a:extLst>
              <a:ext uri="{FF2B5EF4-FFF2-40B4-BE49-F238E27FC236}">
                <a16:creationId xmlns:a16="http://schemas.microsoft.com/office/drawing/2014/main" id="{D37E8F47-C0AC-438C-A134-AC05F363E40F}"/>
              </a:ext>
            </a:extLst>
          </p:cNvPr>
          <p:cNvSpPr>
            <a:spLocks noGrp="1"/>
          </p:cNvSpPr>
          <p:nvPr>
            <p:ph idx="1"/>
          </p:nvPr>
        </p:nvSpPr>
        <p:spPr>
          <a:xfrm>
            <a:off x="1665858" y="1598691"/>
            <a:ext cx="9679745" cy="4351338"/>
          </a:xfrm>
        </p:spPr>
        <p:txBody>
          <a:bodyPr/>
          <a:lstStyle/>
          <a:p>
            <a:pPr marL="0" indent="0" algn="just">
              <a:lnSpc>
                <a:spcPct val="107000"/>
              </a:lnSpc>
              <a:spcAft>
                <a:spcPts val="800"/>
              </a:spcAft>
              <a:buNone/>
            </a:pPr>
            <a:r>
              <a:rPr lang="en-US" sz="3600" b="1">
                <a:solidFill>
                  <a:srgbClr val="C00000"/>
                </a:solidFill>
                <a:latin typeface="Times New Roman" panose="02020603050405020304" pitchFamily="18" charset="0"/>
                <a:ea typeface="Arial" panose="020B0604020202020204" pitchFamily="34" charset="0"/>
                <a:cs typeface="Times New Roman" panose="02020603050405020304" pitchFamily="18" charset="0"/>
              </a:rPr>
              <a:t>3. Sau khi đọc văn bản</a:t>
            </a:r>
            <a:r>
              <a:rPr lang="en-US" sz="3600" b="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p>
          <a:p>
            <a:pPr marL="0" indent="0">
              <a:buNone/>
            </a:pPr>
            <a:endParaRPr lang="vi-VN"/>
          </a:p>
        </p:txBody>
      </p:sp>
      <p:graphicFrame>
        <p:nvGraphicFramePr>
          <p:cNvPr id="5" name="Sơ đồ 4">
            <a:extLst>
              <a:ext uri="{FF2B5EF4-FFF2-40B4-BE49-F238E27FC236}">
                <a16:creationId xmlns:a16="http://schemas.microsoft.com/office/drawing/2014/main" id="{5CDD2DC6-B98E-492D-831D-8AC7F6E8293E}"/>
              </a:ext>
            </a:extLst>
          </p:cNvPr>
          <p:cNvGraphicFramePr/>
          <p:nvPr>
            <p:extLst>
              <p:ext uri="{D42A27DB-BD31-4B8C-83A1-F6EECF244321}">
                <p14:modId xmlns:p14="http://schemas.microsoft.com/office/powerpoint/2010/main" val="2708981331"/>
              </p:ext>
            </p:extLst>
          </p:nvPr>
        </p:nvGraphicFramePr>
        <p:xfrm>
          <a:off x="678592" y="2559571"/>
          <a:ext cx="11156853" cy="39499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833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B61E9E1-EEF5-4F6F-8E33-D1069B258C16}"/>
              </a:ext>
            </a:extLst>
          </p:cNvPr>
          <p:cNvSpPr>
            <a:spLocks noGrp="1"/>
          </p:cNvSpPr>
          <p:nvPr>
            <p:ph type="title"/>
          </p:nvPr>
        </p:nvSpPr>
        <p:spPr>
          <a:xfrm>
            <a:off x="229771" y="929873"/>
            <a:ext cx="11732455" cy="1325563"/>
          </a:xfrm>
        </p:spPr>
        <p:txBody>
          <a:bodyPr>
            <a:noAutofit/>
          </a:bodyPr>
          <a:lstStyle/>
          <a:p>
            <a:pPr algn="ctr"/>
            <a:r>
              <a:rPr lang="en-US" sz="2800">
                <a:solidFill>
                  <a:srgbClr val="C00000"/>
                </a:solidFill>
                <a:effectLst/>
                <a:latin typeface="+mn-lt"/>
                <a:ea typeface="Arial" panose="020B0604020202020204" pitchFamily="34" charset="0"/>
                <a:cs typeface="Times New Roman" panose="02020603050405020304" pitchFamily="18" charset="0"/>
              </a:rPr>
              <a:t>Chủ</a:t>
            </a:r>
            <a:r>
              <a:rPr lang="en-US" sz="2800" spc="-65">
                <a:solidFill>
                  <a:srgbClr val="C00000"/>
                </a:solidFill>
                <a:effectLst/>
                <a:latin typeface="+mn-lt"/>
                <a:ea typeface="Arial" panose="020B0604020202020204" pitchFamily="34" charset="0"/>
                <a:cs typeface="Times New Roman" panose="02020603050405020304" pitchFamily="18" charset="0"/>
              </a:rPr>
              <a:t> </a:t>
            </a:r>
            <a:r>
              <a:rPr lang="en-US" sz="2800">
                <a:solidFill>
                  <a:srgbClr val="C00000"/>
                </a:solidFill>
                <a:effectLst/>
                <a:latin typeface="+mn-lt"/>
                <a:ea typeface="Arial" panose="020B0604020202020204" pitchFamily="34" charset="0"/>
                <a:cs typeface="Times New Roman" panose="02020603050405020304" pitchFamily="18" charset="0"/>
              </a:rPr>
              <a:t>đề</a:t>
            </a:r>
            <a:r>
              <a:rPr lang="en-US" sz="2800" spc="-65">
                <a:solidFill>
                  <a:srgbClr val="C00000"/>
                </a:solidFill>
                <a:effectLst/>
                <a:latin typeface="+mn-lt"/>
                <a:ea typeface="Arial" panose="020B0604020202020204" pitchFamily="34" charset="0"/>
                <a:cs typeface="Times New Roman" panose="02020603050405020304" pitchFamily="18" charset="0"/>
              </a:rPr>
              <a:t> </a:t>
            </a:r>
            <a:r>
              <a:rPr lang="en-US" sz="2800">
                <a:solidFill>
                  <a:srgbClr val="C00000"/>
                </a:solidFill>
                <a:effectLst/>
                <a:latin typeface="+mn-lt"/>
                <a:ea typeface="Arial" panose="020B0604020202020204" pitchFamily="34" charset="0"/>
                <a:cs typeface="Times New Roman" panose="02020603050405020304" pitchFamily="18" charset="0"/>
              </a:rPr>
              <a:t>của</a:t>
            </a:r>
            <a:r>
              <a:rPr lang="en-US" sz="2800" spc="-65">
                <a:solidFill>
                  <a:srgbClr val="C00000"/>
                </a:solidFill>
                <a:effectLst/>
                <a:latin typeface="+mn-lt"/>
                <a:ea typeface="Arial" panose="020B0604020202020204" pitchFamily="34" charset="0"/>
                <a:cs typeface="Times New Roman" panose="02020603050405020304" pitchFamily="18" charset="0"/>
              </a:rPr>
              <a:t> </a:t>
            </a:r>
            <a:r>
              <a:rPr lang="en-US" sz="2800">
                <a:solidFill>
                  <a:srgbClr val="C00000"/>
                </a:solidFill>
                <a:effectLst/>
                <a:latin typeface="+mn-lt"/>
                <a:ea typeface="Arial" panose="020B0604020202020204" pitchFamily="34" charset="0"/>
                <a:cs typeface="Times New Roman" panose="02020603050405020304" pitchFamily="18" charset="0"/>
              </a:rPr>
              <a:t>đoạn</a:t>
            </a:r>
            <a:r>
              <a:rPr lang="en-US" sz="2800" spc="-65">
                <a:solidFill>
                  <a:srgbClr val="C00000"/>
                </a:solidFill>
                <a:effectLst/>
                <a:latin typeface="+mn-lt"/>
                <a:ea typeface="Arial" panose="020B0604020202020204" pitchFamily="34" charset="0"/>
                <a:cs typeface="Times New Roman" panose="02020603050405020304" pitchFamily="18" charset="0"/>
              </a:rPr>
              <a:t> </a:t>
            </a:r>
            <a:r>
              <a:rPr lang="en-US" sz="2800">
                <a:solidFill>
                  <a:srgbClr val="C00000"/>
                </a:solidFill>
                <a:effectLst/>
                <a:latin typeface="+mn-lt"/>
                <a:ea typeface="Arial" panose="020B0604020202020204" pitchFamily="34" charset="0"/>
                <a:cs typeface="Times New Roman" panose="02020603050405020304" pitchFamily="18" charset="0"/>
              </a:rPr>
              <a:t>trích</a:t>
            </a:r>
            <a:r>
              <a:rPr lang="en-US" sz="2800" spc="-65">
                <a:solidFill>
                  <a:srgbClr val="C00000"/>
                </a:solidFill>
                <a:latin typeface="+mn-lt"/>
                <a:ea typeface="Arial" panose="020B0604020202020204" pitchFamily="34" charset="0"/>
                <a:cs typeface="Times New Roman" panose="02020603050405020304" pitchFamily="18" charset="0"/>
              </a:rPr>
              <a:t>: </a:t>
            </a:r>
            <a:r>
              <a:rPr lang="en-US" sz="2800">
                <a:solidFill>
                  <a:srgbClr val="C00000"/>
                </a:solidFill>
                <a:effectLst/>
                <a:latin typeface="+mn-lt"/>
                <a:ea typeface="Arial" panose="020B0604020202020204" pitchFamily="34" charset="0"/>
                <a:cs typeface="Times New Roman" panose="02020603050405020304" pitchFamily="18" charset="0"/>
              </a:rPr>
              <a:t>Ca</a:t>
            </a:r>
            <a:r>
              <a:rPr lang="en-US" sz="2800" spc="-65">
                <a:solidFill>
                  <a:srgbClr val="C00000"/>
                </a:solidFill>
                <a:effectLst/>
                <a:latin typeface="+mn-lt"/>
                <a:ea typeface="Arial" panose="020B0604020202020204" pitchFamily="34" charset="0"/>
                <a:cs typeface="Times New Roman" panose="02020603050405020304" pitchFamily="18" charset="0"/>
              </a:rPr>
              <a:t> </a:t>
            </a:r>
            <a:r>
              <a:rPr lang="en-US" sz="2800">
                <a:solidFill>
                  <a:srgbClr val="C00000"/>
                </a:solidFill>
                <a:effectLst/>
                <a:latin typeface="+mn-lt"/>
                <a:ea typeface="Arial" panose="020B0604020202020204" pitchFamily="34" charset="0"/>
                <a:cs typeface="Times New Roman" panose="02020603050405020304" pitchFamily="18" charset="0"/>
              </a:rPr>
              <a:t>ngợi</a:t>
            </a:r>
            <a:r>
              <a:rPr lang="en-US" sz="2800" spc="-65">
                <a:solidFill>
                  <a:srgbClr val="C00000"/>
                </a:solidFill>
                <a:effectLst/>
                <a:latin typeface="+mn-lt"/>
                <a:ea typeface="Arial" panose="020B0604020202020204" pitchFamily="34" charset="0"/>
                <a:cs typeface="Times New Roman" panose="02020603050405020304" pitchFamily="18" charset="0"/>
              </a:rPr>
              <a:t> </a:t>
            </a:r>
            <a:r>
              <a:rPr lang="en-US" sz="2800">
                <a:solidFill>
                  <a:srgbClr val="C00000"/>
                </a:solidFill>
                <a:effectLst/>
                <a:latin typeface="+mn-lt"/>
                <a:ea typeface="Arial" panose="020B0604020202020204" pitchFamily="34" charset="0"/>
                <a:cs typeface="Times New Roman" panose="02020603050405020304" pitchFamily="18" charset="0"/>
              </a:rPr>
              <a:t>vẻ</a:t>
            </a:r>
            <a:r>
              <a:rPr lang="en-US" sz="2800" spc="-65">
                <a:solidFill>
                  <a:srgbClr val="C00000"/>
                </a:solidFill>
                <a:effectLst/>
                <a:latin typeface="+mn-lt"/>
                <a:ea typeface="Arial" panose="020B0604020202020204" pitchFamily="34" charset="0"/>
                <a:cs typeface="Times New Roman" panose="02020603050405020304" pitchFamily="18" charset="0"/>
              </a:rPr>
              <a:t> </a:t>
            </a:r>
            <a:r>
              <a:rPr lang="en-US" sz="2800">
                <a:solidFill>
                  <a:srgbClr val="C00000"/>
                </a:solidFill>
                <a:effectLst/>
                <a:latin typeface="+mn-lt"/>
                <a:ea typeface="Arial" panose="020B0604020202020204" pitchFamily="34" charset="0"/>
                <a:cs typeface="Times New Roman" panose="02020603050405020304" pitchFamily="18" charset="0"/>
              </a:rPr>
              <a:t>đẹp</a:t>
            </a:r>
            <a:r>
              <a:rPr lang="en-US" sz="2800" spc="-65">
                <a:solidFill>
                  <a:srgbClr val="C00000"/>
                </a:solidFill>
                <a:effectLst/>
                <a:latin typeface="+mn-lt"/>
                <a:ea typeface="Arial" panose="020B0604020202020204" pitchFamily="34" charset="0"/>
                <a:cs typeface="Times New Roman" panose="02020603050405020304" pitchFamily="18" charset="0"/>
              </a:rPr>
              <a:t> </a:t>
            </a:r>
            <a:r>
              <a:rPr lang="en-US" sz="2800">
                <a:solidFill>
                  <a:srgbClr val="C00000"/>
                </a:solidFill>
                <a:effectLst/>
                <a:latin typeface="+mn-lt"/>
                <a:ea typeface="Arial" panose="020B0604020202020204" pitchFamily="34" charset="0"/>
                <a:cs typeface="Times New Roman" panose="02020603050405020304" pitchFamily="18" charset="0"/>
              </a:rPr>
              <a:t>trù</a:t>
            </a:r>
            <a:r>
              <a:rPr lang="en-US" sz="2800" spc="-65">
                <a:solidFill>
                  <a:srgbClr val="C00000"/>
                </a:solidFill>
                <a:effectLst/>
                <a:latin typeface="+mn-lt"/>
                <a:ea typeface="Arial" panose="020B0604020202020204" pitchFamily="34" charset="0"/>
                <a:cs typeface="Times New Roman" panose="02020603050405020304" pitchFamily="18" charset="0"/>
              </a:rPr>
              <a:t> </a:t>
            </a:r>
            <a:r>
              <a:rPr lang="en-US" sz="2800">
                <a:solidFill>
                  <a:srgbClr val="C00000"/>
                </a:solidFill>
                <a:effectLst/>
                <a:latin typeface="+mn-lt"/>
                <a:ea typeface="Arial" panose="020B0604020202020204" pitchFamily="34" charset="0"/>
                <a:cs typeface="Times New Roman" panose="02020603050405020304" pitchFamily="18" charset="0"/>
              </a:rPr>
              <a:t>phú</a:t>
            </a:r>
            <a:r>
              <a:rPr lang="en-US" sz="2800" spc="-65">
                <a:solidFill>
                  <a:srgbClr val="C00000"/>
                </a:solidFill>
                <a:effectLst/>
                <a:latin typeface="+mn-lt"/>
                <a:ea typeface="Arial" panose="020B0604020202020204" pitchFamily="34" charset="0"/>
                <a:cs typeface="Times New Roman" panose="02020603050405020304" pitchFamily="18" charset="0"/>
              </a:rPr>
              <a:t> </a:t>
            </a:r>
            <a:r>
              <a:rPr lang="en-US" sz="2800">
                <a:solidFill>
                  <a:srgbClr val="C00000"/>
                </a:solidFill>
                <a:effectLst/>
                <a:latin typeface="+mn-lt"/>
                <a:ea typeface="Arial" panose="020B0604020202020204" pitchFamily="34" charset="0"/>
                <a:cs typeface="Times New Roman" panose="02020603050405020304" pitchFamily="18" charset="0"/>
              </a:rPr>
              <a:t>của</a:t>
            </a:r>
            <a:r>
              <a:rPr lang="en-US" sz="2800" spc="-65">
                <a:solidFill>
                  <a:srgbClr val="C00000"/>
                </a:solidFill>
                <a:effectLst/>
                <a:latin typeface="+mn-lt"/>
                <a:ea typeface="Arial" panose="020B0604020202020204" pitchFamily="34" charset="0"/>
                <a:cs typeface="Times New Roman" panose="02020603050405020304" pitchFamily="18" charset="0"/>
              </a:rPr>
              <a:t> </a:t>
            </a:r>
            <a:r>
              <a:rPr lang="en-US" sz="2800">
                <a:solidFill>
                  <a:srgbClr val="C00000"/>
                </a:solidFill>
                <a:effectLst/>
                <a:latin typeface="+mn-lt"/>
                <a:ea typeface="Arial" panose="020B0604020202020204" pitchFamily="34" charset="0"/>
                <a:cs typeface="Times New Roman" panose="02020603050405020304" pitchFamily="18" charset="0"/>
              </a:rPr>
              <a:t>thiên nhiên, đồng thời trân trọng </a:t>
            </a:r>
            <a:r>
              <a:rPr lang="vi-VN" sz="2800">
                <a:solidFill>
                  <a:srgbClr val="C00000"/>
                </a:solidFill>
                <a:latin typeface="+mn-lt"/>
                <a:cs typeface="Times New Roman" panose="02020603050405020304" pitchFamily="18" charset="0"/>
              </a:rPr>
              <a:t>trí tuệ, lối sống hoà hợp tự nhiên của con người nơi đây.</a:t>
            </a:r>
            <a:br>
              <a:rPr lang="vi-VN" sz="2800">
                <a:solidFill>
                  <a:srgbClr val="C00000"/>
                </a:solidFill>
                <a:latin typeface="+mn-lt"/>
                <a:cs typeface="Times New Roman" panose="02020603050405020304" pitchFamily="18" charset="0"/>
              </a:rPr>
            </a:br>
            <a:r>
              <a:rPr lang="en-US" sz="2800">
                <a:solidFill>
                  <a:srgbClr val="C00000"/>
                </a:solidFill>
                <a:effectLst/>
                <a:latin typeface="+mn-lt"/>
                <a:ea typeface="Arial" panose="020B0604020202020204" pitchFamily="34" charset="0"/>
                <a:cs typeface="Times New Roman" panose="02020603050405020304" pitchFamily="18" charset="0"/>
              </a:rPr>
              <a:t/>
            </a:r>
            <a:br>
              <a:rPr lang="en-US" sz="2800">
                <a:solidFill>
                  <a:srgbClr val="C00000"/>
                </a:solidFill>
                <a:effectLst/>
                <a:latin typeface="+mn-lt"/>
                <a:ea typeface="Arial" panose="020B0604020202020204" pitchFamily="34" charset="0"/>
                <a:cs typeface="Times New Roman" panose="02020603050405020304" pitchFamily="18" charset="0"/>
              </a:rPr>
            </a:br>
            <a:endParaRPr lang="vi-VN" sz="2800">
              <a:solidFill>
                <a:srgbClr val="C00000"/>
              </a:solidFill>
              <a:latin typeface="+mn-lt"/>
            </a:endParaRPr>
          </a:p>
        </p:txBody>
      </p:sp>
      <p:sp>
        <p:nvSpPr>
          <p:cNvPr id="3" name="Chỗ dành sẵn cho Nội dung 2">
            <a:extLst>
              <a:ext uri="{FF2B5EF4-FFF2-40B4-BE49-F238E27FC236}">
                <a16:creationId xmlns:a16="http://schemas.microsoft.com/office/drawing/2014/main" id="{31C77838-C36A-4339-8F8F-CCCF4A3BC7A2}"/>
              </a:ext>
            </a:extLst>
          </p:cNvPr>
          <p:cNvSpPr>
            <a:spLocks noGrp="1"/>
          </p:cNvSpPr>
          <p:nvPr>
            <p:ph idx="1"/>
          </p:nvPr>
        </p:nvSpPr>
        <p:spPr>
          <a:xfrm>
            <a:off x="553328" y="2022865"/>
            <a:ext cx="11085340" cy="4445391"/>
          </a:xfrm>
        </p:spPr>
        <p:txBody>
          <a:bodyPr>
            <a:normAutofit/>
          </a:bodyPr>
          <a:lstStyle/>
          <a:p>
            <a:pPr algn="just"/>
            <a:r>
              <a:rPr lang="vi-VN" b="1">
                <a:solidFill>
                  <a:srgbClr val="000000"/>
                </a:solidFill>
                <a:effectLst/>
                <a:latin typeface="Times New Roman" panose="02020603050405020304" pitchFamily="18" charset="0"/>
                <a:ea typeface="Times New Roman" panose="02020603050405020304" pitchFamily="18" charset="0"/>
              </a:rPr>
              <a:t>Nhan</a:t>
            </a:r>
            <a:r>
              <a:rPr lang="vi-VN" b="1" spc="-60">
                <a:solidFill>
                  <a:srgbClr val="000000"/>
                </a:solidFill>
                <a:effectLst/>
                <a:latin typeface="Times New Roman" panose="02020603050405020304" pitchFamily="18" charset="0"/>
                <a:ea typeface="Times New Roman" panose="02020603050405020304" pitchFamily="18" charset="0"/>
              </a:rPr>
              <a:t> </a:t>
            </a:r>
            <a:r>
              <a:rPr lang="vi-VN" b="1">
                <a:solidFill>
                  <a:srgbClr val="000000"/>
                </a:solidFill>
                <a:effectLst/>
                <a:latin typeface="Times New Roman" panose="02020603050405020304" pitchFamily="18" charset="0"/>
                <a:ea typeface="Times New Roman" panose="02020603050405020304" pitchFamily="18" charset="0"/>
              </a:rPr>
              <a:t>đề</a:t>
            </a:r>
            <a:r>
              <a:rPr lang="vi-VN" b="1" spc="-60">
                <a:solidFill>
                  <a:srgbClr val="000000"/>
                </a:solidFill>
                <a:effectLst/>
                <a:latin typeface="Times New Roman" panose="02020603050405020304" pitchFamily="18" charset="0"/>
                <a:ea typeface="Times New Roman" panose="02020603050405020304" pitchFamily="18" charset="0"/>
              </a:rPr>
              <a:t> </a:t>
            </a:r>
            <a:r>
              <a:rPr lang="vi-VN" i="1">
                <a:solidFill>
                  <a:srgbClr val="000000"/>
                </a:solidFill>
                <a:effectLst/>
                <a:latin typeface="Times New Roman" panose="02020603050405020304" pitchFamily="18" charset="0"/>
                <a:ea typeface="Times New Roman" panose="02020603050405020304" pitchFamily="18" charset="0"/>
              </a:rPr>
              <a:t>Đất</a:t>
            </a:r>
            <a:r>
              <a:rPr lang="vi-VN" i="1" spc="-60">
                <a:solidFill>
                  <a:srgbClr val="000000"/>
                </a:solidFill>
                <a:effectLst/>
                <a:latin typeface="Times New Roman" panose="02020603050405020304" pitchFamily="18" charset="0"/>
                <a:ea typeface="Times New Roman" panose="02020603050405020304" pitchFamily="18" charset="0"/>
              </a:rPr>
              <a:t> </a:t>
            </a:r>
            <a:r>
              <a:rPr lang="vi-VN" i="1">
                <a:solidFill>
                  <a:srgbClr val="000000"/>
                </a:solidFill>
                <a:effectLst/>
                <a:latin typeface="Times New Roman" panose="02020603050405020304" pitchFamily="18" charset="0"/>
                <a:ea typeface="Times New Roman" panose="02020603050405020304" pitchFamily="18" charset="0"/>
              </a:rPr>
              <a:t>rừng</a:t>
            </a:r>
            <a:r>
              <a:rPr lang="vi-VN" i="1" spc="-60">
                <a:solidFill>
                  <a:srgbClr val="000000"/>
                </a:solidFill>
                <a:effectLst/>
                <a:latin typeface="Times New Roman" panose="02020603050405020304" pitchFamily="18" charset="0"/>
                <a:ea typeface="Times New Roman" panose="02020603050405020304" pitchFamily="18" charset="0"/>
              </a:rPr>
              <a:t> </a:t>
            </a:r>
            <a:r>
              <a:rPr lang="vi-VN" i="1">
                <a:solidFill>
                  <a:srgbClr val="000000"/>
                </a:solidFill>
                <a:effectLst/>
                <a:latin typeface="Times New Roman" panose="02020603050405020304" pitchFamily="18" charset="0"/>
                <a:ea typeface="Times New Roman" panose="02020603050405020304" pitchFamily="18" charset="0"/>
              </a:rPr>
              <a:t>phương</a:t>
            </a:r>
            <a:r>
              <a:rPr lang="vi-VN" i="1" spc="-60">
                <a:solidFill>
                  <a:srgbClr val="000000"/>
                </a:solidFill>
                <a:effectLst/>
                <a:latin typeface="Times New Roman" panose="02020603050405020304" pitchFamily="18" charset="0"/>
                <a:ea typeface="Times New Roman" panose="02020603050405020304" pitchFamily="18" charset="0"/>
              </a:rPr>
              <a:t> </a:t>
            </a:r>
            <a:r>
              <a:rPr lang="vi-VN" i="1">
                <a:solidFill>
                  <a:srgbClr val="000000"/>
                </a:solidFill>
                <a:effectLst/>
                <a:latin typeface="Times New Roman" panose="02020603050405020304" pitchFamily="18" charset="0"/>
                <a:ea typeface="Times New Roman" panose="02020603050405020304" pitchFamily="18" charset="0"/>
              </a:rPr>
              <a:t>Nam</a:t>
            </a:r>
            <a:r>
              <a:rPr lang="vi-VN" i="1" spc="-6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gợi</a:t>
            </a:r>
            <a:r>
              <a:rPr lang="vi-VN" spc="-6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lên không gian sinh hoạt của con người vùng đất phương Na</a:t>
            </a:r>
            <a:r>
              <a:rPr lang="en-US">
                <a:solidFill>
                  <a:srgbClr val="000000"/>
                </a:solidFill>
                <a:effectLst/>
                <a:latin typeface="Times New Roman" panose="02020603050405020304" pitchFamily="18" charset="0"/>
                <a:ea typeface="Times New Roman" panose="02020603050405020304" pitchFamily="18" charset="0"/>
              </a:rPr>
              <a:t>m.</a:t>
            </a:r>
          </a:p>
          <a:p>
            <a:pPr algn="just"/>
            <a:r>
              <a:rPr lang="vi-VN" b="1">
                <a:solidFill>
                  <a:srgbClr val="000000"/>
                </a:solidFill>
                <a:effectLst/>
                <a:latin typeface="Times New Roman" panose="02020603050405020304" pitchFamily="18" charset="0"/>
                <a:ea typeface="Times New Roman" panose="02020603050405020304" pitchFamily="18" charset="0"/>
              </a:rPr>
              <a:t>Cốt truyện </a:t>
            </a:r>
            <a:r>
              <a:rPr lang="vi-VN">
                <a:solidFill>
                  <a:srgbClr val="000000"/>
                </a:solidFill>
                <a:effectLst/>
                <a:latin typeface="Times New Roman" panose="02020603050405020304" pitchFamily="18" charset="0"/>
                <a:ea typeface="Times New Roman" panose="02020603050405020304" pitchFamily="18" charset="0"/>
              </a:rPr>
              <a:t>xoay quanh chuyến đi lấy mật của</a:t>
            </a:r>
            <a:r>
              <a:rPr lang="vi-VN" spc="-3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An, Cò và tía nuôi.</a:t>
            </a:r>
            <a:endParaRPr lang="en-US">
              <a:solidFill>
                <a:srgbClr val="000000"/>
              </a:solidFill>
              <a:effectLst/>
              <a:latin typeface="Times New Roman" panose="02020603050405020304" pitchFamily="18" charset="0"/>
              <a:ea typeface="Times New Roman" panose="02020603050405020304" pitchFamily="18" charset="0"/>
            </a:endParaRPr>
          </a:p>
          <a:p>
            <a:pPr algn="just"/>
            <a:r>
              <a:rPr lang="vi-VN">
                <a:solidFill>
                  <a:srgbClr val="000000"/>
                </a:solidFill>
                <a:effectLst/>
                <a:latin typeface="Times New Roman" panose="02020603050405020304" pitchFamily="18" charset="0"/>
                <a:ea typeface="Times New Roman" panose="02020603050405020304" pitchFamily="18" charset="0"/>
              </a:rPr>
              <a:t>An,</a:t>
            </a:r>
            <a:r>
              <a:rPr lang="vi-VN" spc="-80">
                <a:solidFill>
                  <a:srgbClr val="000000"/>
                </a:solidFill>
                <a:effectLst/>
                <a:latin typeface="Times New Roman" panose="02020603050405020304" pitchFamily="18" charset="0"/>
                <a:ea typeface="Times New Roman" panose="02020603050405020304" pitchFamily="18" charset="0"/>
              </a:rPr>
              <a:t> </a:t>
            </a:r>
            <a:r>
              <a:rPr lang="vi-VN" b="1">
                <a:solidFill>
                  <a:srgbClr val="000000"/>
                </a:solidFill>
                <a:effectLst/>
                <a:latin typeface="Times New Roman" panose="02020603050405020304" pitchFamily="18" charset="0"/>
                <a:ea typeface="Times New Roman" panose="02020603050405020304" pitchFamily="18" charset="0"/>
              </a:rPr>
              <a:t>người</a:t>
            </a:r>
            <a:r>
              <a:rPr lang="vi-VN" b="1" spc="-70">
                <a:solidFill>
                  <a:srgbClr val="000000"/>
                </a:solidFill>
                <a:effectLst/>
                <a:latin typeface="Times New Roman" panose="02020603050405020304" pitchFamily="18" charset="0"/>
                <a:ea typeface="Times New Roman" panose="02020603050405020304" pitchFamily="18" charset="0"/>
              </a:rPr>
              <a:t> </a:t>
            </a:r>
            <a:r>
              <a:rPr lang="vi-VN" b="1">
                <a:solidFill>
                  <a:srgbClr val="000000"/>
                </a:solidFill>
                <a:effectLst/>
                <a:latin typeface="Times New Roman" panose="02020603050405020304" pitchFamily="18" charset="0"/>
                <a:ea typeface="Times New Roman" panose="02020603050405020304" pitchFamily="18" charset="0"/>
              </a:rPr>
              <a:t>kể</a:t>
            </a:r>
            <a:r>
              <a:rPr lang="vi-VN" b="1" spc="-55">
                <a:solidFill>
                  <a:srgbClr val="000000"/>
                </a:solidFill>
                <a:effectLst/>
                <a:latin typeface="Times New Roman" panose="02020603050405020304" pitchFamily="18" charset="0"/>
                <a:ea typeface="Times New Roman" panose="02020603050405020304" pitchFamily="18" charset="0"/>
              </a:rPr>
              <a:t> </a:t>
            </a:r>
            <a:r>
              <a:rPr lang="vi-VN" b="1">
                <a:solidFill>
                  <a:srgbClr val="000000"/>
                </a:solidFill>
                <a:effectLst/>
                <a:latin typeface="Times New Roman" panose="02020603050405020304" pitchFamily="18" charset="0"/>
                <a:ea typeface="Times New Roman" panose="02020603050405020304" pitchFamily="18" charset="0"/>
              </a:rPr>
              <a:t>chuyện</a:t>
            </a:r>
            <a:r>
              <a:rPr lang="vi-VN" b="1" spc="-50">
                <a:solidFill>
                  <a:srgbClr val="000000"/>
                </a:solidFill>
                <a:effectLst/>
                <a:latin typeface="Times New Roman" panose="02020603050405020304" pitchFamily="18" charset="0"/>
                <a:ea typeface="Times New Roman" panose="02020603050405020304" pitchFamily="18" charset="0"/>
              </a:rPr>
              <a:t> </a:t>
            </a:r>
            <a:r>
              <a:rPr lang="vi-VN" b="1">
                <a:solidFill>
                  <a:srgbClr val="000000"/>
                </a:solidFill>
                <a:effectLst/>
                <a:latin typeface="Times New Roman" panose="02020603050405020304" pitchFamily="18" charset="0"/>
                <a:ea typeface="Times New Roman" panose="02020603050405020304" pitchFamily="18" charset="0"/>
              </a:rPr>
              <a:t>ngôi</a:t>
            </a:r>
            <a:r>
              <a:rPr lang="vi-VN" b="1" spc="-55">
                <a:solidFill>
                  <a:srgbClr val="000000"/>
                </a:solidFill>
                <a:effectLst/>
                <a:latin typeface="Times New Roman" panose="02020603050405020304" pitchFamily="18" charset="0"/>
                <a:ea typeface="Times New Roman" panose="02020603050405020304" pitchFamily="18" charset="0"/>
              </a:rPr>
              <a:t> </a:t>
            </a:r>
            <a:r>
              <a:rPr lang="vi-VN" b="1">
                <a:solidFill>
                  <a:srgbClr val="000000"/>
                </a:solidFill>
                <a:effectLst/>
                <a:latin typeface="Times New Roman" panose="02020603050405020304" pitchFamily="18" charset="0"/>
                <a:ea typeface="Times New Roman" panose="02020603050405020304" pitchFamily="18" charset="0"/>
              </a:rPr>
              <a:t>thứ</a:t>
            </a:r>
            <a:r>
              <a:rPr lang="vi-VN" b="1" spc="-55">
                <a:solidFill>
                  <a:srgbClr val="000000"/>
                </a:solidFill>
                <a:effectLst/>
                <a:latin typeface="Times New Roman" panose="02020603050405020304" pitchFamily="18" charset="0"/>
                <a:ea typeface="Times New Roman" panose="02020603050405020304" pitchFamily="18" charset="0"/>
              </a:rPr>
              <a:t> </a:t>
            </a:r>
            <a:r>
              <a:rPr lang="vi-VN" b="1">
                <a:solidFill>
                  <a:srgbClr val="000000"/>
                </a:solidFill>
                <a:effectLst/>
                <a:latin typeface="Times New Roman" panose="02020603050405020304" pitchFamily="18" charset="0"/>
                <a:ea typeface="Times New Roman" panose="02020603050405020304" pitchFamily="18" charset="0"/>
              </a:rPr>
              <a:t>nhất</a:t>
            </a:r>
            <a:r>
              <a:rPr lang="vi-VN">
                <a:solidFill>
                  <a:srgbClr val="000000"/>
                </a:solidFill>
                <a:effectLst/>
                <a:latin typeface="Times New Roman" panose="02020603050405020304" pitchFamily="18" charset="0"/>
                <a:ea typeface="Times New Roman" panose="02020603050405020304" pitchFamily="18" charset="0"/>
              </a:rPr>
              <a:t>,</a:t>
            </a:r>
            <a:r>
              <a:rPr lang="vi-VN" spc="-5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có</a:t>
            </a:r>
            <a:r>
              <a:rPr lang="vi-VN" spc="-5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những</a:t>
            </a:r>
            <a:r>
              <a:rPr lang="vi-VN" spc="-5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khám</a:t>
            </a:r>
            <a:r>
              <a:rPr lang="vi-VN" spc="-5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phá</a:t>
            </a:r>
            <a:r>
              <a:rPr lang="vi-VN" spc="-5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mới</a:t>
            </a:r>
            <a:r>
              <a:rPr lang="vi-VN" spc="-5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mẻ</a:t>
            </a:r>
            <a:r>
              <a:rPr lang="vi-VN" spc="-5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về</a:t>
            </a:r>
            <a:r>
              <a:rPr lang="vi-VN" spc="-5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sự</a:t>
            </a:r>
            <a:r>
              <a:rPr lang="vi-VN" spc="-5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đa</a:t>
            </a:r>
            <a:r>
              <a:rPr lang="vi-VN" spc="-5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dạng, phong</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phú,</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sinh</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động,</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kì</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thú</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của</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thiên</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nhiên,</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có</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những</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trải</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nghiệm</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thú</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vị</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về</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cách</a:t>
            </a:r>
            <a:r>
              <a:rPr lang="vi-VN" spc="-40">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lấy mật ong rừng đặc biệt của người dâ</a:t>
            </a:r>
            <a:r>
              <a:rPr lang="en-US">
                <a:solidFill>
                  <a:srgbClr val="000000"/>
                </a:solidFill>
                <a:effectLst/>
                <a:latin typeface="Times New Roman" panose="02020603050405020304" pitchFamily="18" charset="0"/>
                <a:ea typeface="Times New Roman" panose="02020603050405020304" pitchFamily="18" charset="0"/>
              </a:rPr>
              <a:t>n.</a:t>
            </a:r>
            <a:r>
              <a:rPr lang="vi-VN">
                <a:solidFill>
                  <a:srgbClr val="000000"/>
                </a:solidFill>
                <a:effectLst/>
                <a:latin typeface="Times New Roman" panose="02020603050405020304" pitchFamily="18" charset="0"/>
                <a:ea typeface="Times New Roman" panose="02020603050405020304" pitchFamily="18" charset="0"/>
              </a:rPr>
              <a:t> </a:t>
            </a:r>
            <a:endParaRPr lang="en-US">
              <a:solidFill>
                <a:srgbClr val="000000"/>
              </a:solidFill>
              <a:effectLst/>
              <a:latin typeface="Times New Roman" panose="02020603050405020304" pitchFamily="18" charset="0"/>
              <a:ea typeface="Times New Roman" panose="02020603050405020304" pitchFamily="18" charset="0"/>
            </a:endParaRPr>
          </a:p>
          <a:p>
            <a:pPr algn="just"/>
            <a:r>
              <a:rPr lang="vi-VN">
                <a:solidFill>
                  <a:srgbClr val="000000"/>
                </a:solidFill>
                <a:effectLst/>
                <a:latin typeface="Times New Roman" panose="02020603050405020304" pitchFamily="18" charset="0"/>
                <a:ea typeface="Times New Roman" panose="02020603050405020304" pitchFamily="18" charset="0"/>
              </a:rPr>
              <a:t>Các </a:t>
            </a:r>
            <a:r>
              <a:rPr lang="vi-VN" b="1">
                <a:solidFill>
                  <a:srgbClr val="000000"/>
                </a:solidFill>
                <a:effectLst/>
                <a:latin typeface="Times New Roman" panose="02020603050405020304" pitchFamily="18" charset="0"/>
                <a:ea typeface="Times New Roman" panose="02020603050405020304" pitchFamily="18" charset="0"/>
              </a:rPr>
              <a:t>chi tiết </a:t>
            </a:r>
            <a:r>
              <a:rPr lang="vi-VN">
                <a:solidFill>
                  <a:srgbClr val="000000"/>
                </a:solidFill>
                <a:effectLst/>
                <a:latin typeface="Times New Roman" panose="02020603050405020304" pitchFamily="18" charset="0"/>
                <a:ea typeface="Times New Roman" panose="02020603050405020304" pitchFamily="18" charset="0"/>
              </a:rPr>
              <a:t>tái hiện hành trình đi lấy mật</a:t>
            </a:r>
            <a:r>
              <a:rPr lang="vi-VN" spc="-3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ong</a:t>
            </a:r>
            <a:r>
              <a:rPr lang="vi-VN" spc="-3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và</a:t>
            </a:r>
            <a:r>
              <a:rPr lang="vi-VN" spc="-3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vẻ</a:t>
            </a:r>
            <a:r>
              <a:rPr lang="vi-VN" spc="-3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đẹp</a:t>
            </a:r>
            <a:r>
              <a:rPr lang="vi-VN" spc="-3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của</a:t>
            </a:r>
            <a:r>
              <a:rPr lang="vi-VN" spc="-3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rừng</a:t>
            </a:r>
            <a:r>
              <a:rPr lang="vi-VN" spc="-3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U</a:t>
            </a:r>
            <a:r>
              <a:rPr lang="vi-VN" spc="-35">
                <a:solidFill>
                  <a:srgbClr val="000000"/>
                </a:solidFill>
                <a:effectLst/>
                <a:latin typeface="Times New Roman" panose="02020603050405020304" pitchFamily="18" charset="0"/>
                <a:ea typeface="Times New Roman" panose="02020603050405020304" pitchFamily="18" charset="0"/>
              </a:rPr>
              <a:t> </a:t>
            </a:r>
            <a:r>
              <a:rPr lang="vi-VN">
                <a:solidFill>
                  <a:srgbClr val="000000"/>
                </a:solidFill>
                <a:effectLst/>
                <a:latin typeface="Times New Roman" panose="02020603050405020304" pitchFamily="18" charset="0"/>
                <a:ea typeface="Times New Roman" panose="02020603050405020304" pitchFamily="18" charset="0"/>
              </a:rPr>
              <a:t>Minh</a:t>
            </a:r>
            <a:endParaRPr lang="vi-VN"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346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AD5F34C-9042-402B-878C-81CE7521E19C}"/>
              </a:ext>
            </a:extLst>
          </p:cNvPr>
          <p:cNvSpPr>
            <a:spLocks noGrp="1"/>
          </p:cNvSpPr>
          <p:nvPr>
            <p:ph type="title"/>
          </p:nvPr>
        </p:nvSpPr>
        <p:spPr>
          <a:xfrm>
            <a:off x="3967396" y="1818625"/>
            <a:ext cx="4736893" cy="1325563"/>
          </a:xfrm>
        </p:spPr>
        <p:txBody>
          <a:bodyPr/>
          <a:lstStyle/>
          <a:p>
            <a:r>
              <a:rPr lang="en-US" dirty="0">
                <a:solidFill>
                  <a:schemeClr val="bg1"/>
                </a:solidFill>
                <a:latin typeface="BigApple" pitchFamily="2" charset="0"/>
              </a:rPr>
              <a:t>LUYÊN TẬP</a:t>
            </a:r>
            <a:endParaRPr lang="vi-VN" dirty="0">
              <a:solidFill>
                <a:schemeClr val="bg1"/>
              </a:solidFill>
              <a:latin typeface="BigApple" pitchFamily="2" charset="0"/>
            </a:endParaRPr>
          </a:p>
        </p:txBody>
      </p:sp>
      <p:sp>
        <p:nvSpPr>
          <p:cNvPr id="4" name="Hộp Văn bản 3">
            <a:extLst>
              <a:ext uri="{FF2B5EF4-FFF2-40B4-BE49-F238E27FC236}">
                <a16:creationId xmlns:a16="http://schemas.microsoft.com/office/drawing/2014/main" id="{36D2BF78-5139-44DD-BD1A-109B384897A7}"/>
              </a:ext>
            </a:extLst>
          </p:cNvPr>
          <p:cNvSpPr txBox="1"/>
          <p:nvPr/>
        </p:nvSpPr>
        <p:spPr>
          <a:xfrm>
            <a:off x="2583810" y="3144188"/>
            <a:ext cx="6862194" cy="1754326"/>
          </a:xfrm>
          <a:prstGeom prst="rect">
            <a:avLst/>
          </a:prstGeom>
          <a:noFill/>
        </p:spPr>
        <p:txBody>
          <a:bodyPr wrap="square" rtlCol="0">
            <a:spAutoFit/>
          </a:bodyPr>
          <a:lstStyle/>
          <a:p>
            <a:r>
              <a:rPr lang="en-US" sz="3600" dirty="0" err="1"/>
              <a:t>Viết</a:t>
            </a:r>
            <a:r>
              <a:rPr lang="en-US" sz="3600" dirty="0"/>
              <a:t> </a:t>
            </a:r>
            <a:r>
              <a:rPr lang="en-US" sz="3600" dirty="0" err="1"/>
              <a:t>đoạn</a:t>
            </a:r>
            <a:r>
              <a:rPr lang="en-US" sz="3600" dirty="0"/>
              <a:t> </a:t>
            </a:r>
            <a:r>
              <a:rPr lang="en-US" sz="3600" dirty="0" err="1"/>
              <a:t>văn</a:t>
            </a:r>
            <a:r>
              <a:rPr lang="en-US" sz="3600" dirty="0"/>
              <a:t> 150 </a:t>
            </a:r>
            <a:r>
              <a:rPr lang="en-US" sz="3600" dirty="0" err="1"/>
              <a:t>chữ</a:t>
            </a:r>
            <a:r>
              <a:rPr lang="en-US" sz="3600" dirty="0"/>
              <a:t> ,</a:t>
            </a:r>
            <a:r>
              <a:rPr lang="en-US" sz="3600" dirty="0" err="1"/>
              <a:t>đánh</a:t>
            </a:r>
            <a:r>
              <a:rPr lang="en-US" sz="3600" dirty="0"/>
              <a:t> </a:t>
            </a:r>
            <a:r>
              <a:rPr lang="en-US" sz="3600" dirty="0" err="1"/>
              <a:t>giá</a:t>
            </a:r>
            <a:r>
              <a:rPr lang="en-US" sz="3600" dirty="0"/>
              <a:t> </a:t>
            </a:r>
            <a:r>
              <a:rPr lang="en-US" sz="3600" dirty="0" err="1"/>
              <a:t>nội</a:t>
            </a:r>
            <a:r>
              <a:rPr lang="en-US" sz="3600" dirty="0"/>
              <a:t> dung </a:t>
            </a:r>
            <a:r>
              <a:rPr lang="en-US" sz="3600" dirty="0" err="1"/>
              <a:t>và</a:t>
            </a:r>
            <a:r>
              <a:rPr lang="en-US" sz="3600" dirty="0"/>
              <a:t> </a:t>
            </a:r>
            <a:r>
              <a:rPr lang="en-US" sz="3600" dirty="0" err="1"/>
              <a:t>nghệ</a:t>
            </a:r>
            <a:r>
              <a:rPr lang="en-US" sz="3600" dirty="0"/>
              <a:t> </a:t>
            </a:r>
            <a:r>
              <a:rPr lang="en-US" sz="3600" dirty="0" err="1"/>
              <a:t>thuật</a:t>
            </a:r>
            <a:r>
              <a:rPr lang="en-US" sz="3600" dirty="0"/>
              <a:t> </a:t>
            </a:r>
            <a:r>
              <a:rPr lang="en-US" sz="3600" dirty="0" err="1"/>
              <a:t>đoạn</a:t>
            </a:r>
            <a:r>
              <a:rPr lang="en-US" sz="3600" dirty="0"/>
              <a:t> </a:t>
            </a:r>
            <a:r>
              <a:rPr lang="en-US" sz="3600" dirty="0" err="1"/>
              <a:t>trích</a:t>
            </a:r>
            <a:r>
              <a:rPr lang="en-US" sz="3600" dirty="0"/>
              <a:t> </a:t>
            </a:r>
            <a:r>
              <a:rPr lang="en-US" sz="3600" dirty="0" err="1"/>
              <a:t>mà</a:t>
            </a:r>
            <a:r>
              <a:rPr lang="en-US" sz="3600" dirty="0"/>
              <a:t> </a:t>
            </a:r>
            <a:r>
              <a:rPr lang="en-US" sz="3600" dirty="0" err="1"/>
              <a:t>em</a:t>
            </a:r>
            <a:r>
              <a:rPr lang="en-US" sz="3600" dirty="0"/>
              <a:t> </a:t>
            </a:r>
            <a:r>
              <a:rPr lang="en-US" sz="3600" dirty="0" err="1"/>
              <a:t>thích</a:t>
            </a:r>
            <a:r>
              <a:rPr lang="en-US" sz="3600" dirty="0"/>
              <a:t> </a:t>
            </a:r>
            <a:r>
              <a:rPr lang="en-US" sz="3600" dirty="0" err="1"/>
              <a:t>nhất</a:t>
            </a:r>
            <a:r>
              <a:rPr lang="en-US" sz="3600" dirty="0"/>
              <a:t>.</a:t>
            </a:r>
            <a:endParaRPr lang="vi-VN" sz="3600" dirty="0"/>
          </a:p>
        </p:txBody>
      </p:sp>
    </p:spTree>
    <p:extLst>
      <p:ext uri="{BB962C8B-B14F-4D97-AF65-F5344CB8AC3E}">
        <p14:creationId xmlns:p14="http://schemas.microsoft.com/office/powerpoint/2010/main" val="1616973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Chỗ dành sẵn cho Nội dung 4">
            <a:extLst>
              <a:ext uri="{FF2B5EF4-FFF2-40B4-BE49-F238E27FC236}">
                <a16:creationId xmlns:a16="http://schemas.microsoft.com/office/drawing/2014/main" id="{ED04DD5B-4BC0-4B52-9A59-49CF73EBBBA0}"/>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tretch>
            <a:fillRect/>
          </a:stretch>
        </p:blipFill>
        <p:spPr>
          <a:xfrm>
            <a:off x="200700" y="154625"/>
            <a:ext cx="5993774" cy="3216463"/>
          </a:xfrm>
        </p:spPr>
      </p:pic>
      <p:pic>
        <p:nvPicPr>
          <p:cNvPr id="7" name="Hình ảnh 6">
            <a:extLst>
              <a:ext uri="{FF2B5EF4-FFF2-40B4-BE49-F238E27FC236}">
                <a16:creationId xmlns:a16="http://schemas.microsoft.com/office/drawing/2014/main" id="{0C233FA4-C0EA-43BA-BA3E-A5DB245A9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783" y="154626"/>
            <a:ext cx="5448886" cy="3601373"/>
          </a:xfrm>
          <a:prstGeom prst="rect">
            <a:avLst/>
          </a:prstGeom>
        </p:spPr>
      </p:pic>
      <p:pic>
        <p:nvPicPr>
          <p:cNvPr id="9" name="Hình ảnh 8">
            <a:extLst>
              <a:ext uri="{FF2B5EF4-FFF2-40B4-BE49-F238E27FC236}">
                <a16:creationId xmlns:a16="http://schemas.microsoft.com/office/drawing/2014/main" id="{64F78784-ECAB-486B-B7E5-1182EEE92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700" y="3371089"/>
            <a:ext cx="5993774" cy="3332285"/>
          </a:xfrm>
          <a:prstGeom prst="rect">
            <a:avLst/>
          </a:prstGeom>
        </p:spPr>
      </p:pic>
      <p:pic>
        <p:nvPicPr>
          <p:cNvPr id="11" name="Hình ảnh 10">
            <a:extLst>
              <a:ext uri="{FF2B5EF4-FFF2-40B4-BE49-F238E27FC236}">
                <a16:creationId xmlns:a16="http://schemas.microsoft.com/office/drawing/2014/main" id="{A86D3469-1887-4823-8303-975FE67BF5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8783" y="3118859"/>
            <a:ext cx="5448885" cy="3583351"/>
          </a:xfrm>
          <a:prstGeom prst="rect">
            <a:avLst/>
          </a:prstGeom>
        </p:spPr>
      </p:pic>
    </p:spTree>
    <p:extLst>
      <p:ext uri="{BB962C8B-B14F-4D97-AF65-F5344CB8AC3E}">
        <p14:creationId xmlns:p14="http://schemas.microsoft.com/office/powerpoint/2010/main" val="2815472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939B5F-D3C5-4295-8B87-5ECFB6D3985D}"/>
              </a:ext>
            </a:extLst>
          </p:cNvPr>
          <p:cNvSpPr>
            <a:spLocks noGrp="1"/>
          </p:cNvSpPr>
          <p:nvPr>
            <p:ph type="title"/>
          </p:nvPr>
        </p:nvSpPr>
        <p:spPr>
          <a:xfrm>
            <a:off x="1035147" y="730885"/>
            <a:ext cx="5257800" cy="1325563"/>
          </a:xfrm>
        </p:spPr>
        <p:txBody>
          <a:bodyPr/>
          <a:lstStyle/>
          <a:p>
            <a:r>
              <a:rPr lang="en-US" sz="4400" b="1">
                <a:effectLst/>
                <a:latin typeface="SVN-Hole Hearted" panose="020B0A06020104020203" pitchFamily="34" charset="0"/>
                <a:ea typeface="Arial" panose="020B0604020202020204" pitchFamily="34" charset="0"/>
                <a:cs typeface="Times New Roman" panose="02020603050405020304" pitchFamily="18" charset="0"/>
              </a:rPr>
              <a:t>I. Tìm hiểu chung</a:t>
            </a:r>
            <a:r>
              <a:rPr lang="vi-VN" sz="4400">
                <a:effectLst/>
                <a:latin typeface="Arial" panose="020B0604020202020204" pitchFamily="34" charset="0"/>
                <a:ea typeface="Arial" panose="020B0604020202020204" pitchFamily="34" charset="0"/>
                <a:cs typeface="Times New Roman" panose="02020603050405020304" pitchFamily="18" charset="0"/>
              </a:rPr>
              <a:t/>
            </a:r>
            <a:br>
              <a:rPr lang="vi-VN" sz="4400">
                <a:effectLst/>
                <a:latin typeface="Arial" panose="020B0604020202020204" pitchFamily="34" charset="0"/>
                <a:ea typeface="Arial" panose="020B0604020202020204" pitchFamily="34" charset="0"/>
                <a:cs typeface="Times New Roman" panose="02020603050405020304" pitchFamily="18" charset="0"/>
              </a:rPr>
            </a:br>
            <a:endParaRPr lang="vi-VN"/>
          </a:p>
        </p:txBody>
      </p:sp>
      <p:sp>
        <p:nvSpPr>
          <p:cNvPr id="3" name="Chỗ dành sẵn cho Nội dung 2">
            <a:extLst>
              <a:ext uri="{FF2B5EF4-FFF2-40B4-BE49-F238E27FC236}">
                <a16:creationId xmlns:a16="http://schemas.microsoft.com/office/drawing/2014/main" id="{D37E8F47-C0AC-438C-A134-AC05F363E40F}"/>
              </a:ext>
            </a:extLst>
          </p:cNvPr>
          <p:cNvSpPr>
            <a:spLocks noGrp="1"/>
          </p:cNvSpPr>
          <p:nvPr>
            <p:ph idx="1"/>
          </p:nvPr>
        </p:nvSpPr>
        <p:spPr>
          <a:xfrm>
            <a:off x="1477108" y="1823543"/>
            <a:ext cx="9679745" cy="4351338"/>
          </a:xfrm>
        </p:spPr>
        <p:txBody>
          <a:bodyPr/>
          <a:lstStyle/>
          <a:p>
            <a:pPr marL="742950" indent="-742950" algn="just">
              <a:lnSpc>
                <a:spcPct val="107000"/>
              </a:lnSpc>
              <a:spcAft>
                <a:spcPts val="800"/>
              </a:spcAft>
              <a:buAutoNum type="arabicPeriod"/>
            </a:pPr>
            <a:r>
              <a:rPr lang="en-US" sz="3600" b="1">
                <a:solidFill>
                  <a:srgbClr val="C00000"/>
                </a:solidFill>
                <a:effectLst/>
                <a:latin typeface="SVN-Adam Gorry" panose="02040603050506020204" pitchFamily="18" charset="0"/>
                <a:ea typeface="Arial" panose="020B0604020202020204" pitchFamily="34" charset="0"/>
                <a:cs typeface="Times New Roman" panose="02020603050405020304" pitchFamily="18" charset="0"/>
              </a:rPr>
              <a:t>Tác giả</a:t>
            </a:r>
            <a:r>
              <a:rPr lang="en-US" sz="3600" b="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 </a:t>
            </a:r>
          </a:p>
          <a:p>
            <a:pPr algn="just">
              <a:lnSpc>
                <a:spcPct val="107000"/>
              </a:lnSpc>
              <a:spcAft>
                <a:spcPts val="800"/>
              </a:spcAft>
              <a:buFontTx/>
              <a:buChar char="-"/>
            </a:pPr>
            <a:r>
              <a:rPr lang="en-US" sz="3600">
                <a:effectLst/>
                <a:latin typeface="Times New Roman" panose="02020603050405020304" pitchFamily="18" charset="0"/>
                <a:ea typeface="Arial" panose="020B0604020202020204" pitchFamily="34" charset="0"/>
                <a:cs typeface="Times New Roman" panose="02020603050405020304" pitchFamily="18" charset="0"/>
              </a:rPr>
              <a:t>Đoàn Giỏi quê ở Tiền Giang. </a:t>
            </a:r>
          </a:p>
          <a:p>
            <a:pPr algn="just">
              <a:lnSpc>
                <a:spcPct val="107000"/>
              </a:lnSpc>
              <a:spcAft>
                <a:spcPts val="800"/>
              </a:spcAft>
              <a:buFontTx/>
              <a:buChar char="-"/>
            </a:pPr>
            <a:r>
              <a:rPr lang="en-US" sz="3600">
                <a:effectLst/>
                <a:latin typeface="Times New Roman" panose="02020603050405020304" pitchFamily="18" charset="0"/>
                <a:ea typeface="Arial" panose="020B0604020202020204" pitchFamily="34" charset="0"/>
                <a:cs typeface="Times New Roman" panose="02020603050405020304" pitchFamily="18" charset="0"/>
              </a:rPr>
              <a:t>Tác phẩm của ông là những bức tranh sinh động về con người và thiên nhiên Nam Bộ.</a:t>
            </a:r>
            <a:endParaRPr lang="vi-VN" sz="3600">
              <a:effectLst/>
              <a:latin typeface="Arial" panose="020B0604020202020204" pitchFamily="34" charset="0"/>
              <a:ea typeface="Arial" panose="020B0604020202020204" pitchFamily="34" charset="0"/>
              <a:cs typeface="Times New Roman" panose="02020603050405020304" pitchFamily="18" charset="0"/>
            </a:endParaRPr>
          </a:p>
          <a:p>
            <a:endParaRPr lang="vi-VN"/>
          </a:p>
        </p:txBody>
      </p:sp>
    </p:spTree>
    <p:extLst>
      <p:ext uri="{BB962C8B-B14F-4D97-AF65-F5344CB8AC3E}">
        <p14:creationId xmlns:p14="http://schemas.microsoft.com/office/powerpoint/2010/main" val="281922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Chỗ dành sẵn cho Nội dung 4">
            <a:extLst>
              <a:ext uri="{FF2B5EF4-FFF2-40B4-BE49-F238E27FC236}">
                <a16:creationId xmlns:a16="http://schemas.microsoft.com/office/drawing/2014/main" id="{4FB88678-33DA-4426-83DA-F05A31A24A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4801" y="285600"/>
            <a:ext cx="8382398" cy="6286799"/>
          </a:xfrm>
        </p:spPr>
      </p:pic>
    </p:spTree>
    <p:extLst>
      <p:ext uri="{BB962C8B-B14F-4D97-AF65-F5344CB8AC3E}">
        <p14:creationId xmlns:p14="http://schemas.microsoft.com/office/powerpoint/2010/main" val="218809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5" name="Chỗ dành sẵn cho Nội dung 4">
            <a:extLst>
              <a:ext uri="{FF2B5EF4-FFF2-40B4-BE49-F238E27FC236}">
                <a16:creationId xmlns:a16="http://schemas.microsoft.com/office/drawing/2014/main" id="{F33B16F5-0F92-49A6-AAB3-FD2B083ED2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20811106">
            <a:off x="535765" y="642159"/>
            <a:ext cx="5163886" cy="3450415"/>
          </a:xfrm>
        </p:spPr>
      </p:pic>
      <p:pic>
        <p:nvPicPr>
          <p:cNvPr id="7" name="Hình ảnh 6">
            <a:extLst>
              <a:ext uri="{FF2B5EF4-FFF2-40B4-BE49-F238E27FC236}">
                <a16:creationId xmlns:a16="http://schemas.microsoft.com/office/drawing/2014/main" id="{58E3D95F-6C20-4F68-AF91-1DA64C3D8C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7602" y="852796"/>
            <a:ext cx="5679428" cy="4253776"/>
          </a:xfrm>
          <a:prstGeom prst="rect">
            <a:avLst/>
          </a:prstGeom>
        </p:spPr>
      </p:pic>
    </p:spTree>
    <p:extLst>
      <p:ext uri="{BB962C8B-B14F-4D97-AF65-F5344CB8AC3E}">
        <p14:creationId xmlns:p14="http://schemas.microsoft.com/office/powerpoint/2010/main" val="266606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D72755E-CA58-4154-BF71-B24D9C15D120}"/>
              </a:ext>
            </a:extLst>
          </p:cNvPr>
          <p:cNvSpPr>
            <a:spLocks noGrp="1"/>
          </p:cNvSpPr>
          <p:nvPr>
            <p:ph type="title"/>
          </p:nvPr>
        </p:nvSpPr>
        <p:spPr>
          <a:xfrm>
            <a:off x="1437576" y="717500"/>
            <a:ext cx="10515600" cy="1325563"/>
          </a:xfrm>
        </p:spPr>
        <p:txBody>
          <a:bodyPr/>
          <a:lstStyle/>
          <a:p>
            <a:r>
              <a:rPr lang="en-US" b="1">
                <a:latin typeface="SVN-Hole Hearted" panose="020B0A06020104020203" pitchFamily="34" charset="0"/>
                <a:cs typeface="Times New Roman" panose="02020603050405020304" pitchFamily="18" charset="0"/>
              </a:rPr>
              <a:t>I. Tìm hiểu chung</a:t>
            </a:r>
            <a:r>
              <a:rPr lang="vi-VN" sz="4400">
                <a:effectLst/>
                <a:latin typeface="Arial" panose="020B0604020202020204" pitchFamily="34" charset="0"/>
                <a:ea typeface="Arial" panose="020B0604020202020204" pitchFamily="34" charset="0"/>
                <a:cs typeface="Times New Roman" panose="02020603050405020304" pitchFamily="18" charset="0"/>
              </a:rPr>
              <a:t/>
            </a:r>
            <a:br>
              <a:rPr lang="vi-VN" sz="4400">
                <a:effectLst/>
                <a:latin typeface="Arial" panose="020B0604020202020204" pitchFamily="34" charset="0"/>
                <a:ea typeface="Arial" panose="020B0604020202020204" pitchFamily="34" charset="0"/>
                <a:cs typeface="Times New Roman" panose="02020603050405020304" pitchFamily="18" charset="0"/>
              </a:rPr>
            </a:br>
            <a:endParaRPr lang="vi-VN"/>
          </a:p>
        </p:txBody>
      </p:sp>
      <p:sp>
        <p:nvSpPr>
          <p:cNvPr id="3" name="Chỗ dành sẵn cho Nội dung 2">
            <a:extLst>
              <a:ext uri="{FF2B5EF4-FFF2-40B4-BE49-F238E27FC236}">
                <a16:creationId xmlns:a16="http://schemas.microsoft.com/office/drawing/2014/main" id="{1F1675D4-9B40-45DE-AE5C-A70D08D337EA}"/>
              </a:ext>
            </a:extLst>
          </p:cNvPr>
          <p:cNvSpPr>
            <a:spLocks noGrp="1"/>
          </p:cNvSpPr>
          <p:nvPr>
            <p:ph idx="1"/>
          </p:nvPr>
        </p:nvSpPr>
        <p:spPr>
          <a:xfrm>
            <a:off x="1617785" y="2043063"/>
            <a:ext cx="9736015" cy="4351338"/>
          </a:xfrm>
        </p:spPr>
        <p:txBody>
          <a:bodyPr>
            <a:normAutofit/>
          </a:bodyPr>
          <a:lstStyle/>
          <a:p>
            <a:pPr marL="0" indent="0" algn="just">
              <a:buNone/>
            </a:pPr>
            <a:r>
              <a:rPr lang="en-US" sz="3600" b="1">
                <a:solidFill>
                  <a:srgbClr val="C00000"/>
                </a:solidFill>
                <a:latin typeface="SVN-Adam Gorry" panose="02040603050506020204" pitchFamily="18" charset="0"/>
                <a:cs typeface="Times New Roman" panose="02020603050405020304" pitchFamily="18" charset="0"/>
              </a:rPr>
              <a:t>2. Tác phẩm: </a:t>
            </a:r>
            <a:r>
              <a:rPr lang="en-US" sz="3600">
                <a:effectLst/>
                <a:latin typeface="Times New Roman" panose="02020603050405020304" pitchFamily="18" charset="0"/>
                <a:ea typeface="Arial" panose="020B0604020202020204" pitchFamily="34" charset="0"/>
              </a:rPr>
              <a:t>Phần văn bản trong SGK trích từ chương 9 (“</a:t>
            </a:r>
            <a:r>
              <a:rPr lang="en-US" sz="3600" b="1" i="1">
                <a:effectLst/>
                <a:latin typeface="Times New Roman" panose="02020603050405020304" pitchFamily="18" charset="0"/>
                <a:ea typeface="Arial" panose="020B0604020202020204" pitchFamily="34" charset="0"/>
              </a:rPr>
              <a:t>Đi lấy mật</a:t>
            </a:r>
            <a:r>
              <a:rPr lang="en-US" sz="3600">
                <a:effectLst/>
                <a:latin typeface="Times New Roman" panose="02020603050405020304" pitchFamily="18" charset="0"/>
                <a:ea typeface="Arial" panose="020B0604020202020204" pitchFamily="34" charset="0"/>
              </a:rPr>
              <a:t>”) trong tác phẩm “Đất rừng phương Nam”- tác phẩm được xem là tác phẩm quan trọng làm nên tên tuổi của nhà văn.</a:t>
            </a:r>
            <a:endParaRPr lang="vi-VN" sz="3600"/>
          </a:p>
        </p:txBody>
      </p:sp>
    </p:spTree>
    <p:extLst>
      <p:ext uri="{BB962C8B-B14F-4D97-AF65-F5344CB8AC3E}">
        <p14:creationId xmlns:p14="http://schemas.microsoft.com/office/powerpoint/2010/main" val="2514756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939B5F-D3C5-4295-8B87-5ECFB6D3985D}"/>
              </a:ext>
            </a:extLst>
          </p:cNvPr>
          <p:cNvSpPr>
            <a:spLocks noGrp="1"/>
          </p:cNvSpPr>
          <p:nvPr>
            <p:ph type="title"/>
          </p:nvPr>
        </p:nvSpPr>
        <p:spPr>
          <a:xfrm>
            <a:off x="1035147" y="551003"/>
            <a:ext cx="5470584" cy="1607581"/>
          </a:xfrm>
        </p:spPr>
        <p:txBody>
          <a:bodyPr>
            <a:normAutofit/>
          </a:bodyPr>
          <a:lstStyle/>
          <a:p>
            <a:r>
              <a:rPr lang="en-US" sz="4400" b="1">
                <a:effectLst/>
                <a:latin typeface="SVN-Hole Hearted" panose="020B0A06020104020203" pitchFamily="34" charset="0"/>
                <a:ea typeface="Arial" panose="020B0604020202020204" pitchFamily="34" charset="0"/>
                <a:cs typeface="Times New Roman" panose="02020603050405020304" pitchFamily="18" charset="0"/>
              </a:rPr>
              <a:t>II. Đọc – hiểu văn bản</a:t>
            </a:r>
            <a:r>
              <a:rPr lang="vi-VN" sz="4400">
                <a:effectLst/>
                <a:latin typeface="Arial" panose="020B0604020202020204" pitchFamily="34" charset="0"/>
                <a:ea typeface="Arial" panose="020B0604020202020204" pitchFamily="34" charset="0"/>
                <a:cs typeface="Times New Roman" panose="02020603050405020304" pitchFamily="18" charset="0"/>
              </a:rPr>
              <a:t/>
            </a:r>
            <a:br>
              <a:rPr lang="vi-VN" sz="4400">
                <a:effectLst/>
                <a:latin typeface="Arial" panose="020B0604020202020204" pitchFamily="34" charset="0"/>
                <a:ea typeface="Arial" panose="020B0604020202020204" pitchFamily="34" charset="0"/>
                <a:cs typeface="Times New Roman" panose="02020603050405020304" pitchFamily="18" charset="0"/>
              </a:rPr>
            </a:br>
            <a:endParaRPr lang="vi-VN"/>
          </a:p>
        </p:txBody>
      </p:sp>
      <p:sp>
        <p:nvSpPr>
          <p:cNvPr id="3" name="Chỗ dành sẵn cho Nội dung 2">
            <a:extLst>
              <a:ext uri="{FF2B5EF4-FFF2-40B4-BE49-F238E27FC236}">
                <a16:creationId xmlns:a16="http://schemas.microsoft.com/office/drawing/2014/main" id="{D37E8F47-C0AC-438C-A134-AC05F363E40F}"/>
              </a:ext>
            </a:extLst>
          </p:cNvPr>
          <p:cNvSpPr>
            <a:spLocks noGrp="1"/>
          </p:cNvSpPr>
          <p:nvPr>
            <p:ph idx="1"/>
          </p:nvPr>
        </p:nvSpPr>
        <p:spPr>
          <a:xfrm>
            <a:off x="1477108" y="1823543"/>
            <a:ext cx="9679745" cy="4351338"/>
          </a:xfrm>
        </p:spPr>
        <p:txBody>
          <a:bodyPr/>
          <a:lstStyle/>
          <a:p>
            <a:pPr marL="742950" indent="-742950" algn="just">
              <a:lnSpc>
                <a:spcPct val="107000"/>
              </a:lnSpc>
              <a:spcAft>
                <a:spcPts val="800"/>
              </a:spcAft>
              <a:buAutoNum type="arabicPeriod"/>
            </a:pPr>
            <a:r>
              <a:rPr lang="en-US" sz="3600" b="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Trước khi đọc: </a:t>
            </a:r>
          </a:p>
          <a:p>
            <a:pPr marL="0" indent="0">
              <a:buNone/>
            </a:pPr>
            <a:endParaRPr lang="vi-VN"/>
          </a:p>
        </p:txBody>
      </p:sp>
      <p:sp>
        <p:nvSpPr>
          <p:cNvPr id="4" name="Đám mây 3">
            <a:extLst>
              <a:ext uri="{FF2B5EF4-FFF2-40B4-BE49-F238E27FC236}">
                <a16:creationId xmlns:a16="http://schemas.microsoft.com/office/drawing/2014/main" id="{B6162FD9-2D70-438E-9901-A4BD9B5D16B0}"/>
              </a:ext>
            </a:extLst>
          </p:cNvPr>
          <p:cNvSpPr/>
          <p:nvPr/>
        </p:nvSpPr>
        <p:spPr>
          <a:xfrm>
            <a:off x="3812930" y="2372047"/>
            <a:ext cx="5218528" cy="3934950"/>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a:t>dự đoán về văn bản</a:t>
            </a:r>
            <a:endParaRPr lang="vi-VN" sz="4800"/>
          </a:p>
        </p:txBody>
      </p:sp>
    </p:spTree>
    <p:extLst>
      <p:ext uri="{BB962C8B-B14F-4D97-AF65-F5344CB8AC3E}">
        <p14:creationId xmlns:p14="http://schemas.microsoft.com/office/powerpoint/2010/main" val="4200839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939B5F-D3C5-4295-8B87-5ECFB6D3985D}"/>
              </a:ext>
            </a:extLst>
          </p:cNvPr>
          <p:cNvSpPr>
            <a:spLocks noGrp="1"/>
          </p:cNvSpPr>
          <p:nvPr>
            <p:ph type="title"/>
          </p:nvPr>
        </p:nvSpPr>
        <p:spPr>
          <a:xfrm>
            <a:off x="1035147" y="551003"/>
            <a:ext cx="5470584" cy="1607581"/>
          </a:xfrm>
        </p:spPr>
        <p:txBody>
          <a:bodyPr>
            <a:normAutofit/>
          </a:bodyPr>
          <a:lstStyle/>
          <a:p>
            <a:r>
              <a:rPr lang="en-US" sz="4400" b="1">
                <a:effectLst/>
                <a:latin typeface="SVN-Hole Hearted" panose="020B0A06020104020203" pitchFamily="34" charset="0"/>
                <a:ea typeface="Arial" panose="020B0604020202020204" pitchFamily="34" charset="0"/>
                <a:cs typeface="Times New Roman" panose="02020603050405020304" pitchFamily="18" charset="0"/>
              </a:rPr>
              <a:t>II. Đọc – hiểu văn bản</a:t>
            </a:r>
            <a:r>
              <a:rPr lang="vi-VN" sz="4400">
                <a:effectLst/>
                <a:latin typeface="Arial" panose="020B0604020202020204" pitchFamily="34" charset="0"/>
                <a:ea typeface="Arial" panose="020B0604020202020204" pitchFamily="34" charset="0"/>
                <a:cs typeface="Times New Roman" panose="02020603050405020304" pitchFamily="18" charset="0"/>
              </a:rPr>
              <a:t/>
            </a:r>
            <a:br>
              <a:rPr lang="vi-VN" sz="4400">
                <a:effectLst/>
                <a:latin typeface="Arial" panose="020B0604020202020204" pitchFamily="34" charset="0"/>
                <a:ea typeface="Arial" panose="020B0604020202020204" pitchFamily="34" charset="0"/>
                <a:cs typeface="Times New Roman" panose="02020603050405020304" pitchFamily="18" charset="0"/>
              </a:rPr>
            </a:br>
            <a:endParaRPr lang="vi-VN"/>
          </a:p>
        </p:txBody>
      </p:sp>
      <p:sp>
        <p:nvSpPr>
          <p:cNvPr id="3" name="Chỗ dành sẵn cho Nội dung 2">
            <a:extLst>
              <a:ext uri="{FF2B5EF4-FFF2-40B4-BE49-F238E27FC236}">
                <a16:creationId xmlns:a16="http://schemas.microsoft.com/office/drawing/2014/main" id="{D37E8F47-C0AC-438C-A134-AC05F363E40F}"/>
              </a:ext>
            </a:extLst>
          </p:cNvPr>
          <p:cNvSpPr>
            <a:spLocks noGrp="1"/>
          </p:cNvSpPr>
          <p:nvPr>
            <p:ph idx="1"/>
          </p:nvPr>
        </p:nvSpPr>
        <p:spPr>
          <a:xfrm>
            <a:off x="1378638" y="1509339"/>
            <a:ext cx="9679745" cy="4351338"/>
          </a:xfrm>
        </p:spPr>
        <p:txBody>
          <a:bodyPr/>
          <a:lstStyle/>
          <a:p>
            <a:pPr marL="0" indent="0" algn="just">
              <a:lnSpc>
                <a:spcPct val="107000"/>
              </a:lnSpc>
              <a:spcAft>
                <a:spcPts val="800"/>
              </a:spcAft>
              <a:buNone/>
            </a:pPr>
            <a:r>
              <a:rPr lang="en-US" sz="3600" b="1">
                <a:solidFill>
                  <a:srgbClr val="C00000"/>
                </a:solidFill>
                <a:effectLst/>
                <a:latin typeface="Times New Roman" panose="02020603050405020304" pitchFamily="18" charset="0"/>
                <a:ea typeface="Arial" panose="020B0604020202020204" pitchFamily="34" charset="0"/>
                <a:cs typeface="Times New Roman" panose="02020603050405020304" pitchFamily="18" charset="0"/>
              </a:rPr>
              <a:t>2. Đọc văn bản: </a:t>
            </a:r>
          </a:p>
          <a:p>
            <a:pPr marL="0" indent="0">
              <a:buNone/>
            </a:pPr>
            <a:endParaRPr lang="vi-VN"/>
          </a:p>
        </p:txBody>
      </p:sp>
      <p:sp>
        <p:nvSpPr>
          <p:cNvPr id="5" name="Hộp Văn bản 4">
            <a:extLst>
              <a:ext uri="{FF2B5EF4-FFF2-40B4-BE49-F238E27FC236}">
                <a16:creationId xmlns:a16="http://schemas.microsoft.com/office/drawing/2014/main" id="{1B84B693-C342-4FCD-8E02-BFB28197CCEE}"/>
              </a:ext>
            </a:extLst>
          </p:cNvPr>
          <p:cNvSpPr txBox="1"/>
          <p:nvPr/>
        </p:nvSpPr>
        <p:spPr>
          <a:xfrm>
            <a:off x="368732" y="2208979"/>
            <a:ext cx="4409050" cy="1815882"/>
          </a:xfrm>
          <a:prstGeom prst="rect">
            <a:avLst/>
          </a:prstGeom>
          <a:noFill/>
        </p:spPr>
        <p:txBody>
          <a:bodyPr wrap="square" rtlCol="0">
            <a:spAutoFit/>
          </a:bodyPr>
          <a:lstStyle/>
          <a:p>
            <a:pPr algn="just"/>
            <a:r>
              <a:rPr lang="en-US" sz="2800" b="1">
                <a:solidFill>
                  <a:srgbClr val="C00000"/>
                </a:solidFill>
                <a:effectLst/>
                <a:latin typeface="Arial" panose="020B0604020202020204" pitchFamily="34" charset="0"/>
                <a:ea typeface="Arial" panose="020B0604020202020204" pitchFamily="34" charset="0"/>
                <a:cs typeface="Times New Roman" panose="02020603050405020304" pitchFamily="18" charset="0"/>
              </a:rPr>
              <a:t>Câu 1:</a:t>
            </a:r>
            <a:r>
              <a:rPr lang="en-US" sz="2800" spc="-30">
                <a:effectLst/>
                <a:latin typeface="Arial" panose="020B0604020202020204" pitchFamily="34" charset="0"/>
                <a:ea typeface="Arial" panose="020B0604020202020204" pitchFamily="34" charset="0"/>
                <a:cs typeface="Times New Roman" panose="02020603050405020304" pitchFamily="18" charset="0"/>
              </a:rPr>
              <a:t> </a:t>
            </a:r>
            <a:r>
              <a:rPr lang="vi-VN" sz="2800">
                <a:effectLst/>
                <a:latin typeface="Arial" panose="020B0604020202020204" pitchFamily="34" charset="0"/>
                <a:ea typeface="Arial" panose="020B0604020202020204" pitchFamily="34" charset="0"/>
                <a:cs typeface="Times New Roman" panose="02020603050405020304" pitchFamily="18" charset="0"/>
              </a:rPr>
              <a:t>"Ăn ong" là đi lấy mật ong từ việc gác kèo trước đó. Nói cách khác, là đi thu hoạch mật ong</a:t>
            </a:r>
            <a:endParaRPr lang="en-US" sz="280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6" name="Chỗ dành sẵn cho Nội dung 4">
            <a:extLst>
              <a:ext uri="{FF2B5EF4-FFF2-40B4-BE49-F238E27FC236}">
                <a16:creationId xmlns:a16="http://schemas.microsoft.com/office/drawing/2014/main" id="{5B521FB9-C7F9-4D08-A26D-3A1EADAF6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95633">
            <a:off x="7315949" y="640135"/>
            <a:ext cx="4410822" cy="2887084"/>
          </a:xfrm>
          <a:prstGeom prst="rect">
            <a:avLst/>
          </a:prstGeom>
        </p:spPr>
      </p:pic>
      <p:pic>
        <p:nvPicPr>
          <p:cNvPr id="7" name="Hình ảnh 6">
            <a:extLst>
              <a:ext uri="{FF2B5EF4-FFF2-40B4-BE49-F238E27FC236}">
                <a16:creationId xmlns:a16="http://schemas.microsoft.com/office/drawing/2014/main" id="{71AA43E9-4E3B-42A4-841A-900882633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3984">
            <a:off x="7563806" y="3173226"/>
            <a:ext cx="4409051" cy="3203451"/>
          </a:xfrm>
          <a:prstGeom prst="rect">
            <a:avLst/>
          </a:prstGeom>
        </p:spPr>
      </p:pic>
      <p:pic>
        <p:nvPicPr>
          <p:cNvPr id="8" name="Hình ảnh 7">
            <a:extLst>
              <a:ext uri="{FF2B5EF4-FFF2-40B4-BE49-F238E27FC236}">
                <a16:creationId xmlns:a16="http://schemas.microsoft.com/office/drawing/2014/main" id="{B4276D0F-0A9D-40AD-A9D0-643E1933225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0856225">
            <a:off x="4165183" y="3717785"/>
            <a:ext cx="3700494" cy="2775371"/>
          </a:xfrm>
          <a:prstGeom prst="rect">
            <a:avLst/>
          </a:prstGeom>
        </p:spPr>
      </p:pic>
    </p:spTree>
    <p:extLst>
      <p:ext uri="{BB962C8B-B14F-4D97-AF65-F5344CB8AC3E}">
        <p14:creationId xmlns:p14="http://schemas.microsoft.com/office/powerpoint/2010/main" val="50791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E120415-0265-4228-BEFA-A3A5C5CACB4D}"/>
              </a:ext>
            </a:extLst>
          </p:cNvPr>
          <p:cNvSpPr>
            <a:spLocks noGrp="1"/>
          </p:cNvSpPr>
          <p:nvPr>
            <p:ph type="title"/>
          </p:nvPr>
        </p:nvSpPr>
        <p:spPr>
          <a:xfrm>
            <a:off x="613117" y="160943"/>
            <a:ext cx="10515600" cy="1325563"/>
          </a:xfrm>
        </p:spPr>
        <p:txBody>
          <a:bodyPr>
            <a:normAutofit/>
          </a:bodyPr>
          <a:lstStyle/>
          <a:p>
            <a:r>
              <a:rPr lang="en-US" sz="2800" b="1">
                <a:solidFill>
                  <a:srgbClr val="C00000"/>
                </a:solidFill>
                <a:effectLst/>
                <a:latin typeface="Arial" panose="020B0604020202020204" pitchFamily="34" charset="0"/>
                <a:ea typeface="Arial" panose="020B0604020202020204" pitchFamily="34" charset="0"/>
                <a:cs typeface="Times New Roman" panose="02020603050405020304" pitchFamily="18" charset="0"/>
              </a:rPr>
              <a:t>Câu</a:t>
            </a:r>
            <a:r>
              <a:rPr lang="en-US" sz="2800" b="1" spc="-45">
                <a:solidFill>
                  <a:srgbClr val="C00000"/>
                </a:solidFill>
                <a:effectLst/>
                <a:latin typeface="Arial" panose="020B0604020202020204" pitchFamily="34" charset="0"/>
                <a:ea typeface="Arial" panose="020B0604020202020204" pitchFamily="34" charset="0"/>
                <a:cs typeface="Times New Roman" panose="02020603050405020304" pitchFamily="18" charset="0"/>
              </a:rPr>
              <a:t> </a:t>
            </a:r>
            <a:r>
              <a:rPr lang="en-US" sz="2800" b="1">
                <a:solidFill>
                  <a:srgbClr val="C00000"/>
                </a:solidFill>
                <a:effectLst/>
                <a:latin typeface="Arial" panose="020B0604020202020204" pitchFamily="34" charset="0"/>
                <a:ea typeface="Arial" panose="020B0604020202020204" pitchFamily="34" charset="0"/>
                <a:cs typeface="Times New Roman" panose="02020603050405020304" pitchFamily="18" charset="0"/>
              </a:rPr>
              <a:t>2</a:t>
            </a:r>
            <a:r>
              <a:rPr lang="en-US" sz="2800" b="1" spc="-45">
                <a:solidFill>
                  <a:srgbClr val="C00000"/>
                </a:solidFill>
                <a:latin typeface="Arial" panose="020B0604020202020204" pitchFamily="34" charset="0"/>
                <a:ea typeface="Arial" panose="020B0604020202020204" pitchFamily="34" charset="0"/>
                <a:cs typeface="Times New Roman" panose="02020603050405020304" pitchFamily="18" charset="0"/>
              </a:rPr>
              <a:t>:</a:t>
            </a:r>
            <a:r>
              <a:rPr lang="en-US" sz="2800" b="1" spc="-45">
                <a:latin typeface="Arial" panose="020B0604020202020204" pitchFamily="34" charset="0"/>
                <a:ea typeface="Arial" panose="020B0604020202020204" pitchFamily="34" charset="0"/>
                <a:cs typeface="Times New Roman" panose="02020603050405020304" pitchFamily="18" charset="0"/>
              </a:rPr>
              <a:t> </a:t>
            </a:r>
            <a:r>
              <a:rPr lang="en-US" sz="2800">
                <a:effectLst/>
                <a:latin typeface="Arial" panose="020B0604020202020204" pitchFamily="34" charset="0"/>
                <a:ea typeface="Arial" panose="020B0604020202020204" pitchFamily="34" charset="0"/>
                <a:cs typeface="Times New Roman" panose="02020603050405020304" pitchFamily="18" charset="0"/>
              </a:rPr>
              <a:t>Chú</a:t>
            </a:r>
            <a:r>
              <a:rPr lang="en-US" sz="2800" spc="-45">
                <a:effectLst/>
                <a:latin typeface="Arial" panose="020B0604020202020204" pitchFamily="34" charset="0"/>
                <a:ea typeface="Arial" panose="020B0604020202020204" pitchFamily="34" charset="0"/>
                <a:cs typeface="Times New Roman" panose="02020603050405020304" pitchFamily="18" charset="0"/>
              </a:rPr>
              <a:t> </a:t>
            </a:r>
            <a:r>
              <a:rPr lang="en-US" sz="2800">
                <a:effectLst/>
                <a:latin typeface="Arial" panose="020B0604020202020204" pitchFamily="34" charset="0"/>
                <a:ea typeface="Arial" panose="020B0604020202020204" pitchFamily="34" charset="0"/>
                <a:cs typeface="Times New Roman" panose="02020603050405020304" pitchFamily="18" charset="0"/>
              </a:rPr>
              <a:t>ý</a:t>
            </a:r>
            <a:r>
              <a:rPr lang="en-US" sz="2800" spc="-45">
                <a:effectLst/>
                <a:latin typeface="Arial" panose="020B0604020202020204" pitchFamily="34" charset="0"/>
                <a:ea typeface="Arial" panose="020B0604020202020204" pitchFamily="34" charset="0"/>
                <a:cs typeface="Times New Roman" panose="02020603050405020304" pitchFamily="18" charset="0"/>
              </a:rPr>
              <a:t> </a:t>
            </a:r>
            <a:r>
              <a:rPr lang="en-US" sz="2800">
                <a:effectLst/>
                <a:latin typeface="Arial" panose="020B0604020202020204" pitchFamily="34" charset="0"/>
                <a:ea typeface="Arial" panose="020B0604020202020204" pitchFamily="34" charset="0"/>
                <a:cs typeface="Times New Roman" panose="02020603050405020304" pitchFamily="18" charset="0"/>
              </a:rPr>
              <a:t>khai</a:t>
            </a:r>
            <a:r>
              <a:rPr lang="en-US" sz="2800" spc="-45">
                <a:effectLst/>
                <a:latin typeface="Arial" panose="020B0604020202020204" pitchFamily="34" charset="0"/>
                <a:ea typeface="Arial" panose="020B0604020202020204" pitchFamily="34" charset="0"/>
                <a:cs typeface="Times New Roman" panose="02020603050405020304" pitchFamily="18" charset="0"/>
              </a:rPr>
              <a:t> </a:t>
            </a:r>
            <a:r>
              <a:rPr lang="en-US" sz="2800">
                <a:effectLst/>
                <a:latin typeface="Arial" panose="020B0604020202020204" pitchFamily="34" charset="0"/>
                <a:ea typeface="Arial" panose="020B0604020202020204" pitchFamily="34" charset="0"/>
                <a:cs typeface="Times New Roman" panose="02020603050405020304" pitchFamily="18" charset="0"/>
              </a:rPr>
              <a:t>thác</a:t>
            </a:r>
            <a:r>
              <a:rPr lang="en-US" sz="2800" spc="-45">
                <a:effectLst/>
                <a:latin typeface="Arial" panose="020B0604020202020204" pitchFamily="34" charset="0"/>
                <a:ea typeface="Arial" panose="020B0604020202020204" pitchFamily="34" charset="0"/>
                <a:cs typeface="Times New Roman" panose="02020603050405020304" pitchFamily="18" charset="0"/>
              </a:rPr>
              <a:t> </a:t>
            </a:r>
            <a:r>
              <a:rPr lang="en-US" sz="2800">
                <a:effectLst/>
                <a:latin typeface="Arial" panose="020B0604020202020204" pitchFamily="34" charset="0"/>
                <a:ea typeface="Arial" panose="020B0604020202020204" pitchFamily="34" charset="0"/>
                <a:cs typeface="Times New Roman" panose="02020603050405020304" pitchFamily="18" charset="0"/>
              </a:rPr>
              <a:t>một</a:t>
            </a:r>
            <a:r>
              <a:rPr lang="en-US" sz="2800" spc="-45">
                <a:effectLst/>
                <a:latin typeface="Arial" panose="020B0604020202020204" pitchFamily="34" charset="0"/>
                <a:ea typeface="Arial" panose="020B0604020202020204" pitchFamily="34" charset="0"/>
                <a:cs typeface="Times New Roman" panose="02020603050405020304" pitchFamily="18" charset="0"/>
              </a:rPr>
              <a:t> </a:t>
            </a:r>
            <a:r>
              <a:rPr lang="en-US" sz="2800">
                <a:effectLst/>
                <a:latin typeface="Arial" panose="020B0604020202020204" pitchFamily="34" charset="0"/>
                <a:ea typeface="Arial" panose="020B0604020202020204" pitchFamily="34" charset="0"/>
                <a:cs typeface="Times New Roman" panose="02020603050405020304" pitchFamily="18" charset="0"/>
              </a:rPr>
              <a:t>số</a:t>
            </a:r>
            <a:r>
              <a:rPr lang="en-US" sz="2800" spc="-45">
                <a:effectLst/>
                <a:latin typeface="Arial" panose="020B0604020202020204" pitchFamily="34" charset="0"/>
                <a:ea typeface="Arial" panose="020B0604020202020204" pitchFamily="34" charset="0"/>
                <a:cs typeface="Times New Roman" panose="02020603050405020304" pitchFamily="18" charset="0"/>
              </a:rPr>
              <a:t> </a:t>
            </a:r>
            <a:r>
              <a:rPr lang="en-US" sz="2800">
                <a:effectLst/>
                <a:latin typeface="Arial" panose="020B0604020202020204" pitchFamily="34" charset="0"/>
                <a:ea typeface="Arial" panose="020B0604020202020204" pitchFamily="34" charset="0"/>
                <a:cs typeface="Times New Roman" panose="02020603050405020304" pitchFamily="18" charset="0"/>
              </a:rPr>
              <a:t>lời</a:t>
            </a:r>
            <a:r>
              <a:rPr lang="en-US" sz="2800" spc="-45">
                <a:effectLst/>
                <a:latin typeface="Arial" panose="020B0604020202020204" pitchFamily="34" charset="0"/>
                <a:ea typeface="Arial" panose="020B0604020202020204" pitchFamily="34" charset="0"/>
                <a:cs typeface="Times New Roman" panose="02020603050405020304" pitchFamily="18" charset="0"/>
              </a:rPr>
              <a:t> </a:t>
            </a:r>
            <a:r>
              <a:rPr lang="en-US" sz="2800">
                <a:effectLst/>
                <a:latin typeface="Arial" panose="020B0604020202020204" pitchFamily="34" charset="0"/>
                <a:ea typeface="Arial" panose="020B0604020202020204" pitchFamily="34" charset="0"/>
                <a:cs typeface="Times New Roman" panose="02020603050405020304" pitchFamily="18" charset="0"/>
              </a:rPr>
              <a:t>thoại</a:t>
            </a:r>
            <a:r>
              <a:rPr lang="en-US" sz="2800" spc="-45">
                <a:effectLst/>
                <a:latin typeface="Arial" panose="020B0604020202020204" pitchFamily="34" charset="0"/>
                <a:ea typeface="Arial" panose="020B0604020202020204" pitchFamily="34" charset="0"/>
                <a:cs typeface="Times New Roman" panose="02020603050405020304" pitchFamily="18" charset="0"/>
              </a:rPr>
              <a:t> </a:t>
            </a:r>
            <a:r>
              <a:rPr lang="en-US" sz="2800">
                <a:effectLst/>
                <a:latin typeface="Arial" panose="020B0604020202020204" pitchFamily="34" charset="0"/>
                <a:ea typeface="Arial" panose="020B0604020202020204" pitchFamily="34" charset="0"/>
                <a:cs typeface="Times New Roman" panose="02020603050405020304" pitchFamily="18" charset="0"/>
              </a:rPr>
              <a:t>để</a:t>
            </a:r>
            <a:r>
              <a:rPr lang="en-US" sz="2800" spc="-45">
                <a:effectLst/>
                <a:latin typeface="Arial" panose="020B0604020202020204" pitchFamily="34" charset="0"/>
                <a:ea typeface="Arial" panose="020B0604020202020204" pitchFamily="34" charset="0"/>
                <a:cs typeface="Times New Roman" panose="02020603050405020304" pitchFamily="18" charset="0"/>
              </a:rPr>
              <a:t> </a:t>
            </a:r>
            <a:r>
              <a:rPr lang="en-US" sz="2800">
                <a:effectLst/>
                <a:latin typeface="Arial" panose="020B0604020202020204" pitchFamily="34" charset="0"/>
                <a:ea typeface="Arial" panose="020B0604020202020204" pitchFamily="34" charset="0"/>
                <a:cs typeface="Times New Roman" panose="02020603050405020304" pitchFamily="18" charset="0"/>
              </a:rPr>
              <a:t>từ</a:t>
            </a:r>
            <a:r>
              <a:rPr lang="en-US" sz="2800" spc="-45">
                <a:effectLst/>
                <a:latin typeface="Arial" panose="020B0604020202020204" pitchFamily="34" charset="0"/>
                <a:ea typeface="Arial" panose="020B0604020202020204" pitchFamily="34" charset="0"/>
                <a:cs typeface="Times New Roman" panose="02020603050405020304" pitchFamily="18" charset="0"/>
              </a:rPr>
              <a:t> </a:t>
            </a:r>
            <a:r>
              <a:rPr lang="en-US" sz="2800">
                <a:effectLst/>
                <a:latin typeface="Arial" panose="020B0604020202020204" pitchFamily="34" charset="0"/>
                <a:ea typeface="Arial" panose="020B0604020202020204" pitchFamily="34" charset="0"/>
                <a:cs typeface="Times New Roman" panose="02020603050405020304" pitchFamily="18" charset="0"/>
              </a:rPr>
              <a:t>đó</a:t>
            </a:r>
            <a:r>
              <a:rPr lang="en-US" sz="2800" spc="-45">
                <a:effectLst/>
                <a:latin typeface="Arial" panose="020B0604020202020204" pitchFamily="34" charset="0"/>
                <a:ea typeface="Arial" panose="020B0604020202020204" pitchFamily="34" charset="0"/>
                <a:cs typeface="Times New Roman" panose="02020603050405020304" pitchFamily="18" charset="0"/>
              </a:rPr>
              <a:t> </a:t>
            </a:r>
            <a:r>
              <a:rPr lang="en-US" sz="2800">
                <a:effectLst/>
                <a:latin typeface="Arial" panose="020B0604020202020204" pitchFamily="34" charset="0"/>
                <a:ea typeface="Arial" panose="020B0604020202020204" pitchFamily="34" charset="0"/>
                <a:cs typeface="Times New Roman" panose="02020603050405020304" pitchFamily="18" charset="0"/>
              </a:rPr>
              <a:t>hiểu</a:t>
            </a:r>
            <a:r>
              <a:rPr lang="en-US" sz="2800" spc="-45">
                <a:effectLst/>
                <a:latin typeface="Arial" panose="020B0604020202020204" pitchFamily="34" charset="0"/>
                <a:ea typeface="Arial" panose="020B0604020202020204" pitchFamily="34" charset="0"/>
                <a:cs typeface="Times New Roman" panose="02020603050405020304" pitchFamily="18" charset="0"/>
              </a:rPr>
              <a:t> </a:t>
            </a:r>
            <a:r>
              <a:rPr lang="en-US" sz="2800">
                <a:effectLst/>
                <a:latin typeface="Arial" panose="020B0604020202020204" pitchFamily="34" charset="0"/>
                <a:ea typeface="Arial" panose="020B0604020202020204" pitchFamily="34" charset="0"/>
                <a:cs typeface="Times New Roman" panose="02020603050405020304" pitchFamily="18" charset="0"/>
              </a:rPr>
              <a:t>được tính cách của nhân vật. Ví dụ:</a:t>
            </a:r>
            <a:endParaRPr lang="vi-VN" sz="6000"/>
          </a:p>
        </p:txBody>
      </p:sp>
      <p:graphicFrame>
        <p:nvGraphicFramePr>
          <p:cNvPr id="4" name="Chỗ dành sẵn cho Nội dung 3">
            <a:extLst>
              <a:ext uri="{FF2B5EF4-FFF2-40B4-BE49-F238E27FC236}">
                <a16:creationId xmlns:a16="http://schemas.microsoft.com/office/drawing/2014/main" id="{C6DD8371-2E3E-4363-A088-CA06AD1A3935}"/>
              </a:ext>
            </a:extLst>
          </p:cNvPr>
          <p:cNvGraphicFramePr>
            <a:graphicFrameLocks noGrp="1"/>
          </p:cNvGraphicFramePr>
          <p:nvPr>
            <p:ph idx="1"/>
            <p:extLst>
              <p:ext uri="{D42A27DB-BD31-4B8C-83A1-F6EECF244321}">
                <p14:modId xmlns:p14="http://schemas.microsoft.com/office/powerpoint/2010/main" val="3454389002"/>
              </p:ext>
            </p:extLst>
          </p:nvPr>
        </p:nvGraphicFramePr>
        <p:xfrm>
          <a:off x="436098" y="1474555"/>
          <a:ext cx="11366695" cy="4832450"/>
        </p:xfrm>
        <a:graphic>
          <a:graphicData uri="http://schemas.openxmlformats.org/drawingml/2006/table">
            <a:tbl>
              <a:tblPr firstRow="1" firstCol="1" lastRow="1" lastCol="1" bandRow="1" bandCol="1">
                <a:tableStyleId>{7E9639D4-E3E2-4D34-9284-5A2195B3D0D7}</a:tableStyleId>
              </a:tblPr>
              <a:tblGrid>
                <a:gridCol w="1446405">
                  <a:extLst>
                    <a:ext uri="{9D8B030D-6E8A-4147-A177-3AD203B41FA5}">
                      <a16:colId xmlns:a16="http://schemas.microsoft.com/office/drawing/2014/main" val="853022944"/>
                    </a:ext>
                  </a:extLst>
                </a:gridCol>
                <a:gridCol w="6963361">
                  <a:extLst>
                    <a:ext uri="{9D8B030D-6E8A-4147-A177-3AD203B41FA5}">
                      <a16:colId xmlns:a16="http://schemas.microsoft.com/office/drawing/2014/main" val="2575977563"/>
                    </a:ext>
                  </a:extLst>
                </a:gridCol>
                <a:gridCol w="2956929">
                  <a:extLst>
                    <a:ext uri="{9D8B030D-6E8A-4147-A177-3AD203B41FA5}">
                      <a16:colId xmlns:a16="http://schemas.microsoft.com/office/drawing/2014/main" val="2805442205"/>
                    </a:ext>
                  </a:extLst>
                </a:gridCol>
              </a:tblGrid>
              <a:tr h="792491">
                <a:tc>
                  <a:txBody>
                    <a:bodyPr/>
                    <a:lstStyle/>
                    <a:p>
                      <a:pPr marL="273050" marR="264795" algn="ctr">
                        <a:spcBef>
                          <a:spcPts val="550"/>
                        </a:spcBef>
                        <a:spcAft>
                          <a:spcPts val="0"/>
                        </a:spcAft>
                      </a:pPr>
                      <a:r>
                        <a:rPr lang="vi-VN" sz="2800">
                          <a:effectLst/>
                        </a:rPr>
                        <a:t>Nhân</a:t>
                      </a:r>
                      <a:r>
                        <a:rPr lang="vi-VN" sz="2800" spc="-20">
                          <a:effectLst/>
                        </a:rPr>
                        <a:t> </a:t>
                      </a:r>
                      <a:r>
                        <a:rPr lang="vi-VN" sz="2800" spc="-25">
                          <a:effectLst/>
                        </a:rPr>
                        <a:t>vật</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29030" marR="1120775" algn="ctr">
                        <a:spcBef>
                          <a:spcPts val="550"/>
                        </a:spcBef>
                        <a:spcAft>
                          <a:spcPts val="0"/>
                        </a:spcAft>
                      </a:pPr>
                      <a:r>
                        <a:rPr lang="vi-VN" sz="2800">
                          <a:effectLst/>
                        </a:rPr>
                        <a:t>Lời </a:t>
                      </a:r>
                      <a:r>
                        <a:rPr lang="vi-VN" sz="2800" spc="-10">
                          <a:effectLst/>
                        </a:rPr>
                        <a:t>thoại</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5285" algn="ctr">
                        <a:spcBef>
                          <a:spcPts val="550"/>
                        </a:spcBef>
                        <a:spcAft>
                          <a:spcPts val="0"/>
                        </a:spcAft>
                      </a:pPr>
                      <a:r>
                        <a:rPr lang="vi-VN" sz="2800">
                          <a:effectLst/>
                        </a:rPr>
                        <a:t>Tính </a:t>
                      </a:r>
                      <a:r>
                        <a:rPr lang="vi-VN" sz="2800" spc="-20">
                          <a:effectLst/>
                        </a:rPr>
                        <a:t>cách</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96110783"/>
                  </a:ext>
                </a:extLst>
              </a:tr>
              <a:tr h="2231355">
                <a:tc>
                  <a:txBody>
                    <a:bodyPr/>
                    <a:lstStyle/>
                    <a:p>
                      <a:pPr algn="ctr"/>
                      <a:r>
                        <a:rPr lang="vi-VN" sz="3200">
                          <a:effectLst/>
                        </a:rPr>
                        <a:t> </a:t>
                      </a:r>
                      <a:endParaRPr lang="vi-VN" sz="2400">
                        <a:effectLst/>
                      </a:endParaRPr>
                    </a:p>
                    <a:p>
                      <a:pPr algn="ctr">
                        <a:spcBef>
                          <a:spcPts val="50"/>
                        </a:spcBef>
                      </a:pPr>
                      <a:r>
                        <a:rPr lang="vi-VN" sz="2400">
                          <a:effectLst/>
                        </a:rPr>
                        <a:t> </a:t>
                      </a:r>
                    </a:p>
                    <a:p>
                      <a:pPr marL="273050" marR="264160" algn="ctr">
                        <a:spcAft>
                          <a:spcPts val="0"/>
                        </a:spcAft>
                      </a:pPr>
                      <a:r>
                        <a:rPr lang="vi-VN" sz="2800" spc="-25">
                          <a:effectLst/>
                        </a:rPr>
                        <a:t>Cò</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0" lvl="0" indent="0" algn="just">
                        <a:lnSpc>
                          <a:spcPct val="100000"/>
                        </a:lnSpc>
                        <a:spcBef>
                          <a:spcPts val="290"/>
                        </a:spcBef>
                        <a:spcAft>
                          <a:spcPts val="0"/>
                        </a:spcAft>
                        <a:buSzPts val="1300"/>
                        <a:buFontTx/>
                        <a:buNone/>
                        <a:tabLst>
                          <a:tab pos="174625" algn="l"/>
                        </a:tabLst>
                      </a:pPr>
                      <a:r>
                        <a:rPr lang="en-US" sz="2800">
                          <a:effectLst/>
                        </a:rPr>
                        <a:t>- </a:t>
                      </a:r>
                      <a:r>
                        <a:rPr lang="vi-VN" sz="2800">
                          <a:effectLst/>
                        </a:rPr>
                        <a:t>Đố</a:t>
                      </a:r>
                      <a:r>
                        <a:rPr lang="vi-VN" sz="2800" spc="-10">
                          <a:effectLst/>
                        </a:rPr>
                        <a:t> </a:t>
                      </a:r>
                      <a:r>
                        <a:rPr lang="vi-VN" sz="2800">
                          <a:effectLst/>
                        </a:rPr>
                        <a:t>mày biết con ong mật là con </a:t>
                      </a:r>
                      <a:r>
                        <a:rPr lang="vi-VN" sz="2800" spc="-20">
                          <a:effectLst/>
                        </a:rPr>
                        <a:t>nào?</a:t>
                      </a:r>
                      <a:endParaRPr lang="en-US" sz="2400" spc="-20">
                        <a:effectLst/>
                      </a:endParaRPr>
                    </a:p>
                    <a:p>
                      <a:pPr marL="0" lvl="0" indent="0" algn="just">
                        <a:lnSpc>
                          <a:spcPct val="100000"/>
                        </a:lnSpc>
                        <a:spcBef>
                          <a:spcPts val="290"/>
                        </a:spcBef>
                        <a:spcAft>
                          <a:spcPts val="0"/>
                        </a:spcAft>
                        <a:buSzPts val="1300"/>
                        <a:buFontTx/>
                        <a:buNone/>
                        <a:tabLst>
                          <a:tab pos="174625" algn="l"/>
                        </a:tabLst>
                      </a:pPr>
                      <a:r>
                        <a:rPr lang="en-US" sz="2400" spc="-20">
                          <a:effectLst/>
                        </a:rPr>
                        <a:t>- </a:t>
                      </a:r>
                      <a:r>
                        <a:rPr lang="vi-VN" sz="2800">
                          <a:effectLst/>
                        </a:rPr>
                        <a:t>Thứ chim cỏ này mà đẹp </a:t>
                      </a:r>
                      <a:r>
                        <a:rPr lang="vi-VN" sz="2800" spc="-20">
                          <a:effectLst/>
                        </a:rPr>
                        <a:t>gì?</a:t>
                      </a:r>
                      <a:endParaRPr lang="vi-VN" sz="2400">
                        <a:effectLst/>
                      </a:endParaRPr>
                    </a:p>
                    <a:p>
                      <a:pPr marL="0" marR="204470" lvl="0" indent="0" algn="just">
                        <a:lnSpc>
                          <a:spcPct val="100000"/>
                        </a:lnSpc>
                        <a:spcAft>
                          <a:spcPts val="0"/>
                        </a:spcAft>
                        <a:buSzPts val="1300"/>
                        <a:buFont typeface="Times New Roman" panose="02020603050405020304" pitchFamily="18" charset="0"/>
                        <a:buNone/>
                        <a:tabLst>
                          <a:tab pos="171450" algn="l"/>
                        </a:tabLst>
                      </a:pPr>
                      <a:r>
                        <a:rPr lang="en-US" sz="2800">
                          <a:effectLst/>
                        </a:rPr>
                        <a:t>- </a:t>
                      </a:r>
                      <a:r>
                        <a:rPr lang="vi-VN" sz="2800">
                          <a:effectLst/>
                        </a:rPr>
                        <a:t>Thứ</a:t>
                      </a:r>
                      <a:r>
                        <a:rPr lang="vi-VN" sz="2800" spc="-25">
                          <a:effectLst/>
                        </a:rPr>
                        <a:t> </a:t>
                      </a:r>
                      <a:r>
                        <a:rPr lang="vi-VN" sz="2800">
                          <a:effectLst/>
                        </a:rPr>
                        <a:t>đồ</a:t>
                      </a:r>
                      <a:r>
                        <a:rPr lang="vi-VN" sz="2800" spc="-25">
                          <a:effectLst/>
                        </a:rPr>
                        <a:t> </a:t>
                      </a:r>
                      <a:r>
                        <a:rPr lang="vi-VN" sz="2800">
                          <a:effectLst/>
                        </a:rPr>
                        <a:t>bỏ,</a:t>
                      </a:r>
                      <a:r>
                        <a:rPr lang="vi-VN" sz="2800" spc="-25">
                          <a:effectLst/>
                        </a:rPr>
                        <a:t> </a:t>
                      </a:r>
                      <a:r>
                        <a:rPr lang="vi-VN" sz="2800">
                          <a:effectLst/>
                        </a:rPr>
                        <a:t>không</a:t>
                      </a:r>
                      <a:r>
                        <a:rPr lang="vi-VN" sz="2800" spc="-25">
                          <a:effectLst/>
                        </a:rPr>
                        <a:t> </a:t>
                      </a:r>
                      <a:r>
                        <a:rPr lang="vi-VN" sz="2800">
                          <a:effectLst/>
                        </a:rPr>
                        <a:t>ăn</a:t>
                      </a:r>
                      <a:r>
                        <a:rPr lang="vi-VN" sz="2800" spc="-25">
                          <a:effectLst/>
                        </a:rPr>
                        <a:t> </a:t>
                      </a:r>
                      <a:r>
                        <a:rPr lang="vi-VN" sz="2800">
                          <a:effectLst/>
                        </a:rPr>
                        <a:t>thua</a:t>
                      </a:r>
                      <a:r>
                        <a:rPr lang="vi-VN" sz="2800" spc="-25">
                          <a:effectLst/>
                        </a:rPr>
                        <a:t> </a:t>
                      </a:r>
                      <a:r>
                        <a:rPr lang="vi-VN" sz="2800">
                          <a:effectLst/>
                        </a:rPr>
                        <a:t>gì</a:t>
                      </a:r>
                      <a:r>
                        <a:rPr lang="vi-VN" sz="2800" spc="-25">
                          <a:effectLst/>
                        </a:rPr>
                        <a:t> </a:t>
                      </a:r>
                      <a:r>
                        <a:rPr lang="vi-VN" sz="2800">
                          <a:effectLst/>
                        </a:rPr>
                        <a:t>đâu.</a:t>
                      </a:r>
                      <a:r>
                        <a:rPr lang="vi-VN" sz="2800" spc="-25">
                          <a:effectLst/>
                        </a:rPr>
                        <a:t> </a:t>
                      </a:r>
                      <a:r>
                        <a:rPr lang="vi-VN" sz="2800">
                          <a:effectLst/>
                        </a:rPr>
                        <a:t>Mày mà gặp “sân chim” thì mày sẽ biết...</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spcBef>
                          <a:spcPts val="25"/>
                        </a:spcBef>
                      </a:pPr>
                      <a:r>
                        <a:rPr lang="vi-VN" sz="4000">
                          <a:effectLst/>
                        </a:rPr>
                        <a:t> </a:t>
                      </a:r>
                      <a:endParaRPr lang="vi-VN" sz="2400">
                        <a:effectLst/>
                      </a:endParaRPr>
                    </a:p>
                    <a:p>
                      <a:pPr marL="50165" algn="just">
                        <a:lnSpc>
                          <a:spcPct val="120000"/>
                        </a:lnSpc>
                      </a:pPr>
                      <a:r>
                        <a:rPr lang="vi-VN" sz="2800" b="0">
                          <a:effectLst/>
                        </a:rPr>
                        <a:t>Thích</a:t>
                      </a:r>
                      <a:r>
                        <a:rPr lang="vi-VN" sz="2800" b="0" spc="-65">
                          <a:effectLst/>
                        </a:rPr>
                        <a:t> </a:t>
                      </a:r>
                      <a:r>
                        <a:rPr lang="vi-VN" sz="2800" b="0">
                          <a:effectLst/>
                        </a:rPr>
                        <a:t>thể</a:t>
                      </a:r>
                      <a:r>
                        <a:rPr lang="vi-VN" sz="2800" b="0" spc="-65">
                          <a:effectLst/>
                        </a:rPr>
                        <a:t> </a:t>
                      </a:r>
                      <a:r>
                        <a:rPr lang="vi-VN" sz="2800" b="0">
                          <a:effectLst/>
                        </a:rPr>
                        <a:t>hiện</a:t>
                      </a:r>
                      <a:r>
                        <a:rPr lang="vi-VN" sz="2800" b="0" spc="-65">
                          <a:effectLst/>
                        </a:rPr>
                        <a:t> </a:t>
                      </a:r>
                      <a:r>
                        <a:rPr lang="vi-VN" sz="2800" b="0">
                          <a:effectLst/>
                        </a:rPr>
                        <a:t>sự hiểu biết.</a:t>
                      </a:r>
                      <a:endParaRPr lang="vi-VN" sz="2400" b="0">
                        <a:effectLst/>
                      </a:endParaRPr>
                    </a:p>
                    <a:p>
                      <a:pPr marL="50165" algn="just">
                        <a:lnSpc>
                          <a:spcPct val="120000"/>
                        </a:lnSpc>
                      </a:pPr>
                      <a:r>
                        <a:rPr lang="en-US" sz="2800" b="0">
                          <a:effectLst/>
                        </a:rPr>
                        <a:t>Tốt bụng,thẳng tính</a:t>
                      </a:r>
                      <a:endParaRPr lang="vi-VN"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637809894"/>
                  </a:ext>
                </a:extLst>
              </a:tr>
              <a:tr h="1747655">
                <a:tc>
                  <a:txBody>
                    <a:bodyPr/>
                    <a:lstStyle/>
                    <a:p>
                      <a:pPr algn="ctr">
                        <a:spcBef>
                          <a:spcPts val="40"/>
                        </a:spcBef>
                      </a:pPr>
                      <a:r>
                        <a:rPr lang="vi-VN" sz="4000">
                          <a:effectLst/>
                        </a:rPr>
                        <a:t> </a:t>
                      </a:r>
                      <a:endParaRPr lang="vi-VN" sz="2400">
                        <a:effectLst/>
                      </a:endParaRPr>
                    </a:p>
                    <a:p>
                      <a:pPr marL="273050" marR="264795" algn="ctr">
                        <a:spcAft>
                          <a:spcPts val="0"/>
                        </a:spcAft>
                      </a:pPr>
                      <a:r>
                        <a:rPr lang="vi-VN" sz="2800" spc="-25">
                          <a:effectLst/>
                        </a:rPr>
                        <a:t>An</a:t>
                      </a: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marL="342900" marR="163195" lvl="0" indent="-342900" algn="just">
                        <a:lnSpc>
                          <a:spcPct val="120000"/>
                        </a:lnSpc>
                        <a:spcBef>
                          <a:spcPts val="380"/>
                        </a:spcBef>
                        <a:spcAft>
                          <a:spcPts val="0"/>
                        </a:spcAft>
                        <a:buSzPts val="1300"/>
                        <a:buFont typeface="Times New Roman" panose="02020603050405020304" pitchFamily="18" charset="0"/>
                        <a:buChar char="–"/>
                        <a:tabLst>
                          <a:tab pos="174625" algn="l"/>
                        </a:tabLst>
                      </a:pPr>
                      <a:r>
                        <a:rPr lang="vi-VN" sz="2800" b="0">
                          <a:effectLst/>
                        </a:rPr>
                        <a:t>Chịu</a:t>
                      </a:r>
                      <a:r>
                        <a:rPr lang="vi-VN" sz="2800" b="0" spc="-40">
                          <a:effectLst/>
                        </a:rPr>
                        <a:t> </a:t>
                      </a:r>
                      <a:r>
                        <a:rPr lang="vi-VN" sz="2800" b="0">
                          <a:effectLst/>
                        </a:rPr>
                        <a:t>thua</a:t>
                      </a:r>
                      <a:r>
                        <a:rPr lang="vi-VN" sz="2800" b="0" spc="-40">
                          <a:effectLst/>
                        </a:rPr>
                        <a:t> </a:t>
                      </a:r>
                      <a:r>
                        <a:rPr lang="vi-VN" sz="2800" b="0">
                          <a:effectLst/>
                        </a:rPr>
                        <a:t>mày</a:t>
                      </a:r>
                      <a:r>
                        <a:rPr lang="vi-VN" sz="2800" b="0" spc="-40">
                          <a:effectLst/>
                        </a:rPr>
                        <a:t> </a:t>
                      </a:r>
                      <a:r>
                        <a:rPr lang="vi-VN" sz="2800" b="0">
                          <a:effectLst/>
                        </a:rPr>
                        <a:t>đó!</a:t>
                      </a:r>
                      <a:r>
                        <a:rPr lang="vi-VN" sz="2800" b="0" spc="-65">
                          <a:effectLst/>
                        </a:rPr>
                        <a:t> </a:t>
                      </a:r>
                      <a:r>
                        <a:rPr lang="vi-VN" sz="2800" b="0">
                          <a:effectLst/>
                        </a:rPr>
                        <a:t>Tao</a:t>
                      </a:r>
                      <a:r>
                        <a:rPr lang="vi-VN" sz="2800" b="0" spc="-40">
                          <a:effectLst/>
                        </a:rPr>
                        <a:t> </a:t>
                      </a:r>
                      <a:r>
                        <a:rPr lang="vi-VN" sz="2800" b="0">
                          <a:effectLst/>
                        </a:rPr>
                        <a:t>không</a:t>
                      </a:r>
                      <a:r>
                        <a:rPr lang="vi-VN" sz="2800" b="0" spc="-40">
                          <a:effectLst/>
                        </a:rPr>
                        <a:t> </a:t>
                      </a:r>
                      <a:r>
                        <a:rPr lang="vi-VN" sz="2800" b="0">
                          <a:effectLst/>
                        </a:rPr>
                        <a:t>thấy</a:t>
                      </a:r>
                      <a:r>
                        <a:rPr lang="vi-VN" sz="2800" b="0" spc="-40">
                          <a:effectLst/>
                        </a:rPr>
                        <a:t> </a:t>
                      </a:r>
                      <a:r>
                        <a:rPr lang="vi-VN" sz="2800" b="0">
                          <a:effectLst/>
                        </a:rPr>
                        <a:t>con ong mật đâu cả.</a:t>
                      </a:r>
                      <a:endParaRPr lang="vi-VN" sz="2400" b="0">
                        <a:effectLst/>
                      </a:endParaRPr>
                    </a:p>
                    <a:p>
                      <a:pPr marL="342900" lvl="0" indent="-342900" algn="just">
                        <a:spcBef>
                          <a:spcPts val="10"/>
                        </a:spcBef>
                        <a:spcAft>
                          <a:spcPts val="0"/>
                        </a:spcAft>
                        <a:buSzPts val="1300"/>
                        <a:buFont typeface="Times New Roman" panose="02020603050405020304" pitchFamily="18" charset="0"/>
                        <a:buChar char="–"/>
                        <a:tabLst>
                          <a:tab pos="174625" algn="l"/>
                        </a:tabLst>
                      </a:pPr>
                      <a:r>
                        <a:rPr lang="vi-VN" sz="2800" b="0">
                          <a:effectLst/>
                        </a:rPr>
                        <a:t>Chim</a:t>
                      </a:r>
                      <a:r>
                        <a:rPr lang="vi-VN" sz="2800" b="0" spc="-10">
                          <a:effectLst/>
                        </a:rPr>
                        <a:t> </a:t>
                      </a:r>
                      <a:r>
                        <a:rPr lang="vi-VN" sz="2800" b="0">
                          <a:effectLst/>
                        </a:rPr>
                        <a:t>đẹp quá, Cò </a:t>
                      </a:r>
                      <a:r>
                        <a:rPr lang="vi-VN" sz="2800" b="0" spc="-20">
                          <a:effectLst/>
                        </a:rPr>
                        <a:t>ơi!</a:t>
                      </a:r>
                      <a:endParaRPr lang="vi-VN"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just">
                        <a:spcBef>
                          <a:spcPts val="50"/>
                        </a:spcBef>
                      </a:pPr>
                      <a:r>
                        <a:rPr lang="vi-VN" sz="4000" b="0">
                          <a:effectLst/>
                        </a:rPr>
                        <a:t> </a:t>
                      </a:r>
                      <a:endParaRPr lang="vi-VN" sz="2400" b="0">
                        <a:effectLst/>
                      </a:endParaRPr>
                    </a:p>
                    <a:p>
                      <a:pPr marL="49530" algn="just"/>
                      <a:r>
                        <a:rPr lang="vi-VN" sz="2800" b="0">
                          <a:effectLst/>
                        </a:rPr>
                        <a:t>Ham</a:t>
                      </a:r>
                      <a:r>
                        <a:rPr lang="vi-VN" sz="2800" b="0" spc="-10">
                          <a:effectLst/>
                        </a:rPr>
                        <a:t> </a:t>
                      </a:r>
                      <a:r>
                        <a:rPr lang="vi-VN" sz="2800" b="0">
                          <a:effectLst/>
                        </a:rPr>
                        <a:t>học</a:t>
                      </a:r>
                      <a:r>
                        <a:rPr lang="vi-VN" sz="2800" b="0" spc="-5">
                          <a:effectLst/>
                        </a:rPr>
                        <a:t> </a:t>
                      </a:r>
                      <a:r>
                        <a:rPr lang="vi-VN" sz="2800" b="0" spc="-25">
                          <a:effectLst/>
                        </a:rPr>
                        <a:t>hỏi</a:t>
                      </a:r>
                      <a:endParaRPr lang="vi-VN" sz="2400" b="0">
                        <a:effectLst/>
                      </a:endParaRPr>
                    </a:p>
                    <a:p>
                      <a:pPr marL="49530" algn="just"/>
                      <a:r>
                        <a:rPr lang="en-US" sz="2800" b="0" spc="-25">
                          <a:effectLst/>
                        </a:rPr>
                        <a:t>Tinh tế, để ý</a:t>
                      </a:r>
                      <a:endParaRPr lang="vi-VN"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238362805"/>
                  </a:ext>
                </a:extLst>
              </a:tr>
            </a:tbl>
          </a:graphicData>
        </a:graphic>
      </p:graphicFrame>
    </p:spTree>
    <p:extLst>
      <p:ext uri="{BB962C8B-B14F-4D97-AF65-F5344CB8AC3E}">
        <p14:creationId xmlns:p14="http://schemas.microsoft.com/office/powerpoint/2010/main" val="421616341"/>
      </p:ext>
    </p:extLst>
  </p:cSld>
  <p:clrMapOvr>
    <a:masterClrMapping/>
  </p:clrMapOvr>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TotalTime>
  <Words>647</Words>
  <Application>Microsoft Office PowerPoint</Application>
  <PresentationFormat>Widescreen</PresentationFormat>
  <Paragraphs>50</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BigApple</vt:lpstr>
      <vt:lpstr>Calibri</vt:lpstr>
      <vt:lpstr>Calibri Light</vt:lpstr>
      <vt:lpstr>SVN-Adam Gorry</vt:lpstr>
      <vt:lpstr>SVN-Haptic Script</vt:lpstr>
      <vt:lpstr>SVN-Hole Hearted</vt:lpstr>
      <vt:lpstr>Times New Roman</vt:lpstr>
      <vt:lpstr>Wingdings</vt:lpstr>
      <vt:lpstr>Chủ đề Office</vt:lpstr>
      <vt:lpstr> Bài 8 ĐẤT RỪNG PHƯƠNG NAM</vt:lpstr>
      <vt:lpstr>PowerPoint Presentation</vt:lpstr>
      <vt:lpstr>I. Tìm hiểu chung </vt:lpstr>
      <vt:lpstr>PowerPoint Presentation</vt:lpstr>
      <vt:lpstr>PowerPoint Presentation</vt:lpstr>
      <vt:lpstr>I. Tìm hiểu chung </vt:lpstr>
      <vt:lpstr>II. Đọc – hiểu văn bản </vt:lpstr>
      <vt:lpstr>II. Đọc – hiểu văn bản </vt:lpstr>
      <vt:lpstr>Câu 2: Chú ý khai thác một số lời thoại để từ đó hiểu được tính cách của nhân vật. Ví dụ:</vt:lpstr>
      <vt:lpstr>Câu 3: Việc làm kèo ong được kể lại theo điểm nhìn của má nuôi  Câu 4:  Căn cứ vào các từ ngữ/ chi tiết: “để tía đuổi nó bằng cách khác; đốt a nguỳ để đuổi ong”; “bầy ong bay mất không còn một con”.  Tía nuôi là người “chuyên nghiệp” trong công việc, khoan dung và thân thiện với tự nhiên, luôn hoà hợp với tự nhiên để cùng dựa vào thiên nhiên để sinh sống, đồng thời cũng bảo vệ thiên nhiên.  </vt:lpstr>
      <vt:lpstr>PowerPoint Presentation</vt:lpstr>
      <vt:lpstr>II. Đọc – hiểu văn bản </vt:lpstr>
      <vt:lpstr>Chủ đề của đoạn trích: Ca ngợi vẻ đẹp trù phú của thiên nhiên, đồng thời trân trọng trí tuệ, lối sống hoà hợp tự nhiên của con người nơi đây.  </vt:lpstr>
      <vt:lpstr>LUYÊN TẬP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ĐẤT RỪNG PHƯƠNG NAM</dc:title>
  <dc:creator>Windows 10</dc:creator>
  <cp:lastModifiedBy>DELL</cp:lastModifiedBy>
  <cp:revision>10</cp:revision>
  <dcterms:created xsi:type="dcterms:W3CDTF">2022-08-20T13:59:06Z</dcterms:created>
  <dcterms:modified xsi:type="dcterms:W3CDTF">2024-01-14T08:39:09Z</dcterms:modified>
</cp:coreProperties>
</file>